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08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4809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4521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078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446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540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3005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00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1560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220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6557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539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24F95-35A6-489E-BC44-5CB2E735F4B8}" type="datetimeFigureOut">
              <a:rPr lang="ko-KR" altLang="en-US" smtClean="0"/>
              <a:t>2020-07-06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03219-289C-4F36-B527-2E0C223D4D7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7184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le.or.kr/as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문해교육종합정보시스템</a:t>
            </a:r>
            <a:r>
              <a:rPr lang="en-US" altLang="ko-KR" sz="2000" dirty="0" smtClean="0"/>
              <a:t>(www.le.or.kr/as)</a:t>
            </a:r>
            <a:r>
              <a:rPr lang="ko-KR" altLang="en-US" sz="2000" dirty="0" smtClean="0"/>
              <a:t> 회원가입</a:t>
            </a:r>
            <a:endParaRPr lang="ko-KR" altLang="en-US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47" y="1427163"/>
            <a:ext cx="8641106" cy="525093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5189838" y="4308390"/>
            <a:ext cx="1795848" cy="5601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6797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35" y="1565189"/>
            <a:ext cx="10823254" cy="50250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홈페이지 이용약관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개인정보 수집 및 이용 동의 체크</a:t>
            </a:r>
            <a:endParaRPr lang="ko-KR" altLang="en-US" sz="2000" dirty="0"/>
          </a:p>
        </p:txBody>
      </p:sp>
      <p:sp>
        <p:nvSpPr>
          <p:cNvPr id="5" name="직사각형 4"/>
          <p:cNvSpPr/>
          <p:nvPr/>
        </p:nvSpPr>
        <p:spPr>
          <a:xfrm>
            <a:off x="5090984" y="6186618"/>
            <a:ext cx="1367481" cy="3459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288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73" y="1602360"/>
            <a:ext cx="11816769" cy="414765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각 공란에 해당사항을 입력하고 회원가입 완료</a:t>
            </a:r>
            <a:endParaRPr lang="ko-KR" altLang="en-US" sz="2000" dirty="0"/>
          </a:p>
        </p:txBody>
      </p:sp>
      <p:sp>
        <p:nvSpPr>
          <p:cNvPr id="5" name="직사각형 4"/>
          <p:cNvSpPr/>
          <p:nvPr/>
        </p:nvSpPr>
        <p:spPr>
          <a:xfrm>
            <a:off x="5560541" y="5231029"/>
            <a:ext cx="634313" cy="3459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7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문해교육종합정보시스템</a:t>
            </a:r>
            <a:r>
              <a:rPr lang="en-US" altLang="ko-KR" sz="2000" dirty="0" smtClean="0"/>
              <a:t>(</a:t>
            </a:r>
            <a:r>
              <a:rPr lang="en-US" altLang="ko-KR" sz="2000" dirty="0" smtClean="0">
                <a:hlinkClick r:id="rId2"/>
              </a:rPr>
              <a:t>www.le.or.kr/as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에서 아이디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비밀번호 입력 후 로그인</a:t>
            </a:r>
            <a:endParaRPr lang="ko-KR" altLang="en-US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47" y="1427163"/>
            <a:ext cx="8641106" cy="525093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6030096" y="2669059"/>
            <a:ext cx="2833817" cy="14498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15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71" y="1532496"/>
            <a:ext cx="10555502" cy="4868304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로그인 후 좌측 메뉴 </a:t>
            </a:r>
            <a:r>
              <a:rPr lang="en-US" altLang="ko-KR" sz="2000" dirty="0" smtClean="0"/>
              <a:t>[</a:t>
            </a:r>
            <a:r>
              <a:rPr lang="ko-KR" altLang="en-US" sz="2000" dirty="0" smtClean="0"/>
              <a:t>교원연수 신청</a:t>
            </a:r>
            <a:r>
              <a:rPr lang="en-US" altLang="ko-KR" sz="2000" dirty="0" smtClean="0"/>
              <a:t>] </a:t>
            </a:r>
            <a:r>
              <a:rPr lang="ko-KR" altLang="en-US" sz="2000" dirty="0" smtClean="0"/>
              <a:t>클릭 후 </a:t>
            </a:r>
            <a:r>
              <a:rPr lang="en-US" altLang="ko-KR" sz="2000" dirty="0" smtClean="0"/>
              <a:t>[</a:t>
            </a:r>
            <a:r>
              <a:rPr lang="ko-KR" altLang="en-US" sz="2000" dirty="0" smtClean="0"/>
              <a:t>인천평생교육진흥원</a:t>
            </a:r>
            <a:r>
              <a:rPr lang="en-US" altLang="ko-KR" sz="2000" dirty="0" smtClean="0"/>
              <a:t>] </a:t>
            </a:r>
            <a:r>
              <a:rPr lang="ko-KR" altLang="en-US" sz="2000" dirty="0" smtClean="0"/>
              <a:t>공고 확인</a:t>
            </a:r>
            <a:endParaRPr lang="ko-KR" altLang="en-US" sz="2000" dirty="0"/>
          </a:p>
        </p:txBody>
      </p:sp>
      <p:sp>
        <p:nvSpPr>
          <p:cNvPr id="5" name="직사각형 4"/>
          <p:cNvSpPr/>
          <p:nvPr/>
        </p:nvSpPr>
        <p:spPr>
          <a:xfrm>
            <a:off x="672671" y="2471353"/>
            <a:ext cx="1353837" cy="3459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651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71" y="1532496"/>
            <a:ext cx="10585506" cy="482711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[</a:t>
            </a:r>
            <a:r>
              <a:rPr lang="ko-KR" altLang="en-US" sz="2000" dirty="0" smtClean="0"/>
              <a:t>인천평생교육진흥원</a:t>
            </a:r>
            <a:r>
              <a:rPr lang="en-US" altLang="ko-KR" sz="2000" dirty="0" smtClean="0"/>
              <a:t>] </a:t>
            </a:r>
            <a:r>
              <a:rPr lang="ko-KR" altLang="en-US" sz="2000" dirty="0" smtClean="0"/>
              <a:t>공고 클릭 후 교원연수 신청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3134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71" y="1532496"/>
            <a:ext cx="10585506" cy="482711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각 공란에 해당사항 작성 후 신청하기 클릭하면 신청서 제출 완료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기간 내 수정 가능</a:t>
            </a:r>
            <a:r>
              <a:rPr lang="en-US" altLang="ko-KR" sz="2000" dirty="0" smtClean="0"/>
              <a:t>)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51116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71" y="1532496"/>
            <a:ext cx="10585506" cy="4909494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0616" y="109108"/>
            <a:ext cx="10387914" cy="1233659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000" dirty="0" smtClean="0"/>
              <a:t>◇ 초등</a:t>
            </a:r>
            <a:r>
              <a:rPr lang="en-US" altLang="ko-KR" sz="2000" dirty="0" smtClean="0"/>
              <a:t>/</a:t>
            </a:r>
            <a:r>
              <a:rPr lang="ko-KR" altLang="en-US" sz="2000" dirty="0" smtClean="0"/>
              <a:t>중학과정 문해교육 교원연수 신청방법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- </a:t>
            </a:r>
            <a:r>
              <a:rPr lang="ko-KR" altLang="en-US" sz="2000" dirty="0" smtClean="0"/>
              <a:t>증빙서류 첨부 안내</a:t>
            </a:r>
            <a:r>
              <a:rPr lang="en-US" altLang="ko-KR" sz="2000" dirty="0" smtClean="0">
                <a:solidFill>
                  <a:srgbClr val="FF0000"/>
                </a:solidFill>
              </a:rPr>
              <a:t>**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196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56</Words>
  <Application>Microsoft Office PowerPoint</Application>
  <PresentationFormat>사용자 지정</PresentationFormat>
  <Paragraphs>8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◇ 초등/중학과정 문해교육 교원연수 신청방법     - 문해교육종합정보시스템(www.le.or.kr/as) 회원가입</vt:lpstr>
      <vt:lpstr>◇ 초등/중학과정 문해교육 교원연수 신청방법     - 홈페이지 이용약관/개인정보 수집 및 이용 동의 체크</vt:lpstr>
      <vt:lpstr>◇ 초등/중학과정 문해교육 교원연수 신청방법     - 각 공란에 해당사항을 입력하고 회원가입 완료</vt:lpstr>
      <vt:lpstr>◇ 초등/중학과정 문해교육 교원연수 신청방법     - 문해교육종합정보시스템(www.le.or.kr/as)에서 아이디/비밀번호 입력 후 로그인</vt:lpstr>
      <vt:lpstr>◇ 초등/중학과정 문해교육 교원연수 신청방법     - 로그인 후 좌측 메뉴 [교원연수 신청] 클릭 후 [인천평생교육진흥원] 공고 확인</vt:lpstr>
      <vt:lpstr>◇ 초등/중학과정 문해교육 교원연수 신청방법     - [인천평생교육진흥원] 공고 클릭 후 교원연수 신청</vt:lpstr>
      <vt:lpstr>◇ 초등/중학과정 문해교육 교원연수 신청방법     - 각 공란에 해당사항 작성 후 신청하기 클릭하면 신청서 제출 완료(기간 내 수정 가능)</vt:lpstr>
      <vt:lpstr>◇ 초등/중학과정 문해교육 교원연수 신청방법     - 증빙서류 첨부 안내**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◇ 초등/중학과정 문해교육 교원연수 신청방법     - 문해교육종합정보시스템(www.le.or.kr/as) 회원가입</dc:title>
  <dc:creator>평생교육팀</dc:creator>
  <cp:lastModifiedBy>user</cp:lastModifiedBy>
  <cp:revision>6</cp:revision>
  <dcterms:created xsi:type="dcterms:W3CDTF">2020-06-30T11:31:21Z</dcterms:created>
  <dcterms:modified xsi:type="dcterms:W3CDTF">2020-07-06T01:41:26Z</dcterms:modified>
  <cp:contentStatus>최종본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