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11BF"/>
    <a:srgbClr val="E4065B"/>
    <a:srgbClr val="218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3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46F98-C982-425B-8E90-B3A7EC38E25E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6A5D9-BB91-4E7E-89BF-F3D2D7B5BC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50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A5D9-BB91-4E7E-89BF-F3D2D7B5BC4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508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0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15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95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09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14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634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8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49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80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00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138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A2CCD-063D-4A8A-B0B5-AB5A40014D95}" type="datetimeFigureOut">
              <a:rPr lang="ko-KR" altLang="en-US" smtClean="0"/>
              <a:t>2018-05-10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93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09043"/>
            <a:ext cx="4421213" cy="4356261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3483630"/>
              </p:ext>
            </p:extLst>
          </p:nvPr>
        </p:nvGraphicFramePr>
        <p:xfrm>
          <a:off x="395536" y="1809366"/>
          <a:ext cx="8280920" cy="4355937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8280920"/>
              </a:tblGrid>
              <a:tr h="1017595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대상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ko-KR" altLang="en-US" sz="1600" b="1" dirty="0" smtClean="0"/>
                        <a:t>관내주민 누구나 총 </a:t>
                      </a:r>
                      <a:r>
                        <a:rPr lang="en-US" altLang="ko-KR" sz="1600" b="1" dirty="0" smtClean="0"/>
                        <a:t>6</a:t>
                      </a:r>
                      <a:r>
                        <a:rPr lang="ko-KR" altLang="en-US" sz="1600" b="1" dirty="0" smtClean="0"/>
                        <a:t>주간의 </a:t>
                      </a:r>
                      <a:r>
                        <a:rPr lang="ko-KR" altLang="en-US" sz="1600" b="1" dirty="0" smtClean="0"/>
                        <a:t>프로그램에 </a:t>
                      </a:r>
                      <a:endParaRPr lang="en-US" altLang="ko-KR" sz="1600" b="1" dirty="0" smtClean="0"/>
                    </a:p>
                    <a:p>
                      <a:pPr algn="r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600" b="1" dirty="0" smtClean="0"/>
                        <a:t>빠짐없이 참여할 수 있는 분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76906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내용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신체 근력 및 코어 강화 운동</a:t>
                      </a:r>
                      <a:endParaRPr lang="en-US" altLang="ko-KR" sz="1600" b="1" dirty="0" smtClean="0"/>
                    </a:p>
                  </a:txBody>
                  <a:tcPr anchor="ctr">
                    <a:solidFill>
                      <a:schemeClr val="accent3">
                        <a:alpha val="20000"/>
                      </a:schemeClr>
                    </a:solidFill>
                  </a:tcPr>
                </a:tc>
              </a:tr>
              <a:tr h="476906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2018.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6. 4.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~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7.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25.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매주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월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수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/>
                </a:tc>
              </a:tr>
              <a:tr h="476906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 시간 </a:t>
                      </a:r>
                      <a:r>
                        <a:rPr lang="en-US" altLang="ko-KR" sz="1600" b="1" dirty="0" smtClean="0">
                          <a:solidFill>
                            <a:srgbClr val="BB11BF"/>
                          </a:solidFill>
                        </a:rPr>
                        <a:t> </a:t>
                      </a:r>
                      <a:r>
                        <a:rPr lang="ko-KR" altLang="en-US" sz="1600" b="1" dirty="0" smtClean="0"/>
                        <a:t>오전 </a:t>
                      </a:r>
                      <a:r>
                        <a:rPr lang="en-US" altLang="ko-KR" sz="1600" b="1" dirty="0" smtClean="0"/>
                        <a:t>10:00 </a:t>
                      </a:r>
                      <a:r>
                        <a:rPr lang="en-US" altLang="ko-KR" sz="1600" b="1" dirty="0" smtClean="0"/>
                        <a:t>~ </a:t>
                      </a:r>
                      <a:r>
                        <a:rPr lang="en-US" altLang="ko-KR" sz="1600" b="1" dirty="0" smtClean="0"/>
                        <a:t>11:00</a:t>
                      </a:r>
                      <a:endParaRPr lang="ko-KR" altLang="en-US" sz="1600" b="1" dirty="0" smtClean="0"/>
                    </a:p>
                  </a:txBody>
                  <a:tcPr anchor="ctr">
                    <a:solidFill>
                      <a:schemeClr val="accent3">
                        <a:alpha val="20000"/>
                      </a:schemeClr>
                    </a:solidFill>
                  </a:tcPr>
                </a:tc>
              </a:tr>
              <a:tr h="476906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접수</a:t>
                      </a:r>
                      <a:r>
                        <a:rPr lang="ko-KR" altLang="en-US" sz="1600" b="1" baseline="0" dirty="0" smtClean="0">
                          <a:solidFill>
                            <a:srgbClr val="7030A0"/>
                          </a:solidFill>
                        </a:rPr>
                        <a:t>  </a:t>
                      </a:r>
                      <a:r>
                        <a:rPr lang="en-US" altLang="ko-KR" sz="1600" b="1" dirty="0" smtClean="0"/>
                        <a:t>2018. </a:t>
                      </a:r>
                      <a:r>
                        <a:rPr lang="en-US" altLang="ko-KR" sz="1600" b="1" dirty="0" smtClean="0"/>
                        <a:t>5.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21. </a:t>
                      </a:r>
                      <a:r>
                        <a:rPr lang="en-US" altLang="ko-KR" sz="1600" b="1" dirty="0" smtClean="0"/>
                        <a:t>~ </a:t>
                      </a:r>
                      <a:r>
                        <a:rPr lang="en-US" altLang="ko-KR" sz="1600" b="1" dirty="0" smtClean="0"/>
                        <a:t>5.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30.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(09:00~18:00)</a:t>
                      </a:r>
                    </a:p>
                  </a:txBody>
                  <a:tcPr anchor="ctr"/>
                </a:tc>
              </a:tr>
              <a:tr h="476906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참여인원</a:t>
                      </a:r>
                      <a:r>
                        <a:rPr lang="ko-KR" altLang="en-US" sz="1600" b="1" baseline="0" dirty="0" smtClean="0">
                          <a:solidFill>
                            <a:srgbClr val="BB11BF"/>
                          </a:solidFill>
                        </a:rPr>
                        <a:t> 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 40</a:t>
                      </a:r>
                      <a:r>
                        <a:rPr lang="ko-KR" altLang="en-US" sz="1600" b="1" dirty="0" smtClean="0"/>
                        <a:t>명</a:t>
                      </a:r>
                      <a:r>
                        <a:rPr lang="en-US" altLang="ko-KR" sz="1600" b="1" dirty="0" smtClean="0"/>
                        <a:t>(</a:t>
                      </a:r>
                      <a:r>
                        <a:rPr lang="ko-KR" altLang="en-US" sz="1600" b="1" dirty="0" smtClean="0"/>
                        <a:t>선착순</a:t>
                      </a:r>
                      <a:r>
                        <a:rPr lang="en-US" altLang="ko-KR" sz="1600" b="1" dirty="0" smtClean="0"/>
                        <a:t>)</a:t>
                      </a:r>
                      <a:endParaRPr lang="ko-KR" altLang="en-US" sz="1600" b="1" dirty="0" smtClean="0"/>
                    </a:p>
                  </a:txBody>
                  <a:tcPr anchor="ctr">
                    <a:solidFill>
                      <a:schemeClr val="accent3">
                        <a:alpha val="20000"/>
                      </a:schemeClr>
                    </a:solidFill>
                  </a:tcPr>
                </a:tc>
              </a:tr>
              <a:tr h="476906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비용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무료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76906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BB11BF"/>
                          </a:solidFill>
                        </a:rPr>
                        <a:t> 접수방법 </a:t>
                      </a:r>
                      <a:r>
                        <a:rPr lang="en-US" altLang="ko-KR" sz="1600" b="1" dirty="0" smtClean="0">
                          <a:solidFill>
                            <a:srgbClr val="BB11BF"/>
                          </a:solidFill>
                        </a:rPr>
                        <a:t> </a:t>
                      </a:r>
                      <a:r>
                        <a:rPr lang="ko-KR" altLang="en-US" sz="1600" b="1" dirty="0" smtClean="0"/>
                        <a:t>방문 및 유선전화 접수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altLang="ko-KR" sz="16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180959" y="404664"/>
            <a:ext cx="4456669" cy="523220"/>
          </a:xfrm>
          <a:prstGeom prst="rect">
            <a:avLst/>
          </a:prstGeom>
          <a:noFill/>
          <a:effectLst>
            <a:reflection stA="62000" endPos="22000" dir="5400000" sy="-100000" algn="bl" rotWithShape="0"/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ko-K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Change your body!</a:t>
            </a:r>
            <a:endParaRPr lang="en-US" altLang="ko-K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9632" y="6269250"/>
            <a:ext cx="6823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문의        서구보건소 운동상담실 ☎</a:t>
            </a:r>
            <a:r>
              <a:rPr lang="en-US" altLang="ko-KR" sz="2000" b="1" dirty="0" smtClean="0"/>
              <a:t>032-560-5049, 5059</a:t>
            </a:r>
            <a:endParaRPr lang="ko-KR" altLang="en-US" sz="2000" b="1" dirty="0" smtClean="0"/>
          </a:p>
        </p:txBody>
      </p:sp>
      <p:pic>
        <p:nvPicPr>
          <p:cNvPr id="2051" name="Picture 3" descr="C:\Users\Seogu\Desktop\잡\서구마크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942" y="6269250"/>
            <a:ext cx="432048" cy="39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5536" y="927883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365</a:t>
            </a:r>
            <a:r>
              <a:rPr lang="ko-KR" altLang="en-US" sz="4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근력운동교실</a:t>
            </a:r>
            <a:r>
              <a:rPr lang="en-US" altLang="ko-KR" sz="44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4400" dirty="0" smtClean="0">
                <a:solidFill>
                  <a:srgbClr val="2180AF"/>
                </a:solidFill>
                <a:latin typeface="HY견고딕" pitchFamily="18" charset="-127"/>
                <a:ea typeface="HY견고딕" pitchFamily="18" charset="-127"/>
              </a:rPr>
              <a:t>참여안내</a:t>
            </a:r>
            <a:endParaRPr lang="ko-KR" altLang="en-US" sz="4400" dirty="0">
              <a:solidFill>
                <a:srgbClr val="2180AF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527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202</TotalTime>
  <Words>94</Words>
  <Application>Microsoft Office PowerPoint</Application>
  <PresentationFormat>화면 슬라이드 쇼(4:3)</PresentationFormat>
  <Paragraphs>13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30</cp:revision>
  <cp:lastPrinted>2018-02-14T07:54:19Z</cp:lastPrinted>
  <dcterms:created xsi:type="dcterms:W3CDTF">2016-04-20T04:26:50Z</dcterms:created>
  <dcterms:modified xsi:type="dcterms:W3CDTF">2018-05-10T07:28:01Z</dcterms:modified>
</cp:coreProperties>
</file>