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6" r:id="rId1"/>
  </p:sldMasterIdLst>
  <p:sldIdLst>
    <p:sldId id="269" r:id="rId2"/>
  </p:sldIdLst>
  <p:sldSz cx="7199313" cy="10439400"/>
  <p:notesSz cx="6797675" cy="9926638"/>
  <p:defaultTextStyle>
    <a:defPPr>
      <a:defRPr lang="ko-KR"/>
    </a:defPPr>
    <a:lvl1pPr marL="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1pPr>
    <a:lvl2pPr marL="49085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2pPr>
    <a:lvl3pPr marL="98170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3pPr>
    <a:lvl4pPr marL="147255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4pPr>
    <a:lvl5pPr marL="196340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5pPr>
    <a:lvl6pPr marL="245425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6pPr>
    <a:lvl7pPr marL="294510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7pPr>
    <a:lvl8pPr marL="3435949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8pPr>
    <a:lvl9pPr marL="3926799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8">
          <p15:clr>
            <a:srgbClr val="A4A3A4"/>
          </p15:clr>
        </p15:guide>
        <p15:guide id="2" pos="22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5C2"/>
    <a:srgbClr val="A1C14D"/>
    <a:srgbClr val="FF0000"/>
    <a:srgbClr val="7ACA44"/>
    <a:srgbClr val="00A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60" autoAdjust="0"/>
    <p:restoredTop sz="94660"/>
  </p:normalViewPr>
  <p:slideViewPr>
    <p:cSldViewPr snapToGrid="0">
      <p:cViewPr varScale="1">
        <p:scale>
          <a:sx n="66" d="100"/>
          <a:sy n="66" d="100"/>
        </p:scale>
        <p:origin x="738" y="66"/>
      </p:cViewPr>
      <p:guideLst>
        <p:guide orient="horz" pos="3288"/>
        <p:guide pos="22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949" y="3242982"/>
            <a:ext cx="6119416" cy="223770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79898" y="5915660"/>
            <a:ext cx="5039519" cy="266784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696" y="6708283"/>
            <a:ext cx="6119416" cy="207338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696" y="4424665"/>
            <a:ext cx="6119416" cy="228361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24" y="3706953"/>
            <a:ext cx="2489762" cy="104877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3475" y="3706953"/>
            <a:ext cx="2491012" cy="104877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66" y="418060"/>
            <a:ext cx="6479382" cy="17399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59966" y="2336783"/>
            <a:ext cx="3180947" cy="97386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9966" y="3310643"/>
            <a:ext cx="3180947" cy="60147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152" y="2336783"/>
            <a:ext cx="3182196" cy="97386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152" y="3310643"/>
            <a:ext cx="3182196" cy="60147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9966" y="415643"/>
            <a:ext cx="2368524" cy="176889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14731" y="415645"/>
            <a:ext cx="4024616" cy="89097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59966" y="2184542"/>
            <a:ext cx="2368524" cy="714084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116" y="7307580"/>
            <a:ext cx="4319588" cy="86270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116" y="932780"/>
            <a:ext cx="4319588" cy="62636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116" y="8170281"/>
            <a:ext cx="4319588" cy="12251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09608" y="635547"/>
            <a:ext cx="1274878" cy="1355913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24" y="635547"/>
            <a:ext cx="3705896" cy="1355913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4953" y="9675780"/>
            <a:ext cx="1619845" cy="555801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pPr/>
              <a:t>2018-06-12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4773" y="9675780"/>
            <a:ext cx="2429768" cy="555801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4515" y="9675780"/>
            <a:ext cx="1619845" cy="555801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94953" y="1151557"/>
            <a:ext cx="6209407" cy="63568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94953" y="1925783"/>
            <a:ext cx="6209407" cy="747692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334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59966" y="418060"/>
            <a:ext cx="6479382" cy="1739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59966" y="2435863"/>
            <a:ext cx="6479382" cy="68895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59966" y="9675780"/>
            <a:ext cx="167984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3A134-F1C3-464B-BF47-54DC2DE08F52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59766" y="9675780"/>
            <a:ext cx="2279782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59508" y="9675780"/>
            <a:ext cx="167984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8F39E-9C37-485F-AC97-16BB4BDF9F49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7" name="모서리가 둥근 직사각형 6"/>
          <p:cNvSpPr/>
          <p:nvPr userDrawn="1"/>
        </p:nvSpPr>
        <p:spPr>
          <a:xfrm>
            <a:off x="114300" y="482601"/>
            <a:ext cx="6959600" cy="9817099"/>
          </a:xfrm>
          <a:prstGeom prst="roundRect">
            <a:avLst>
              <a:gd name="adj" fmla="val 100"/>
            </a:avLst>
          </a:prstGeom>
          <a:noFill/>
          <a:ln w="190500">
            <a:gradFill flip="none" rotWithShape="1">
              <a:gsLst>
                <a:gs pos="0">
                  <a:srgbClr val="00ABCD"/>
                </a:gs>
                <a:gs pos="46000">
                  <a:srgbClr val="7ACA44"/>
                </a:gs>
                <a:gs pos="100000">
                  <a:srgbClr val="00ABCD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898" tIns="24450" rIns="48898" bIns="2445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963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99" y="9622800"/>
            <a:ext cx="5257800" cy="56388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 rotWithShape="1">
          <a:blip r:embed="rId15" cstate="print"/>
          <a:srcRect l="4166" t="2375" r="4107" b="6225"/>
          <a:stretch/>
        </p:blipFill>
        <p:spPr>
          <a:xfrm>
            <a:off x="3113470" y="29754"/>
            <a:ext cx="961032" cy="957600"/>
          </a:xfrm>
          <a:prstGeom prst="ellipse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  <p:sldLayoutId id="214748398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612" y="2489200"/>
            <a:ext cx="6540501" cy="701730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rgbClr val="7030A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2000" dirty="0" smtClean="0">
                <a:solidFill>
                  <a:srgbClr val="7030A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가족치유캠프</a:t>
            </a:r>
            <a:r>
              <a:rPr lang="en-US" altLang="ko-KR" sz="2000" dirty="0" smtClean="0">
                <a:solidFill>
                  <a:srgbClr val="7030A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는 스마트폰 과다사용으로 어려움을 겪는 청소년을 둔 가족을 대상으로 캠프를 통해 건강한 스마트폰 사용과 </a:t>
            </a:r>
            <a:r>
              <a:rPr lang="ko-KR" altLang="en-US" sz="2000" dirty="0" smtClean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가족관계 개선을 위한 프로그램 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입니다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ㆍ캠프일정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7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월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19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일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목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 ~ 21(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토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), 2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박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3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일</a:t>
            </a:r>
            <a:endParaRPr lang="en-US" altLang="ko-KR" sz="2000" dirty="0" smtClean="0">
              <a:solidFill>
                <a:schemeClr val="tx1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ㆍ대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     상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스마트폰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과의존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초등생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(4~6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학년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가족</a:t>
            </a:r>
            <a:endParaRPr lang="en-US" altLang="ko-KR" sz="2000" dirty="0" smtClean="0">
              <a:solidFill>
                <a:schemeClr val="tx1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                 (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청소년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1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명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보호자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1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명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ㆍ장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     소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서울유스호스텔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서울 중구 남산 소재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ㆍ내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     용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의사소통훈련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, 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체험활동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부모교육 등</a:t>
            </a:r>
            <a:endParaRPr lang="en-US" altLang="ko-KR" sz="2000" dirty="0" smtClean="0">
              <a:solidFill>
                <a:schemeClr val="tx1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ㆍ참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가 비 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1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인당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15,000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원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취약계층 면제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                (</a:t>
            </a: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신한은행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100-022-741520, </a:t>
            </a:r>
            <a:r>
              <a:rPr lang="ko-KR" altLang="en-US" sz="105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인천서구시설관리공단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en-US" altLang="ko-KR" sz="2000" dirty="0" smtClean="0">
              <a:solidFill>
                <a:schemeClr val="tx1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               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, 7/12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이후 </a:t>
            </a: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취소시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환불불가함</a:t>
            </a:r>
            <a:endParaRPr lang="en-US" altLang="ko-KR" sz="2000" dirty="0" smtClean="0">
              <a:solidFill>
                <a:schemeClr val="tx1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ㆍ신청기간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4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월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-6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월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선착순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25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가정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ㆍ신청방법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전화 또는 방문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인터넷 신청 접수 </a:t>
            </a:r>
            <a:endParaRPr lang="en-US" altLang="ko-KR" sz="2000" dirty="0" smtClean="0">
              <a:solidFill>
                <a:schemeClr val="tx1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ㆍ신청문의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: </a:t>
            </a:r>
            <a:r>
              <a:rPr lang="en-US" altLang="ko-KR" sz="2000" dirty="0" smtClean="0">
                <a:solidFill>
                  <a:srgbClr val="0070C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032-584-1388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  (</a:t>
            </a:r>
            <a:r>
              <a:rPr lang="ko-KR" altLang="en-US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가족치유캠프 담당자</a:t>
            </a:r>
            <a:r>
              <a:rPr lang="en-US" altLang="ko-KR" sz="2000" dirty="0" smtClean="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dirty="0" err="1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ㆍ홈페이지</a:t>
            </a:r>
            <a:r>
              <a:rPr lang="ko-KR" altLang="en-US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2000" dirty="0" smtClean="0">
                <a:latin typeface="HY그래픽M" panose="02030600000101010101" pitchFamily="18" charset="-127"/>
                <a:ea typeface="HY그래픽M" panose="02030600000101010101" pitchFamily="18" charset="-127"/>
              </a:rPr>
              <a:t>: www. issi.or.kr/seogu1388</a:t>
            </a:r>
            <a:endParaRPr lang="en-US" altLang="ko-KR" sz="2000" dirty="0" smtClean="0">
              <a:solidFill>
                <a:schemeClr val="tx1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pic>
        <p:nvPicPr>
          <p:cNvPr id="8" name="Picture 13" descr="D:\2014\ui\지현판 왼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00" y="584200"/>
            <a:ext cx="792163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D:\2014\ui\지현판 오른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2838" y="584200"/>
            <a:ext cx="792162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540346" y="1117600"/>
            <a:ext cx="6117034" cy="9006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서구 청소년상담복지센터</a:t>
            </a:r>
            <a:r>
              <a:rPr lang="en-US" altLang="ko-KR" sz="3600" b="1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en-US" altLang="ko-KR" sz="3600" b="1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3200" b="1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2018</a:t>
            </a:r>
            <a:r>
              <a:rPr lang="ko-KR" altLang="en-US" sz="3200" b="1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3200" b="1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3200" b="1" spc="-15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스마트폰</a:t>
            </a:r>
            <a:r>
              <a:rPr lang="ko-KR" altLang="en-US" sz="3200" b="1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3200" b="1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3200" b="1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가족치유캠프</a:t>
            </a:r>
            <a:r>
              <a:rPr lang="en-US" altLang="ko-KR" sz="3600" b="1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’</a:t>
            </a:r>
            <a:endParaRPr lang="ko-KR" alt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27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</TotalTime>
  <Words>142</Words>
  <Application>Microsoft Office PowerPoint</Application>
  <PresentationFormat>사용자 지정</PresentationFormat>
  <Paragraphs>14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HY그래픽M</vt:lpstr>
      <vt:lpstr>HY헤드라인M</vt:lpstr>
      <vt:lpstr>맑은 고딕</vt:lpstr>
      <vt:lpstr>Arial</vt:lpstr>
      <vt:lpstr>Office 테마</vt:lpstr>
      <vt:lpstr>서구 청소년상담복지센터 2018년  스마트폰 ‘가족치유캠프’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issi</dc:creator>
  <cp:lastModifiedBy>Windows 사용자</cp:lastModifiedBy>
  <cp:revision>108</cp:revision>
  <cp:lastPrinted>2015-03-09T05:12:00Z</cp:lastPrinted>
  <dcterms:created xsi:type="dcterms:W3CDTF">2015-03-04T10:59:15Z</dcterms:created>
  <dcterms:modified xsi:type="dcterms:W3CDTF">2018-06-12T04:06:08Z</dcterms:modified>
</cp:coreProperties>
</file>