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3" r:id="rId2"/>
  </p:sldIdLst>
  <p:sldSz cx="6858000" cy="9144000" type="screen4x3"/>
  <p:notesSz cx="6669088" cy="99282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155CB3"/>
    <a:srgbClr val="1767C7"/>
    <a:srgbClr val="D38583"/>
    <a:srgbClr val="B40000"/>
    <a:srgbClr val="425222"/>
    <a:srgbClr val="323E1A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11" autoAdjust="0"/>
  </p:normalViewPr>
  <p:slideViewPr>
    <p:cSldViewPr>
      <p:cViewPr varScale="1">
        <p:scale>
          <a:sx n="82" d="100"/>
          <a:sy n="82" d="100"/>
        </p:scale>
        <p:origin x="-3324" y="-96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777608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B10776-960F-4115-B30F-943D92FA5E5B}" type="datetimeFigureOut">
              <a:rPr lang="ko-KR" altLang="en-US" smtClean="0"/>
              <a:pPr/>
              <a:t>2012-12-17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939925" y="744538"/>
            <a:ext cx="27892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66909" y="4715908"/>
            <a:ext cx="533527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30092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777608" y="9430092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81C85D-D4B7-4195-98A1-1290269B5C6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07646-9FA0-4C20-9055-D0E3A99F63B2}" type="datetimeFigureOut">
              <a:rPr lang="ko-KR" altLang="en-US" smtClean="0"/>
              <a:pPr/>
              <a:t>2012-12-17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AutoShape 2"/>
          <p:cNvSpPr>
            <a:spLocks noChangeArrowheads="1"/>
          </p:cNvSpPr>
          <p:nvPr/>
        </p:nvSpPr>
        <p:spPr bwMode="auto">
          <a:xfrm>
            <a:off x="548680" y="4211960"/>
            <a:ext cx="5832648" cy="2592288"/>
          </a:xfrm>
          <a:prstGeom prst="roundRect">
            <a:avLst>
              <a:gd name="adj" fmla="val 10375"/>
            </a:avLst>
          </a:prstGeom>
          <a:noFill/>
          <a:ln w="19050" cap="rnd">
            <a:solidFill>
              <a:schemeClr val="bg2">
                <a:lumMod val="25000"/>
              </a:schemeClr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41" name="그림 40" descr="스마트손 사본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7152" y="3753614"/>
            <a:ext cx="1440160" cy="161047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9" name="그림 38" descr="그림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3358" y="5076056"/>
            <a:ext cx="5571284" cy="1706739"/>
          </a:xfrm>
          <a:prstGeom prst="rect">
            <a:avLst/>
          </a:prstGeom>
        </p:spPr>
      </p:pic>
      <p:sp>
        <p:nvSpPr>
          <p:cNvPr id="224" name="모서리가 둥근 직사각형 223"/>
          <p:cNvSpPr/>
          <p:nvPr/>
        </p:nvSpPr>
        <p:spPr>
          <a:xfrm>
            <a:off x="764704" y="2771800"/>
            <a:ext cx="5328592" cy="108012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4F81BD">
                  <a:lumMod val="40000"/>
                  <a:lumOff val="60000"/>
                  <a:shade val="30000"/>
                  <a:satMod val="115000"/>
                  <a:alpha val="0"/>
                </a:srgbClr>
              </a:gs>
              <a:gs pos="65000">
                <a:srgbClr val="4F81BD">
                  <a:lumMod val="40000"/>
                  <a:lumOff val="60000"/>
                  <a:shade val="67500"/>
                  <a:satMod val="115000"/>
                  <a:alpha val="30000"/>
                </a:srgbClr>
              </a:gs>
              <a:gs pos="100000">
                <a:srgbClr val="4F81BD">
                  <a:lumMod val="40000"/>
                  <a:lumOff val="60000"/>
                  <a:shade val="100000"/>
                  <a:satMod val="115000"/>
                  <a:alpha val="90000"/>
                </a:srgbClr>
              </a:gs>
            </a:gsLst>
            <a:lin ang="1620000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119" name="AutoShape 4"/>
          <p:cNvSpPr>
            <a:spLocks noChangeArrowheads="1"/>
          </p:cNvSpPr>
          <p:nvPr/>
        </p:nvSpPr>
        <p:spPr bwMode="gray">
          <a:xfrm>
            <a:off x="692696" y="1979712"/>
            <a:ext cx="5438032" cy="786958"/>
          </a:xfrm>
          <a:prstGeom prst="roundRect">
            <a:avLst>
              <a:gd name="adj" fmla="val 10889"/>
            </a:avLst>
          </a:prstGeom>
          <a:gradFill rotWithShape="1">
            <a:gsLst>
              <a:gs pos="0">
                <a:srgbClr val="DDDDDD"/>
              </a:gs>
              <a:gs pos="50000">
                <a:srgbClr val="DDDDDD">
                  <a:gamma/>
                  <a:tint val="36471"/>
                  <a:invGamma/>
                </a:srgbClr>
              </a:gs>
              <a:gs pos="100000">
                <a:srgbClr val="DDDDDD"/>
              </a:gs>
            </a:gsLst>
            <a:lin ang="2700000" scaled="1"/>
          </a:gradFill>
          <a:ln w="38100">
            <a:solidFill>
              <a:srgbClr val="FFFFFF"/>
            </a:solidFill>
            <a:round/>
            <a:headEnd/>
            <a:tailEnd/>
          </a:ln>
          <a:effectLst>
            <a:outerShdw dist="135003" dir="2928844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ko-KR" altLang="en-US" dirty="0"/>
          </a:p>
        </p:txBody>
      </p:sp>
      <p:grpSp>
        <p:nvGrpSpPr>
          <p:cNvPr id="2" name="그룹 72"/>
          <p:cNvGrpSpPr>
            <a:grpSpLocks/>
          </p:cNvGrpSpPr>
          <p:nvPr/>
        </p:nvGrpSpPr>
        <p:grpSpPr bwMode="auto">
          <a:xfrm>
            <a:off x="620688" y="400096"/>
            <a:ext cx="5688632" cy="787528"/>
            <a:chOff x="1490756" y="1503753"/>
            <a:chExt cx="4152814" cy="651596"/>
          </a:xfrm>
        </p:grpSpPr>
        <p:sp>
          <p:nvSpPr>
            <p:cNvPr id="10" name="AutoShape 77"/>
            <p:cNvSpPr>
              <a:spLocks noChangeArrowheads="1"/>
            </p:cNvSpPr>
            <p:nvPr/>
          </p:nvSpPr>
          <p:spPr bwMode="auto">
            <a:xfrm>
              <a:off x="1586327" y="1567681"/>
              <a:ext cx="3965154" cy="52374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5">
                    <a:lumMod val="20000"/>
                    <a:lumOff val="80000"/>
                  </a:schemeClr>
                </a:gs>
                <a:gs pos="100000">
                  <a:schemeClr val="accent1">
                    <a:lumMod val="40000"/>
                    <a:lumOff val="60000"/>
                  </a:schemeClr>
                </a:gs>
              </a:gsLst>
              <a:lin ang="5400000" scaled="1"/>
              <a:tileRect/>
            </a:gradFill>
            <a:ln w="19050">
              <a:noFill/>
            </a:ln>
            <a:effectLst/>
            <a:scene3d>
              <a:camera prst="perspectiveAbove" fov="0">
                <a:rot lat="0" lon="0" rev="0"/>
              </a:camera>
              <a:lightRig rig="balanced" dir="t"/>
            </a:scene3d>
            <a:sp3d prstMaterial="dkEdge">
              <a:bevelT w="127000" h="1270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0" lang="ko-KR" altLang="en-US" sz="1600" dirty="0"/>
            </a:p>
          </p:txBody>
        </p:sp>
        <p:sp>
          <p:nvSpPr>
            <p:cNvPr id="11" name="AutoShape 78"/>
            <p:cNvSpPr>
              <a:spLocks noChangeArrowheads="1"/>
            </p:cNvSpPr>
            <p:nvPr/>
          </p:nvSpPr>
          <p:spPr bwMode="auto">
            <a:xfrm>
              <a:off x="1815969" y="1599423"/>
              <a:ext cx="3487742" cy="264034"/>
            </a:xfrm>
            <a:prstGeom prst="roundRect">
              <a:avLst>
                <a:gd name="adj" fmla="val 42949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38100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1600" b="1">
                <a:solidFill>
                  <a:srgbClr val="000000"/>
                </a:solidFill>
              </a:endParaRPr>
            </a:p>
          </p:txBody>
        </p:sp>
        <p:sp>
          <p:nvSpPr>
            <p:cNvPr id="12" name="AutoShape 77"/>
            <p:cNvSpPr>
              <a:spLocks noChangeArrowheads="1"/>
            </p:cNvSpPr>
            <p:nvPr/>
          </p:nvSpPr>
          <p:spPr bwMode="auto">
            <a:xfrm>
              <a:off x="1490756" y="1503753"/>
              <a:ext cx="4152814" cy="65159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bg1">
                    <a:alpha val="33000"/>
                  </a:schemeClr>
                </a:gs>
                <a:gs pos="100000">
                  <a:schemeClr val="bg1">
                    <a:alpha val="13000"/>
                  </a:schemeClr>
                </a:gs>
              </a:gsLst>
              <a:lin ang="5400000" scaled="1"/>
              <a:tileRect/>
            </a:gradFill>
            <a:ln w="19050">
              <a:noFill/>
            </a:ln>
            <a:effectLst/>
            <a:scene3d>
              <a:camera prst="perspectiveAbove" fov="0">
                <a:rot lat="0" lon="0" rev="0"/>
              </a:camera>
              <a:lightRig rig="flat" dir="t"/>
            </a:scene3d>
            <a:sp3d prstMaterial="clear">
              <a:bevelT w="254000" h="2540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0" lang="ko-KR" altLang="en-US" sz="1600" dirty="0"/>
            </a:p>
          </p:txBody>
        </p:sp>
      </p:grpSp>
      <p:sp>
        <p:nvSpPr>
          <p:cNvPr id="14" name="제목 1"/>
          <p:cNvSpPr txBox="1">
            <a:spLocks/>
          </p:cNvSpPr>
          <p:nvPr/>
        </p:nvSpPr>
        <p:spPr>
          <a:xfrm>
            <a:off x="786054" y="251520"/>
            <a:ext cx="5235234" cy="1056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200" b="1" i="0" u="none" strike="noStrike" kern="1200" cap="none" spc="-10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동녘M" pitchFamily="18" charset="-127"/>
                <a:ea typeface="HY동녘M" pitchFamily="18" charset="-127"/>
                <a:cs typeface="+mj-cs"/>
              </a:rPr>
              <a:t>           </a:t>
            </a:r>
            <a:r>
              <a:rPr kumimoji="0" lang="en-US" altLang="ko-KR" sz="2300" b="1" i="0" u="none" strike="noStrike" kern="1200" cap="none" spc="-10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동녘M" pitchFamily="18" charset="-127"/>
                <a:ea typeface="HY동녘M" pitchFamily="18" charset="-127"/>
                <a:cs typeface="+mj-cs"/>
              </a:rPr>
              <a:t>ARS</a:t>
            </a:r>
            <a:r>
              <a:rPr kumimoji="0" lang="en-US" altLang="ko-KR" sz="2300" b="0" i="0" u="none" strike="noStrike" kern="1200" cap="none" spc="-10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동녘M" pitchFamily="18" charset="-127"/>
                <a:ea typeface="HY동녘M" pitchFamily="18" charset="-127"/>
                <a:cs typeface="+mj-cs"/>
              </a:rPr>
              <a:t> </a:t>
            </a:r>
            <a:r>
              <a:rPr kumimoji="0" lang="ko-KR" altLang="en-US" sz="2300" b="0" i="0" u="none" strike="noStrike" kern="1200" cap="none" spc="-10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동녘M" pitchFamily="18" charset="-127"/>
                <a:ea typeface="HY동녘M" pitchFamily="18" charset="-127"/>
                <a:cs typeface="+mj-cs"/>
              </a:rPr>
              <a:t>투표소 찾기 서비스 안내</a:t>
            </a:r>
            <a:endParaRPr kumimoji="0" lang="ko-KR" altLang="en-US" sz="2300" b="0" i="0" u="none" strike="noStrike" kern="1200" cap="none" spc="-10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동녘M" pitchFamily="18" charset="-127"/>
              <a:ea typeface="HY동녘M" pitchFamily="18" charset="-127"/>
              <a:cs typeface="+mj-cs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070694" y="520388"/>
            <a:ext cx="99015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28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1390</a:t>
            </a:r>
            <a:endParaRPr lang="en-US" altLang="ko-KR" sz="28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8" name="AutoShape 6"/>
          <p:cNvSpPr>
            <a:spLocks noChangeArrowheads="1"/>
          </p:cNvSpPr>
          <p:nvPr/>
        </p:nvSpPr>
        <p:spPr bwMode="gray">
          <a:xfrm>
            <a:off x="797269" y="4067944"/>
            <a:ext cx="2016224" cy="432048"/>
          </a:xfrm>
          <a:prstGeom prst="roundRect">
            <a:avLst>
              <a:gd name="adj" fmla="val 11921"/>
            </a:avLst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chemeClr val="accent3">
                <a:lumMod val="75000"/>
              </a:schemeClr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79" name="Freeform 7"/>
          <p:cNvSpPr>
            <a:spLocks/>
          </p:cNvSpPr>
          <p:nvPr/>
        </p:nvSpPr>
        <p:spPr bwMode="gray">
          <a:xfrm>
            <a:off x="692696" y="4139952"/>
            <a:ext cx="608629" cy="216024"/>
          </a:xfrm>
          <a:custGeom>
            <a:avLst/>
            <a:gdLst/>
            <a:ahLst/>
            <a:cxnLst>
              <a:cxn ang="0">
                <a:pos x="118" y="0"/>
              </a:cxn>
              <a:cxn ang="0">
                <a:pos x="0" y="118"/>
              </a:cxn>
              <a:cxn ang="0">
                <a:pos x="0" y="589"/>
              </a:cxn>
              <a:cxn ang="0">
                <a:pos x="161" y="174"/>
              </a:cxn>
              <a:cxn ang="0">
                <a:pos x="589" y="0"/>
              </a:cxn>
              <a:cxn ang="0">
                <a:pos x="118" y="0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80" name="Text Box 8"/>
          <p:cNvSpPr txBox="1">
            <a:spLocks noChangeArrowheads="1"/>
          </p:cNvSpPr>
          <p:nvPr/>
        </p:nvSpPr>
        <p:spPr bwMode="gray">
          <a:xfrm>
            <a:off x="1081890" y="4139952"/>
            <a:ext cx="1314784" cy="3231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ko-KR" altLang="en-US" sz="1500" b="1" dirty="0" smtClean="0">
                <a:solidFill>
                  <a:srgbClr val="FFFFFF"/>
                </a:solidFill>
                <a:effectLst>
                  <a:glow rad="228600">
                    <a:srgbClr val="425222"/>
                  </a:glow>
                </a:effectLst>
                <a:latin typeface="휴먼엑스포" pitchFamily="18" charset="-127"/>
                <a:ea typeface="휴먼엑스포" pitchFamily="18" charset="-127"/>
              </a:rPr>
              <a:t>이용 방법은</a:t>
            </a:r>
            <a:r>
              <a:rPr lang="en-US" altLang="ko-KR" sz="1500" b="1" dirty="0" smtClean="0">
                <a:solidFill>
                  <a:srgbClr val="FFFFFF"/>
                </a:solidFill>
                <a:effectLst>
                  <a:glow rad="228600">
                    <a:srgbClr val="425222"/>
                  </a:glow>
                </a:effectLst>
                <a:latin typeface="휴먼엑스포" pitchFamily="18" charset="-127"/>
                <a:ea typeface="휴먼엑스포" pitchFamily="18" charset="-127"/>
              </a:rPr>
              <a:t>?</a:t>
            </a:r>
            <a:endParaRPr lang="en-US" altLang="ko-KR" sz="1500" b="1" dirty="0">
              <a:solidFill>
                <a:srgbClr val="FFFFFF"/>
              </a:solidFill>
              <a:effectLst>
                <a:glow rad="228600">
                  <a:srgbClr val="425222"/>
                </a:glow>
              </a:effectLst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86" name="TextBox 185"/>
          <p:cNvSpPr txBox="1"/>
          <p:nvPr/>
        </p:nvSpPr>
        <p:spPr>
          <a:xfrm>
            <a:off x="706631" y="2018328"/>
            <a:ext cx="5530681" cy="9694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kumimoji="1" lang="en-US" altLang="ko-KR" sz="1300" b="1" dirty="0" smtClean="0"/>
              <a:t>ARS </a:t>
            </a:r>
            <a:r>
              <a:rPr kumimoji="1" lang="ko-KR" altLang="en-US" sz="1300" b="1" dirty="0" smtClean="0"/>
              <a:t>투표소 찾기는 </a:t>
            </a:r>
            <a:r>
              <a:rPr kumimoji="1" lang="ko-KR" altLang="en-US" sz="1300" b="1" dirty="0" smtClean="0">
                <a:solidFill>
                  <a:srgbClr val="0066FF"/>
                </a:solidFill>
              </a:rPr>
              <a:t>주민등록 주소지 안에서 주민등록번호 입력</a:t>
            </a:r>
            <a:r>
              <a:rPr kumimoji="1" lang="ko-KR" altLang="en-US" sz="1300" b="1" dirty="0" smtClean="0"/>
              <a:t>만으로 </a:t>
            </a:r>
            <a:endParaRPr kumimoji="1" lang="en-US" altLang="ko-KR" sz="1300" b="1" dirty="0" smtClean="0"/>
          </a:p>
          <a:p>
            <a:pPr lvl="0" algn="ctr">
              <a:lnSpc>
                <a:spcPct val="150000"/>
              </a:lnSpc>
            </a:pPr>
            <a:r>
              <a:rPr kumimoji="1" lang="ko-KR" altLang="en-US" sz="1300" b="1" dirty="0" smtClean="0"/>
              <a:t>투표장소를 </a:t>
            </a:r>
            <a:r>
              <a:rPr kumimoji="1" lang="en-US" altLang="ko-KR" sz="1300" b="1" dirty="0" smtClean="0"/>
              <a:t>ARS(</a:t>
            </a:r>
            <a:r>
              <a:rPr kumimoji="1" lang="ko-KR" altLang="en-US" sz="1300" b="1" dirty="0" smtClean="0"/>
              <a:t>음성</a:t>
            </a:r>
            <a:r>
              <a:rPr kumimoji="1" lang="en-US" altLang="ko-KR" sz="1300" b="1" dirty="0" smtClean="0"/>
              <a:t>, </a:t>
            </a:r>
            <a:r>
              <a:rPr kumimoji="1" lang="ko-KR" altLang="en-US" sz="1300" b="1" dirty="0" smtClean="0"/>
              <a:t>문자메시지</a:t>
            </a:r>
            <a:r>
              <a:rPr kumimoji="1" lang="en-US" altLang="ko-KR" sz="1300" b="1" dirty="0" smtClean="0"/>
              <a:t>)</a:t>
            </a:r>
            <a:r>
              <a:rPr kumimoji="1" lang="ko-KR" altLang="en-US" sz="1300" b="1" dirty="0" smtClean="0"/>
              <a:t>로 알려주는 서비스입니다</a:t>
            </a:r>
            <a:r>
              <a:rPr kumimoji="1" lang="en-US" altLang="ko-KR" sz="1300" b="1" dirty="0" smtClean="0"/>
              <a:t>.</a:t>
            </a:r>
            <a:endParaRPr kumimoji="1" lang="ko-KR" altLang="ko-KR" sz="1300" b="1" dirty="0" smtClean="0"/>
          </a:p>
          <a:p>
            <a:endParaRPr lang="ko-KR" altLang="en-US" dirty="0"/>
          </a:p>
        </p:txBody>
      </p:sp>
      <p:sp>
        <p:nvSpPr>
          <p:cNvPr id="187" name="TextBox 186"/>
          <p:cNvSpPr txBox="1"/>
          <p:nvPr/>
        </p:nvSpPr>
        <p:spPr>
          <a:xfrm>
            <a:off x="1338750" y="2915816"/>
            <a:ext cx="412580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kumimoji="1" lang="ko-KR" altLang="en-US" sz="1200" dirty="0" smtClean="0">
                <a:solidFill>
                  <a:schemeClr val="accent5">
                    <a:lumMod val="50000"/>
                  </a:schemeClr>
                </a:solidFill>
                <a:latin typeface="-윤고딕120" pitchFamily="18" charset="-127"/>
                <a:ea typeface="-윤고딕120" pitchFamily="18" charset="-127"/>
              </a:rPr>
              <a:t>주민등록 주소지가 아닌 장소에서 </a:t>
            </a:r>
            <a:r>
              <a:rPr kumimoji="1" lang="en-US" altLang="ko-KR" sz="1200" b="1" dirty="0" smtClean="0">
                <a:solidFill>
                  <a:schemeClr val="accent5">
                    <a:lumMod val="50000"/>
                  </a:schemeClr>
                </a:solidFill>
                <a:latin typeface="-윤고딕120" pitchFamily="18" charset="-127"/>
                <a:ea typeface="-윤고딕120" pitchFamily="18" charset="-127"/>
              </a:rPr>
              <a:t>1390</a:t>
            </a:r>
            <a:r>
              <a:rPr kumimoji="1" lang="en-US" altLang="ko-KR" sz="1200" dirty="0" smtClean="0">
                <a:solidFill>
                  <a:schemeClr val="accent5">
                    <a:lumMod val="50000"/>
                  </a:schemeClr>
                </a:solidFill>
                <a:latin typeface="-윤고딕120" pitchFamily="18" charset="-127"/>
                <a:ea typeface="-윤고딕120" pitchFamily="18" charset="-127"/>
              </a:rPr>
              <a:t> </a:t>
            </a:r>
            <a:r>
              <a:rPr kumimoji="1" lang="ko-KR" altLang="en-US" sz="1200" dirty="0" smtClean="0">
                <a:solidFill>
                  <a:schemeClr val="accent5">
                    <a:lumMod val="50000"/>
                  </a:schemeClr>
                </a:solidFill>
                <a:latin typeface="-윤고딕120" pitchFamily="18" charset="-127"/>
                <a:ea typeface="-윤고딕120" pitchFamily="18" charset="-127"/>
              </a:rPr>
              <a:t>전화를 하면 </a:t>
            </a:r>
            <a:endParaRPr kumimoji="1" lang="en-US" altLang="ko-KR" sz="1200" dirty="0" smtClean="0">
              <a:solidFill>
                <a:schemeClr val="accent5">
                  <a:lumMod val="50000"/>
                </a:schemeClr>
              </a:solidFill>
              <a:latin typeface="-윤고딕120" pitchFamily="18" charset="-127"/>
              <a:ea typeface="-윤고딕120" pitchFamily="18" charset="-127"/>
            </a:endParaRPr>
          </a:p>
          <a:p>
            <a:pPr lvl="0" algn="ctr">
              <a:lnSpc>
                <a:spcPct val="150000"/>
              </a:lnSpc>
            </a:pPr>
            <a:r>
              <a:rPr kumimoji="1" lang="ko-KR" altLang="en-US" sz="1200" dirty="0" smtClean="0">
                <a:solidFill>
                  <a:schemeClr val="accent5">
                    <a:lumMod val="50000"/>
                  </a:schemeClr>
                </a:solidFill>
                <a:latin typeface="-윤고딕120" pitchFamily="18" charset="-127"/>
                <a:ea typeface="-윤고딕120" pitchFamily="18" charset="-127"/>
              </a:rPr>
              <a:t>상담원을 통해 투표장소를 안내 받을 수 있습니다</a:t>
            </a:r>
            <a:r>
              <a:rPr kumimoji="1" lang="en-US" altLang="ko-KR" sz="1200" dirty="0" smtClean="0">
                <a:solidFill>
                  <a:schemeClr val="accent5">
                    <a:lumMod val="50000"/>
                  </a:schemeClr>
                </a:solidFill>
                <a:latin typeface="-윤고딕120" pitchFamily="18" charset="-127"/>
                <a:ea typeface="-윤고딕120" pitchFamily="18" charset="-127"/>
              </a:rPr>
              <a:t>.</a:t>
            </a:r>
          </a:p>
          <a:p>
            <a:endParaRPr lang="ko-KR" altLang="en-US" dirty="0"/>
          </a:p>
        </p:txBody>
      </p:sp>
      <p:sp>
        <p:nvSpPr>
          <p:cNvPr id="200" name="AutoShape 6"/>
          <p:cNvSpPr>
            <a:spLocks noChangeArrowheads="1"/>
          </p:cNvSpPr>
          <p:nvPr/>
        </p:nvSpPr>
        <p:spPr bwMode="gray">
          <a:xfrm>
            <a:off x="841893" y="7064966"/>
            <a:ext cx="2016224" cy="432048"/>
          </a:xfrm>
          <a:prstGeom prst="roundRect">
            <a:avLst>
              <a:gd name="adj" fmla="val 11921"/>
            </a:avLst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2">
                <a:lumMod val="60000"/>
                <a:lumOff val="40000"/>
              </a:schemeClr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01" name="Text Box 8"/>
          <p:cNvSpPr txBox="1">
            <a:spLocks noChangeArrowheads="1"/>
          </p:cNvSpPr>
          <p:nvPr/>
        </p:nvSpPr>
        <p:spPr bwMode="gray">
          <a:xfrm>
            <a:off x="1129925" y="7136974"/>
            <a:ext cx="1440160" cy="3231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ko-KR" altLang="en-US" sz="1500" b="1" dirty="0" smtClean="0">
                <a:solidFill>
                  <a:srgbClr val="FFFFFF"/>
                </a:solidFill>
                <a:effectLst>
                  <a:glow rad="228600">
                    <a:srgbClr val="155CB3"/>
                  </a:glow>
                </a:effectLst>
                <a:latin typeface="휴먼엑스포" pitchFamily="18" charset="-127"/>
                <a:ea typeface="휴먼엑스포" pitchFamily="18" charset="-127"/>
              </a:rPr>
              <a:t>이용 시간은</a:t>
            </a:r>
            <a:r>
              <a:rPr lang="en-US" altLang="ko-KR" sz="1500" b="1" dirty="0" smtClean="0">
                <a:solidFill>
                  <a:srgbClr val="FFFFFF"/>
                </a:solidFill>
                <a:effectLst>
                  <a:glow rad="228600">
                    <a:srgbClr val="155CB3"/>
                  </a:glow>
                </a:effectLst>
                <a:latin typeface="휴먼엑스포" pitchFamily="18" charset="-127"/>
                <a:ea typeface="휴먼엑스포" pitchFamily="18" charset="-127"/>
              </a:rPr>
              <a:t>?</a:t>
            </a:r>
            <a:endParaRPr lang="en-US" altLang="ko-KR" sz="1500" b="1" dirty="0">
              <a:solidFill>
                <a:srgbClr val="FFFFFF"/>
              </a:solidFill>
              <a:effectLst>
                <a:glow rad="228600">
                  <a:srgbClr val="155CB3"/>
                </a:glow>
              </a:effectLst>
              <a:latin typeface="휴먼엑스포" pitchFamily="18" charset="-127"/>
              <a:ea typeface="휴먼엑스포" pitchFamily="18" charset="-127"/>
            </a:endParaRPr>
          </a:p>
        </p:txBody>
      </p:sp>
      <p:pic>
        <p:nvPicPr>
          <p:cNvPr id="207" name="_x81902488" descr="EMB0000189c2a6c"/>
          <p:cNvPicPr>
            <a:picLocks noChangeAspect="1" noChangeArrowheads="1"/>
          </p:cNvPicPr>
          <p:nvPr/>
        </p:nvPicPr>
        <p:blipFill>
          <a:blip r:embed="rId4" cstate="print"/>
          <a:srcRect l="15140" t="75273" r="54205" b="13010"/>
          <a:stretch>
            <a:fillRect/>
          </a:stretch>
        </p:blipFill>
        <p:spPr bwMode="auto">
          <a:xfrm>
            <a:off x="3861049" y="7812360"/>
            <a:ext cx="2520280" cy="695250"/>
          </a:xfrm>
          <a:prstGeom prst="rect">
            <a:avLst/>
          </a:prstGeom>
          <a:noFill/>
        </p:spPr>
      </p:pic>
      <p:cxnSp>
        <p:nvCxnSpPr>
          <p:cNvPr id="208" name="직선 연결선 207"/>
          <p:cNvCxnSpPr/>
          <p:nvPr/>
        </p:nvCxnSpPr>
        <p:spPr>
          <a:xfrm>
            <a:off x="260648" y="7641030"/>
            <a:ext cx="6309320" cy="0"/>
          </a:xfrm>
          <a:prstGeom prst="line">
            <a:avLst/>
          </a:prstGeom>
          <a:ln w="38100">
            <a:gradFill>
              <a:gsLst>
                <a:gs pos="85000">
                  <a:schemeClr val="tx2">
                    <a:lumMod val="40000"/>
                    <a:lumOff val="60000"/>
                  </a:schemeClr>
                </a:gs>
                <a:gs pos="15000">
                  <a:schemeClr val="tx2">
                    <a:lumMod val="40000"/>
                    <a:lumOff val="60000"/>
                  </a:schemeClr>
                </a:gs>
                <a:gs pos="0">
                  <a:schemeClr val="bg1"/>
                </a:gs>
                <a:gs pos="50000">
                  <a:schemeClr val="tx2">
                    <a:lumMod val="75000"/>
                  </a:schemeClr>
                </a:gs>
                <a:gs pos="100000">
                  <a:schemeClr val="bg1"/>
                </a:gs>
              </a:gsLst>
              <a:lin ang="10800000" scaled="0"/>
            </a:gradFill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1" name="TextBox 210"/>
          <p:cNvSpPr txBox="1"/>
          <p:nvPr/>
        </p:nvSpPr>
        <p:spPr>
          <a:xfrm>
            <a:off x="620688" y="7746137"/>
            <a:ext cx="500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5"/>
              </a:buBlip>
            </a:pPr>
            <a:r>
              <a:rPr lang="ko-KR" altLang="en-US" sz="1600" spc="-170" dirty="0" smtClean="0">
                <a:latin typeface="-윤고딕160" pitchFamily="18" charset="-127"/>
                <a:ea typeface="-윤고딕160" pitchFamily="18" charset="-127"/>
              </a:rPr>
              <a:t> </a:t>
            </a:r>
            <a:r>
              <a:rPr lang="ko-KR" altLang="en-US" sz="1400" spc="-170" dirty="0" smtClean="0">
                <a:latin typeface="-윤고딕160" pitchFamily="18" charset="-127"/>
                <a:ea typeface="-윤고딕160" pitchFamily="18" charset="-127"/>
              </a:rPr>
              <a:t>이 용 기 간  </a:t>
            </a:r>
            <a:r>
              <a:rPr lang="en-US" altLang="ko-KR" sz="1400" b="1" dirty="0" smtClean="0">
                <a:latin typeface="ITC Bookman Demi" pitchFamily="18" charset="0"/>
                <a:ea typeface="HY동녘M" pitchFamily="18" charset="-127"/>
              </a:rPr>
              <a:t>:  2012. 12. 13  ~  12. 19</a:t>
            </a:r>
          </a:p>
          <a:p>
            <a:pPr>
              <a:buBlip>
                <a:blip r:embed="rId5"/>
              </a:buBlip>
            </a:pPr>
            <a:r>
              <a:rPr lang="en-US" altLang="ko-KR" sz="1600" dirty="0" smtClean="0">
                <a:solidFill>
                  <a:srgbClr val="C00000"/>
                </a:solidFill>
                <a:latin typeface="ITC Bookman Demi" pitchFamily="18" charset="0"/>
                <a:ea typeface="HY동녘M" pitchFamily="18" charset="-127"/>
              </a:rPr>
              <a:t> </a:t>
            </a:r>
            <a:r>
              <a:rPr lang="en-US" altLang="ko-KR" sz="1400" spc="-170" dirty="0" smtClean="0">
                <a:latin typeface="-윤고딕160" pitchFamily="18" charset="-127"/>
                <a:ea typeface="-윤고딕160" pitchFamily="18" charset="-127"/>
              </a:rPr>
              <a:t>A R S </a:t>
            </a:r>
            <a:r>
              <a:rPr lang="ko-KR" altLang="en-US" sz="1400" spc="-170" dirty="0" smtClean="0">
                <a:latin typeface="-윤고딕160" pitchFamily="18" charset="-127"/>
                <a:ea typeface="-윤고딕160" pitchFamily="18" charset="-127"/>
              </a:rPr>
              <a:t>안 내</a:t>
            </a:r>
            <a:r>
              <a:rPr lang="en-US" altLang="ko-KR" sz="1400" spc="-170" dirty="0" smtClean="0">
                <a:latin typeface="-윤고딕160" pitchFamily="18" charset="-127"/>
                <a:ea typeface="-윤고딕160" pitchFamily="18" charset="-127"/>
              </a:rPr>
              <a:t> </a:t>
            </a:r>
            <a:r>
              <a:rPr lang="en-US" altLang="ko-KR" sz="1400" b="1" spc="-150" dirty="0" smtClean="0">
                <a:latin typeface="ITC Bookman Demi" pitchFamily="18" charset="0"/>
                <a:ea typeface="HY동녘M" pitchFamily="18" charset="-127"/>
              </a:rPr>
              <a:t>:</a:t>
            </a:r>
            <a:r>
              <a:rPr lang="en-US" altLang="ko-KR" sz="1400" spc="-150" dirty="0" smtClean="0">
                <a:latin typeface="ITC Bookman Demi" pitchFamily="18" charset="0"/>
                <a:ea typeface="HY동녘M" pitchFamily="18" charset="-127"/>
              </a:rPr>
              <a:t>   </a:t>
            </a:r>
            <a:r>
              <a:rPr lang="en-US" altLang="ko-KR" sz="1400" b="1" dirty="0" smtClean="0">
                <a:solidFill>
                  <a:srgbClr val="C00000"/>
                </a:solidFill>
                <a:latin typeface="ITC Bookman Demi" pitchFamily="18" charset="0"/>
                <a:ea typeface="HY동녘M" pitchFamily="18" charset="-127"/>
              </a:rPr>
              <a:t>24</a:t>
            </a:r>
            <a:r>
              <a:rPr lang="en-US" altLang="ko-KR" sz="1400" dirty="0" smtClean="0">
                <a:solidFill>
                  <a:srgbClr val="C00000"/>
                </a:solidFill>
                <a:latin typeface="ITC Bookman Demi" pitchFamily="18" charset="0"/>
                <a:ea typeface="HY동녘M" pitchFamily="18" charset="-127"/>
              </a:rPr>
              <a:t> </a:t>
            </a:r>
            <a:r>
              <a:rPr lang="ko-KR" altLang="en-US" sz="1400" dirty="0" smtClean="0">
                <a:latin typeface="ITC Bookman Demi" pitchFamily="18" charset="0"/>
                <a:ea typeface="HY동녘M" pitchFamily="18" charset="-127"/>
              </a:rPr>
              <a:t>시간  </a:t>
            </a:r>
            <a:endParaRPr lang="en-US" altLang="ko-KR" sz="1400" dirty="0" smtClean="0">
              <a:latin typeface="ITC Bookman Demi" pitchFamily="18" charset="0"/>
              <a:ea typeface="HY동녘M" pitchFamily="18" charset="-127"/>
            </a:endParaRPr>
          </a:p>
          <a:p>
            <a:pPr>
              <a:buBlip>
                <a:blip r:embed="rId5"/>
              </a:buBlip>
            </a:pPr>
            <a:r>
              <a:rPr lang="en-US" altLang="ko-KR" sz="1600" spc="-60" dirty="0" smtClean="0">
                <a:latin typeface="ITC Bookman Demi" pitchFamily="18" charset="0"/>
                <a:ea typeface="HY동녘M" pitchFamily="18" charset="-127"/>
              </a:rPr>
              <a:t> </a:t>
            </a:r>
            <a:r>
              <a:rPr lang="ko-KR" altLang="en-US" sz="1400" spc="-60" dirty="0" smtClean="0">
                <a:latin typeface="-윤고딕160" pitchFamily="18" charset="-127"/>
                <a:ea typeface="-윤고딕160" pitchFamily="18" charset="-127"/>
              </a:rPr>
              <a:t>상담원</a:t>
            </a:r>
            <a:r>
              <a:rPr lang="ko-KR" altLang="en-US" sz="1400" spc="-150" dirty="0" smtClean="0">
                <a:latin typeface="-윤고딕160" pitchFamily="18" charset="-127"/>
                <a:ea typeface="-윤고딕160" pitchFamily="18" charset="-127"/>
              </a:rPr>
              <a:t> </a:t>
            </a:r>
            <a:r>
              <a:rPr lang="ko-KR" altLang="en-US" sz="1400" spc="-60" dirty="0" smtClean="0">
                <a:latin typeface="-윤고딕160" pitchFamily="18" charset="-127"/>
                <a:ea typeface="-윤고딕160" pitchFamily="18" charset="-127"/>
              </a:rPr>
              <a:t>안내</a:t>
            </a:r>
            <a:r>
              <a:rPr lang="ko-KR" altLang="en-US" sz="1400" spc="-150" dirty="0" smtClean="0">
                <a:latin typeface="-윤고딕160" pitchFamily="18" charset="-127"/>
                <a:ea typeface="-윤고딕160" pitchFamily="18" charset="-127"/>
              </a:rPr>
              <a:t> </a:t>
            </a:r>
            <a:r>
              <a:rPr lang="en-US" altLang="ko-KR" sz="1400" b="1" dirty="0" smtClean="0">
                <a:latin typeface="ITC Bookman Demi" pitchFamily="18" charset="0"/>
                <a:ea typeface="HY동녘M" pitchFamily="18" charset="-127"/>
              </a:rPr>
              <a:t>:</a:t>
            </a:r>
            <a:r>
              <a:rPr lang="en-US" altLang="ko-KR" sz="1400" dirty="0" smtClean="0">
                <a:latin typeface="ITC Bookman Demi" pitchFamily="18" charset="0"/>
                <a:ea typeface="HY동녘M" pitchFamily="18" charset="-127"/>
              </a:rPr>
              <a:t>  </a:t>
            </a:r>
            <a:r>
              <a:rPr lang="en-US" altLang="ko-KR" sz="1400" b="1" dirty="0" smtClean="0">
                <a:solidFill>
                  <a:srgbClr val="C00000"/>
                </a:solidFill>
                <a:latin typeface="ITC Bookman Demi" pitchFamily="18" charset="0"/>
                <a:ea typeface="HY동녘M" pitchFamily="18" charset="-127"/>
              </a:rPr>
              <a:t>09 : 00 ~ 18 : 00</a:t>
            </a:r>
            <a:r>
              <a:rPr lang="en-US" altLang="ko-KR" sz="1400" dirty="0" smtClean="0">
                <a:solidFill>
                  <a:srgbClr val="C00000"/>
                </a:solidFill>
                <a:latin typeface="ITC Bookman Demi" pitchFamily="18" charset="0"/>
                <a:ea typeface="HY동녘M" pitchFamily="18" charset="-127"/>
              </a:rPr>
              <a:t>  </a:t>
            </a:r>
            <a:r>
              <a:rPr lang="ko-KR" altLang="en-US" sz="1400" dirty="0" smtClean="0">
                <a:latin typeface="ITC Bookman Demi" pitchFamily="18" charset="0"/>
                <a:ea typeface="HY동녘M" pitchFamily="18" charset="-127"/>
              </a:rPr>
              <a:t> </a:t>
            </a:r>
            <a:r>
              <a:rPr lang="en-US" altLang="ko-KR" sz="1400" dirty="0" smtClean="0">
                <a:latin typeface="ITC Bookman Demi" pitchFamily="18" charset="0"/>
                <a:ea typeface="HY동녘M" pitchFamily="18" charset="-127"/>
              </a:rPr>
              <a:t>                  </a:t>
            </a:r>
            <a:endParaRPr lang="ko-KR" altLang="en-US" sz="1400" dirty="0">
              <a:latin typeface="ITC Bookman Demi" pitchFamily="18" charset="0"/>
              <a:ea typeface="HY동녘M" pitchFamily="18" charset="-127"/>
            </a:endParaRPr>
          </a:p>
        </p:txBody>
      </p:sp>
      <p:sp>
        <p:nvSpPr>
          <p:cNvPr id="222" name="Freeform 7"/>
          <p:cNvSpPr>
            <a:spLocks/>
          </p:cNvSpPr>
          <p:nvPr/>
        </p:nvSpPr>
        <p:spPr bwMode="gray">
          <a:xfrm>
            <a:off x="769885" y="7136974"/>
            <a:ext cx="608629" cy="216024"/>
          </a:xfrm>
          <a:custGeom>
            <a:avLst/>
            <a:gdLst/>
            <a:ahLst/>
            <a:cxnLst>
              <a:cxn ang="0">
                <a:pos x="118" y="0"/>
              </a:cxn>
              <a:cxn ang="0">
                <a:pos x="0" y="118"/>
              </a:cxn>
              <a:cxn ang="0">
                <a:pos x="0" y="589"/>
              </a:cxn>
              <a:cxn ang="0">
                <a:pos x="161" y="174"/>
              </a:cxn>
              <a:cxn ang="0">
                <a:pos x="589" y="0"/>
              </a:cxn>
              <a:cxn ang="0">
                <a:pos x="118" y="0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96" name="AutoShape 2"/>
          <p:cNvSpPr>
            <a:spLocks noChangeArrowheads="1"/>
          </p:cNvSpPr>
          <p:nvPr/>
        </p:nvSpPr>
        <p:spPr bwMode="auto">
          <a:xfrm>
            <a:off x="548680" y="1691681"/>
            <a:ext cx="5832648" cy="2088231"/>
          </a:xfrm>
          <a:prstGeom prst="roundRect">
            <a:avLst>
              <a:gd name="adj" fmla="val 10375"/>
            </a:avLst>
          </a:prstGeom>
          <a:noFill/>
          <a:ln w="19050" cap="rnd">
            <a:solidFill>
              <a:schemeClr val="bg2">
                <a:lumMod val="25000"/>
              </a:schemeClr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21" name="AutoShape 6"/>
          <p:cNvSpPr>
            <a:spLocks noChangeArrowheads="1"/>
          </p:cNvSpPr>
          <p:nvPr/>
        </p:nvSpPr>
        <p:spPr bwMode="gray">
          <a:xfrm>
            <a:off x="797269" y="1475656"/>
            <a:ext cx="2016224" cy="432048"/>
          </a:xfrm>
          <a:prstGeom prst="roundRect">
            <a:avLst>
              <a:gd name="adj" fmla="val 11921"/>
            </a:avLst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accent2">
                <a:lumMod val="60000"/>
                <a:lumOff val="40000"/>
              </a:schemeClr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2" name="Freeform 7"/>
          <p:cNvSpPr>
            <a:spLocks/>
          </p:cNvSpPr>
          <p:nvPr/>
        </p:nvSpPr>
        <p:spPr bwMode="gray">
          <a:xfrm>
            <a:off x="725261" y="1547664"/>
            <a:ext cx="608629" cy="216024"/>
          </a:xfrm>
          <a:custGeom>
            <a:avLst/>
            <a:gdLst/>
            <a:ahLst/>
            <a:cxnLst>
              <a:cxn ang="0">
                <a:pos x="118" y="0"/>
              </a:cxn>
              <a:cxn ang="0">
                <a:pos x="0" y="118"/>
              </a:cxn>
              <a:cxn ang="0">
                <a:pos x="0" y="589"/>
              </a:cxn>
              <a:cxn ang="0">
                <a:pos x="161" y="174"/>
              </a:cxn>
              <a:cxn ang="0">
                <a:pos x="589" y="0"/>
              </a:cxn>
              <a:cxn ang="0">
                <a:pos x="118" y="0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solidFill>
            <a:srgbClr val="D38583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23" name="Text Box 8"/>
          <p:cNvSpPr txBox="1">
            <a:spLocks noChangeArrowheads="1"/>
          </p:cNvSpPr>
          <p:nvPr/>
        </p:nvSpPr>
        <p:spPr bwMode="gray">
          <a:xfrm>
            <a:off x="834812" y="1547664"/>
            <a:ext cx="1978427" cy="3231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ko-KR" sz="1500" b="1" dirty="0" smtClean="0">
                <a:solidFill>
                  <a:srgbClr val="FFFFFF"/>
                </a:solidFill>
                <a:effectLst>
                  <a:glow rad="139700">
                    <a:srgbClr val="B40000"/>
                  </a:glow>
                </a:effectLst>
                <a:latin typeface="휴먼엑스포" pitchFamily="18" charset="-127"/>
                <a:ea typeface="휴먼엑스포" pitchFamily="18" charset="-127"/>
              </a:rPr>
              <a:t>ARS </a:t>
            </a:r>
            <a:r>
              <a:rPr lang="ko-KR" altLang="en-US" sz="1500" b="1" dirty="0" smtClean="0">
                <a:solidFill>
                  <a:srgbClr val="FFFFFF"/>
                </a:solidFill>
                <a:effectLst>
                  <a:glow rad="139700">
                    <a:srgbClr val="B40000"/>
                  </a:glow>
                </a:effectLst>
                <a:latin typeface="휴먼엑스포" pitchFamily="18" charset="-127"/>
                <a:ea typeface="휴먼엑스포" pitchFamily="18" charset="-127"/>
              </a:rPr>
              <a:t>투표소</a:t>
            </a:r>
            <a:r>
              <a:rPr lang="en-US" altLang="ko-KR" sz="1500" b="1" dirty="0" smtClean="0">
                <a:solidFill>
                  <a:srgbClr val="FFFFFF"/>
                </a:solidFill>
                <a:effectLst>
                  <a:glow rad="139700">
                    <a:srgbClr val="B40000"/>
                  </a:glo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1500" b="1" dirty="0" smtClean="0">
                <a:solidFill>
                  <a:srgbClr val="FFFFFF"/>
                </a:solidFill>
                <a:effectLst>
                  <a:glow rad="139700">
                    <a:srgbClr val="B40000"/>
                  </a:glow>
                </a:effectLst>
                <a:latin typeface="휴먼엑스포" pitchFamily="18" charset="-127"/>
                <a:ea typeface="휴먼엑스포" pitchFamily="18" charset="-127"/>
              </a:rPr>
              <a:t>찾기란</a:t>
            </a:r>
            <a:r>
              <a:rPr lang="en-US" altLang="ko-KR" sz="1500" b="1" dirty="0" smtClean="0">
                <a:solidFill>
                  <a:srgbClr val="FFFFFF"/>
                </a:solidFill>
                <a:effectLst>
                  <a:glow rad="139700">
                    <a:srgbClr val="B40000"/>
                  </a:glow>
                </a:effectLst>
                <a:latin typeface="휴먼엑스포" pitchFamily="18" charset="-127"/>
                <a:ea typeface="휴먼엑스포" pitchFamily="18" charset="-127"/>
              </a:rPr>
              <a:t>?</a:t>
            </a:r>
            <a:endParaRPr lang="en-US" altLang="ko-KR" sz="1500" b="1" dirty="0">
              <a:solidFill>
                <a:srgbClr val="FFFFFF"/>
              </a:solidFill>
              <a:effectLst>
                <a:glow rad="139700">
                  <a:srgbClr val="B40000"/>
                </a:glow>
              </a:effectLst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203" name="직사각형 202"/>
          <p:cNvSpPr/>
          <p:nvPr/>
        </p:nvSpPr>
        <p:spPr>
          <a:xfrm>
            <a:off x="706388" y="5220072"/>
            <a:ext cx="142646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2000" dirty="0" smtClean="0">
                <a:solidFill>
                  <a:srgbClr val="C00000"/>
                </a:solidFill>
                <a:latin typeface="HY동녘M" pitchFamily="18" charset="-127"/>
                <a:ea typeface="HY동녘M" pitchFamily="18" charset="-127"/>
              </a:rPr>
              <a:t>1390</a:t>
            </a:r>
            <a:r>
              <a:rPr lang="ko-KR" altLang="en-US" sz="1400" dirty="0" smtClean="0">
                <a:latin typeface="HY동녘M" pitchFamily="18" charset="-127"/>
                <a:ea typeface="HY동녘M" pitchFamily="18" charset="-127"/>
              </a:rPr>
              <a:t>번</a:t>
            </a:r>
            <a:endParaRPr lang="en-US" altLang="ko-KR" sz="1400" dirty="0" smtClean="0"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en-US" altLang="ko-KR" sz="1400" dirty="0" smtClean="0">
                <a:latin typeface="HY동녘M" pitchFamily="18" charset="-127"/>
                <a:ea typeface="HY동녘M" pitchFamily="18" charset="-127"/>
              </a:rPr>
              <a:t>ARS </a:t>
            </a:r>
            <a:r>
              <a:rPr lang="ko-KR" altLang="en-US" sz="1400" dirty="0" smtClean="0">
                <a:latin typeface="HY동녘M" pitchFamily="18" charset="-127"/>
                <a:ea typeface="HY동녘M" pitchFamily="18" charset="-127"/>
              </a:rPr>
              <a:t>연결</a:t>
            </a:r>
            <a:endParaRPr lang="ko-KR" altLang="en-US" sz="1400" dirty="0"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204" name="직사각형 203"/>
          <p:cNvSpPr/>
          <p:nvPr/>
        </p:nvSpPr>
        <p:spPr>
          <a:xfrm>
            <a:off x="2002532" y="5220072"/>
            <a:ext cx="142646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400" dirty="0" smtClean="0">
                <a:latin typeface="HY동녘M" pitchFamily="18" charset="-127"/>
                <a:ea typeface="HY동녘M" pitchFamily="18" charset="-127"/>
              </a:rPr>
              <a:t>“</a:t>
            </a:r>
            <a:r>
              <a:rPr lang="en-US" altLang="ko-KR" sz="2000" dirty="0" smtClean="0">
                <a:solidFill>
                  <a:srgbClr val="0066FF"/>
                </a:solidFill>
                <a:latin typeface="HY동녘M" pitchFamily="18" charset="-127"/>
                <a:ea typeface="HY동녘M" pitchFamily="18" charset="-127"/>
              </a:rPr>
              <a:t>0</a:t>
            </a:r>
            <a:r>
              <a:rPr lang="ko-KR" altLang="en-US" sz="1400" dirty="0" smtClean="0">
                <a:latin typeface="HY동녘M" pitchFamily="18" charset="-127"/>
                <a:ea typeface="HY동녘M" pitchFamily="18" charset="-127"/>
              </a:rPr>
              <a:t>번</a:t>
            </a:r>
            <a:r>
              <a:rPr lang="en-US" altLang="ko-KR" sz="1400" dirty="0" smtClean="0">
                <a:latin typeface="HY동녘M" pitchFamily="18" charset="-127"/>
                <a:ea typeface="HY동녘M" pitchFamily="18" charset="-127"/>
              </a:rPr>
              <a:t>”</a:t>
            </a:r>
            <a:r>
              <a:rPr lang="ko-KR" altLang="en-US" sz="1400" dirty="0" smtClean="0">
                <a:latin typeface="HY동녘M" pitchFamily="18" charset="-127"/>
                <a:ea typeface="HY동녘M" pitchFamily="18" charset="-127"/>
              </a:rPr>
              <a:t>선택</a:t>
            </a:r>
            <a:endParaRPr lang="en-US" altLang="ko-KR" sz="1400" dirty="0" smtClean="0"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en-US" altLang="ko-KR" sz="1400" dirty="0" smtClean="0">
                <a:latin typeface="HY동녘M" pitchFamily="18" charset="-127"/>
                <a:ea typeface="HY동녘M" pitchFamily="18" charset="-127"/>
              </a:rPr>
              <a:t> </a:t>
            </a:r>
            <a:r>
              <a:rPr lang="en-US" altLang="ko-KR" sz="12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2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투표소 찾기</a:t>
            </a:r>
            <a:r>
              <a:rPr lang="en-US" altLang="ko-KR" sz="12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)</a:t>
            </a:r>
            <a:endParaRPr lang="ko-KR" altLang="en-US" sz="1200" dirty="0">
              <a:solidFill>
                <a:srgbClr val="323E1A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205" name="직사각형 204"/>
          <p:cNvSpPr/>
          <p:nvPr/>
        </p:nvSpPr>
        <p:spPr>
          <a:xfrm>
            <a:off x="3429000" y="5220072"/>
            <a:ext cx="14264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400" dirty="0" smtClean="0">
                <a:latin typeface="HY동녘M" pitchFamily="18" charset="-127"/>
                <a:ea typeface="HY동녘M" pitchFamily="18" charset="-127"/>
              </a:rPr>
              <a:t>“</a:t>
            </a:r>
            <a:r>
              <a:rPr lang="en-US" altLang="ko-KR" sz="2000" dirty="0" smtClean="0">
                <a:solidFill>
                  <a:srgbClr val="0066FF"/>
                </a:solidFill>
                <a:latin typeface="HY동녘M" pitchFamily="18" charset="-127"/>
                <a:ea typeface="HY동녘M" pitchFamily="18" charset="-127"/>
              </a:rPr>
              <a:t>1</a:t>
            </a:r>
            <a:r>
              <a:rPr lang="ko-KR" altLang="en-US" sz="1400" dirty="0" smtClean="0">
                <a:latin typeface="HY동녘M" pitchFamily="18" charset="-127"/>
                <a:ea typeface="HY동녘M" pitchFamily="18" charset="-127"/>
              </a:rPr>
              <a:t>번</a:t>
            </a:r>
            <a:r>
              <a:rPr lang="en-US" altLang="ko-KR" sz="1400" dirty="0" smtClean="0">
                <a:latin typeface="HY동녘M" pitchFamily="18" charset="-127"/>
                <a:ea typeface="HY동녘M" pitchFamily="18" charset="-127"/>
              </a:rPr>
              <a:t>”</a:t>
            </a:r>
            <a:r>
              <a:rPr lang="ko-KR" altLang="en-US" sz="1400" dirty="0" smtClean="0">
                <a:latin typeface="HY동녘M" pitchFamily="18" charset="-127"/>
                <a:ea typeface="HY동녘M" pitchFamily="18" charset="-127"/>
              </a:rPr>
              <a:t>선택</a:t>
            </a:r>
            <a:endParaRPr lang="en-US" altLang="ko-KR" sz="1400" dirty="0" smtClean="0"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en-US" altLang="ko-KR" sz="14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 </a:t>
            </a:r>
            <a:r>
              <a:rPr lang="en-US" altLang="ko-KR" sz="11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1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개인정보동의</a:t>
            </a:r>
            <a:r>
              <a:rPr lang="en-US" altLang="ko-KR" sz="11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)→</a:t>
            </a:r>
          </a:p>
          <a:p>
            <a:pPr algn="ctr"/>
            <a:r>
              <a:rPr lang="ko-KR" altLang="en-US" sz="1300" dirty="0" smtClean="0">
                <a:latin typeface="HY동녘M" pitchFamily="18" charset="-127"/>
                <a:ea typeface="HY동녘M" pitchFamily="18" charset="-127"/>
              </a:rPr>
              <a:t>주민번호 입력</a:t>
            </a:r>
          </a:p>
        </p:txBody>
      </p:sp>
      <p:sp>
        <p:nvSpPr>
          <p:cNvPr id="206" name="직사각형 205"/>
          <p:cNvSpPr/>
          <p:nvPr/>
        </p:nvSpPr>
        <p:spPr>
          <a:xfrm>
            <a:off x="4738836" y="5263044"/>
            <a:ext cx="1426468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400" dirty="0" smtClean="0">
                <a:latin typeface="HY동녘M" pitchFamily="18" charset="-127"/>
                <a:ea typeface="HY동녘M" pitchFamily="18" charset="-127"/>
              </a:rPr>
              <a:t>투표소 안내</a:t>
            </a:r>
            <a:endParaRPr lang="en-US" altLang="ko-KR" sz="1400" dirty="0" smtClean="0"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en-US" altLang="ko-KR" sz="12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2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음성</a:t>
            </a:r>
            <a:r>
              <a:rPr lang="en-US" altLang="ko-KR" sz="12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, </a:t>
            </a:r>
            <a:r>
              <a:rPr lang="ko-KR" altLang="en-US" sz="12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문자</a:t>
            </a:r>
            <a:endParaRPr lang="en-US" altLang="ko-KR" sz="1200" dirty="0" smtClean="0">
              <a:solidFill>
                <a:srgbClr val="323E1A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ko-KR" altLang="en-US" sz="12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메시지</a:t>
            </a:r>
            <a:r>
              <a:rPr lang="en-US" altLang="ko-KR" sz="12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)</a:t>
            </a:r>
            <a:endParaRPr lang="ko-KR" altLang="en-US" sz="1200" dirty="0">
              <a:solidFill>
                <a:srgbClr val="323E1A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02" name="줄무늬가 있는 오른쪽 화살표 101"/>
          <p:cNvSpPr/>
          <p:nvPr/>
        </p:nvSpPr>
        <p:spPr bwMode="auto">
          <a:xfrm>
            <a:off x="1975625" y="5652120"/>
            <a:ext cx="229239" cy="259814"/>
          </a:xfrm>
          <a:prstGeom prst="stripedRightArrow">
            <a:avLst/>
          </a:prstGeom>
          <a:solidFill>
            <a:schemeClr val="accent3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3" name="줄무늬가 있는 오른쪽 화살표 102"/>
          <p:cNvSpPr/>
          <p:nvPr/>
        </p:nvSpPr>
        <p:spPr bwMode="auto">
          <a:xfrm>
            <a:off x="3343777" y="5652120"/>
            <a:ext cx="229239" cy="259814"/>
          </a:xfrm>
          <a:prstGeom prst="stripedRightArrow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4" name="줄무늬가 있는 오른쪽 화살표 103"/>
          <p:cNvSpPr/>
          <p:nvPr/>
        </p:nvSpPr>
        <p:spPr bwMode="auto">
          <a:xfrm>
            <a:off x="4725144" y="5680338"/>
            <a:ext cx="229239" cy="259814"/>
          </a:xfrm>
          <a:prstGeom prst="stripedRightArrow">
            <a:avLst/>
          </a:prstGeom>
          <a:solidFill>
            <a:schemeClr val="accent3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891</TotalTime>
  <Words>120</Words>
  <Application>Microsoft Office PowerPoint</Application>
  <PresentationFormat>화면 슬라이드 쇼(4:3)</PresentationFormat>
  <Paragraphs>22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Company>Preferred Organization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Preferred Customer</dc:creator>
  <cp:lastModifiedBy>seogu</cp:lastModifiedBy>
  <cp:revision>115</cp:revision>
  <dcterms:created xsi:type="dcterms:W3CDTF">2012-11-29T06:09:59Z</dcterms:created>
  <dcterms:modified xsi:type="dcterms:W3CDTF">2012-12-17T02:31:09Z</dcterms:modified>
</cp:coreProperties>
</file>