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8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50B3CA-1AD3-40FD-9516-F2AA2978A3B2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37180B-B030-4E9D-92F5-E14C08B23ED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65420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06CDA-CA24-4478-B1F7-F69C6994252B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02836-D5AF-41A0-8BE4-926E66745C0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77469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06CDA-CA24-4478-B1F7-F69C6994252B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02836-D5AF-41A0-8BE4-926E66745C0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7235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06CDA-CA24-4478-B1F7-F69C6994252B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02836-D5AF-41A0-8BE4-926E66745C0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33237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06CDA-CA24-4478-B1F7-F69C6994252B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02836-D5AF-41A0-8BE4-926E66745C0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26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06CDA-CA24-4478-B1F7-F69C6994252B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02836-D5AF-41A0-8BE4-926E66745C0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4730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06CDA-CA24-4478-B1F7-F69C6994252B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02836-D5AF-41A0-8BE4-926E66745C0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6319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06CDA-CA24-4478-B1F7-F69C6994252B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02836-D5AF-41A0-8BE4-926E66745C0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4134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06CDA-CA24-4478-B1F7-F69C6994252B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02836-D5AF-41A0-8BE4-926E66745C0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52532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06CDA-CA24-4478-B1F7-F69C6994252B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02836-D5AF-41A0-8BE4-926E66745C0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3237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06CDA-CA24-4478-B1F7-F69C6994252B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02836-D5AF-41A0-8BE4-926E66745C0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3050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06CDA-CA24-4478-B1F7-F69C6994252B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02836-D5AF-41A0-8BE4-926E66745C0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44972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C06CDA-CA24-4478-B1F7-F69C6994252B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302836-D5AF-41A0-8BE4-926E66745C0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9221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그룹 15"/>
          <p:cNvGrpSpPr/>
          <p:nvPr/>
        </p:nvGrpSpPr>
        <p:grpSpPr>
          <a:xfrm>
            <a:off x="251520" y="1484784"/>
            <a:ext cx="8640960" cy="4776308"/>
            <a:chOff x="251520" y="1461004"/>
            <a:chExt cx="8640960" cy="4776308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251520" y="1556792"/>
              <a:ext cx="8640960" cy="4680520"/>
            </a:xfrm>
            <a:prstGeom prst="roundRect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just"/>
              <a:endParaRPr lang="ko-KR" altLang="en-US" dirty="0"/>
            </a:p>
          </p:txBody>
        </p:sp>
        <p:sp>
          <p:nvSpPr>
            <p:cNvPr id="12" name="대각선 방향의 모서리가 둥근 사각형 11"/>
            <p:cNvSpPr/>
            <p:nvPr/>
          </p:nvSpPr>
          <p:spPr>
            <a:xfrm>
              <a:off x="395536" y="1461004"/>
              <a:ext cx="2114364" cy="576064"/>
            </a:xfrm>
            <a:prstGeom prst="round2Diag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200" b="1" spc="8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프로그램 개요 </a:t>
              </a:r>
              <a:endParaRPr lang="ko-KR" altLang="en-US" sz="2200" b="1" spc="8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0"/>
            <a:ext cx="1944216" cy="1507530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모서리가 둥근 직사각형 1"/>
          <p:cNvSpPr/>
          <p:nvPr/>
        </p:nvSpPr>
        <p:spPr>
          <a:xfrm>
            <a:off x="556906" y="2750516"/>
            <a:ext cx="1134774" cy="288032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타원형 설명선 7"/>
          <p:cNvSpPr/>
          <p:nvPr/>
        </p:nvSpPr>
        <p:spPr>
          <a:xfrm>
            <a:off x="7479215" y="4175975"/>
            <a:ext cx="1584176" cy="648072"/>
          </a:xfrm>
          <a:prstGeom prst="wedgeEllipse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dist"/>
            <a:r>
              <a:rPr lang="ko-KR" altLang="en-US" sz="1400" b="1" spc="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신청하세요</a:t>
            </a:r>
            <a:r>
              <a:rPr lang="en-US" altLang="ko-KR" sz="1400" b="1" spc="50" dirty="0" smtClean="0"/>
              <a:t>!</a:t>
            </a:r>
            <a:endParaRPr lang="ko-KR" altLang="en-US" sz="1400" b="1" spc="50" dirty="0"/>
          </a:p>
        </p:txBody>
      </p:sp>
      <p:sp>
        <p:nvSpPr>
          <p:cNvPr id="6" name="TextBox 5"/>
          <p:cNvSpPr txBox="1"/>
          <p:nvPr/>
        </p:nvSpPr>
        <p:spPr>
          <a:xfrm>
            <a:off x="2654679" y="28693"/>
            <a:ext cx="56166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건강하고 활기차게</a:t>
            </a:r>
            <a:endParaRPr lang="en-US" altLang="ko-KR" sz="36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en-US" altLang="ko-KR" sz="3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365 </a:t>
            </a:r>
            <a:r>
              <a:rPr lang="ko-KR" altLang="en-US" sz="3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운</a:t>
            </a:r>
            <a:r>
              <a:rPr lang="ko-KR" altLang="en-US" sz="3600" dirty="0">
                <a:latin typeface="HY견고딕" panose="02030600000101010101" pitchFamily="18" charset="-127"/>
                <a:ea typeface="HY견고딕" panose="02030600000101010101" pitchFamily="18" charset="-127"/>
              </a:rPr>
              <a:t>동</a:t>
            </a:r>
            <a:r>
              <a:rPr lang="ko-KR" altLang="en-US" sz="3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교실</a:t>
            </a:r>
            <a:r>
              <a:rPr lang="en-US" altLang="ko-KR" sz="3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(3</a:t>
            </a:r>
            <a:r>
              <a:rPr lang="ko-KR" altLang="en-US" sz="3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기</a:t>
            </a:r>
            <a:r>
              <a:rPr lang="en-US" altLang="ko-KR" sz="3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r>
              <a:rPr lang="ko-KR" altLang="en-US" sz="3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모</a:t>
            </a:r>
            <a:r>
              <a:rPr lang="ko-KR" altLang="en-US" sz="3600" dirty="0">
                <a:latin typeface="HY견고딕" panose="02030600000101010101" pitchFamily="18" charset="-127"/>
                <a:ea typeface="HY견고딕" panose="02030600000101010101" pitchFamily="18" charset="-127"/>
              </a:rPr>
              <a:t>집</a:t>
            </a:r>
          </a:p>
        </p:txBody>
      </p:sp>
      <p:grpSp>
        <p:nvGrpSpPr>
          <p:cNvPr id="14" name="그룹 13"/>
          <p:cNvGrpSpPr/>
          <p:nvPr/>
        </p:nvGrpSpPr>
        <p:grpSpPr>
          <a:xfrm>
            <a:off x="2555776" y="6358183"/>
            <a:ext cx="4896544" cy="383078"/>
            <a:chOff x="2142492" y="6349218"/>
            <a:chExt cx="4157700" cy="383078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42492" y="6356950"/>
              <a:ext cx="367244" cy="375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직사각형 12"/>
            <p:cNvSpPr/>
            <p:nvPr/>
          </p:nvSpPr>
          <p:spPr>
            <a:xfrm>
              <a:off x="2493743" y="6349218"/>
              <a:ext cx="3806449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600" b="1" dirty="0" smtClean="0"/>
                <a:t>인천서구보건소 운동상담실 ☎ </a:t>
              </a:r>
              <a:r>
                <a:rPr lang="en-US" altLang="ko-KR" sz="1600" b="1" dirty="0" smtClean="0"/>
                <a:t>560-5059,5049</a:t>
              </a:r>
              <a:endParaRPr lang="ko-KR" altLang="en-US" sz="1600" b="1" dirty="0"/>
            </a:p>
          </p:txBody>
        </p:sp>
      </p:grpSp>
      <p:pic>
        <p:nvPicPr>
          <p:cNvPr id="9" name="그림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3725" y="5005444"/>
            <a:ext cx="3543795" cy="1352739"/>
          </a:xfrm>
          <a:prstGeom prst="rect">
            <a:avLst/>
          </a:prstGeom>
        </p:spPr>
      </p:pic>
      <p:grpSp>
        <p:nvGrpSpPr>
          <p:cNvPr id="22" name="그룹 21"/>
          <p:cNvGrpSpPr/>
          <p:nvPr/>
        </p:nvGrpSpPr>
        <p:grpSpPr>
          <a:xfrm>
            <a:off x="422431" y="4437112"/>
            <a:ext cx="5391635" cy="1432452"/>
            <a:chOff x="350711" y="4329100"/>
            <a:chExt cx="5391635" cy="1432452"/>
          </a:xfrm>
        </p:grpSpPr>
        <p:sp>
          <p:nvSpPr>
            <p:cNvPr id="20" name="타원 19"/>
            <p:cNvSpPr/>
            <p:nvPr/>
          </p:nvSpPr>
          <p:spPr>
            <a:xfrm>
              <a:off x="350711" y="4365104"/>
              <a:ext cx="1584176" cy="1387515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ko-KR" altLang="en-US" sz="1600" b="1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사전 검사 운동 상담</a:t>
              </a:r>
              <a:endParaRPr lang="ko-KR" altLang="en-US" sz="1600" b="1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타원 27"/>
            <p:cNvSpPr/>
            <p:nvPr/>
          </p:nvSpPr>
          <p:spPr>
            <a:xfrm>
              <a:off x="2276997" y="4374037"/>
              <a:ext cx="1584176" cy="1387515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ko-KR" altLang="en-US" sz="1600" b="1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프로그램</a:t>
              </a:r>
              <a:endParaRPr lang="en-US" altLang="ko-KR" sz="1600" b="1" dirty="0" smtClean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>
                <a:lnSpc>
                  <a:spcPct val="150000"/>
                </a:lnSpc>
              </a:pPr>
              <a:r>
                <a:rPr lang="ko-KR" altLang="en-US" sz="1600" b="1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진</a:t>
              </a:r>
              <a:r>
                <a:rPr lang="ko-KR" altLang="en-US" sz="1600" b="1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행</a:t>
              </a:r>
            </a:p>
          </p:txBody>
        </p:sp>
        <p:sp>
          <p:nvSpPr>
            <p:cNvPr id="21" name="오른쪽 화살표 20"/>
            <p:cNvSpPr/>
            <p:nvPr/>
          </p:nvSpPr>
          <p:spPr>
            <a:xfrm>
              <a:off x="1790108" y="4662070"/>
              <a:ext cx="648072" cy="811451"/>
            </a:xfrm>
            <a:prstGeom prst="rightArrow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타원 29"/>
            <p:cNvSpPr/>
            <p:nvPr/>
          </p:nvSpPr>
          <p:spPr>
            <a:xfrm>
              <a:off x="4158170" y="4329100"/>
              <a:ext cx="1584176" cy="1387515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ko-KR" altLang="en-US" sz="1600" b="1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사전 사후 비교 </a:t>
              </a:r>
              <a:endParaRPr lang="en-US" altLang="ko-KR" sz="1600" b="1" dirty="0" smtClean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오른쪽 화살표 28"/>
            <p:cNvSpPr/>
            <p:nvPr/>
          </p:nvSpPr>
          <p:spPr>
            <a:xfrm>
              <a:off x="3707904" y="4653136"/>
              <a:ext cx="648072" cy="811451"/>
            </a:xfrm>
            <a:prstGeom prst="rightArrow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3" name="모서리가 둥근 직사각형 22"/>
          <p:cNvSpPr/>
          <p:nvPr/>
        </p:nvSpPr>
        <p:spPr>
          <a:xfrm>
            <a:off x="556906" y="2339544"/>
            <a:ext cx="1134774" cy="288032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모서리가 둥근 직사각형 23"/>
          <p:cNvSpPr/>
          <p:nvPr/>
        </p:nvSpPr>
        <p:spPr>
          <a:xfrm>
            <a:off x="556906" y="3165193"/>
            <a:ext cx="1134774" cy="288032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모서리가 둥근 직사각형 24"/>
          <p:cNvSpPr/>
          <p:nvPr/>
        </p:nvSpPr>
        <p:spPr>
          <a:xfrm>
            <a:off x="556906" y="3573016"/>
            <a:ext cx="1134774" cy="288032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>
          <a:xfrm>
            <a:off x="561733" y="3987097"/>
            <a:ext cx="1134774" cy="288032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556906" y="2206856"/>
            <a:ext cx="7975534" cy="2169825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대       상  </a:t>
            </a:r>
            <a:r>
              <a:rPr lang="en-US" altLang="ko-KR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:  20</a:t>
            </a:r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세 이상 서구 주민 </a:t>
            </a:r>
            <a:r>
              <a:rPr lang="en-US" altLang="ko-KR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40</a:t>
            </a:r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명</a:t>
            </a:r>
            <a:r>
              <a:rPr lang="en-US" altLang="ko-KR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선착순</a:t>
            </a:r>
            <a:r>
              <a:rPr lang="en-US" altLang="ko-KR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b="1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장       소  </a:t>
            </a:r>
            <a:r>
              <a:rPr lang="en-US" altLang="ko-KR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:  </a:t>
            </a:r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서구보건소 </a:t>
            </a:r>
            <a:r>
              <a:rPr lang="en-US" altLang="ko-KR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층 </a:t>
            </a:r>
            <a:r>
              <a:rPr lang="ko-KR" altLang="en-US" b="1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보건교육실</a:t>
            </a:r>
            <a:endParaRPr lang="en-US" altLang="ko-KR" b="1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일       시  </a:t>
            </a:r>
            <a:r>
              <a:rPr lang="en-US" altLang="ko-KR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:  10</a:t>
            </a:r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월</a:t>
            </a:r>
            <a:r>
              <a:rPr lang="en-US" altLang="ko-KR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7</a:t>
            </a:r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일 </a:t>
            </a:r>
            <a:r>
              <a:rPr lang="en-US" altLang="ko-KR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~ 11</a:t>
            </a:r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월 </a:t>
            </a:r>
            <a:r>
              <a:rPr lang="en-US" altLang="ko-KR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29</a:t>
            </a:r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일 </a:t>
            </a:r>
            <a:r>
              <a:rPr lang="en-US" altLang="ko-KR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 </a:t>
            </a:r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화</a:t>
            </a:r>
            <a:r>
              <a:rPr lang="en-US" altLang="ko-KR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/</a:t>
            </a:r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금</a:t>
            </a:r>
            <a:r>
              <a:rPr lang="en-US" altLang="ko-KR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오후</a:t>
            </a:r>
            <a:r>
              <a:rPr lang="en-US" altLang="ko-KR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시</a:t>
            </a:r>
            <a:r>
              <a:rPr lang="en-US" altLang="ko-KR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~5</a:t>
            </a:r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시 </a:t>
            </a:r>
            <a:r>
              <a:rPr lang="en-US" altLang="ko-KR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b="1" spc="21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신청기간</a:t>
            </a:r>
            <a:r>
              <a:rPr lang="ko-KR" altLang="en-US" b="1" spc="-3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en-US" altLang="ko-KR" b="1" spc="29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:</a:t>
            </a:r>
            <a:r>
              <a:rPr lang="en-US" altLang="ko-KR" b="1" spc="-3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 9 </a:t>
            </a:r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월 </a:t>
            </a:r>
            <a:r>
              <a:rPr lang="en-US" altLang="ko-KR" b="1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b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20</a:t>
            </a:r>
            <a:r>
              <a:rPr lang="ko-KR" altLang="en-US" b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일 </a:t>
            </a:r>
            <a:r>
              <a:rPr lang="en-US" altLang="ko-KR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~ 9</a:t>
            </a:r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월  </a:t>
            </a:r>
            <a:r>
              <a:rPr lang="en-US" altLang="ko-KR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28</a:t>
            </a:r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일</a:t>
            </a:r>
            <a:endParaRPr lang="en-US" altLang="ko-KR" b="1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내       용  </a:t>
            </a:r>
            <a:r>
              <a:rPr lang="en-US" altLang="ko-KR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:  </a:t>
            </a:r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각종 소도구를 이용한 운동프로그램 진행</a:t>
            </a:r>
            <a:endParaRPr lang="en-US" altLang="ko-KR" b="1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04133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</TotalTime>
  <Words>90</Words>
  <Application>Microsoft Office PowerPoint</Application>
  <PresentationFormat>화면 슬라이드 쇼(4:3)</PresentationFormat>
  <Paragraphs>14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Seogu</cp:lastModifiedBy>
  <cp:revision>24</cp:revision>
  <cp:lastPrinted>2016-09-09T05:51:26Z</cp:lastPrinted>
  <dcterms:created xsi:type="dcterms:W3CDTF">2016-01-13T01:54:43Z</dcterms:created>
  <dcterms:modified xsi:type="dcterms:W3CDTF">2016-09-20T00:50:49Z</dcterms:modified>
</cp:coreProperties>
</file>