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9" autoAdjust="0"/>
    <p:restoredTop sz="94660"/>
  </p:normalViewPr>
  <p:slideViewPr>
    <p:cSldViewPr snapToGrid="0">
      <p:cViewPr>
        <p:scale>
          <a:sx n="75" d="100"/>
          <a:sy n="75" d="100"/>
        </p:scale>
        <p:origin x="1896" y="9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3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7092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941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2429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619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1000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1424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5668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7835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73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3463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C331D-AA96-4E74-877F-34955519165F}" type="datetimeFigureOut">
              <a:rPr lang="ko-KR" altLang="en-US" smtClean="0"/>
              <a:t>2021-09-01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E6B7E-2AC3-4D0E-97C4-7335FE5A3F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2095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6296" t="18970" r="4954" b="60588"/>
          <a:stretch/>
        </p:blipFill>
        <p:spPr>
          <a:xfrm>
            <a:off x="101599" y="1435100"/>
            <a:ext cx="12090401" cy="17653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05000" y="1605340"/>
            <a:ext cx="9702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코로나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19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확산방지를 위해 </a:t>
            </a:r>
            <a:endParaRPr lang="en-US" altLang="ko-KR" sz="3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추석연휴 기간</a:t>
            </a:r>
            <a:r>
              <a:rPr lang="en-US" altLang="ko-KR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(9.18.~9.22.)</a:t>
            </a:r>
            <a:r>
              <a:rPr lang="ko-KR" altLang="en-US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200" dirty="0" err="1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공설묘지를</a:t>
            </a:r>
            <a:r>
              <a:rPr lang="ko-KR" altLang="en-US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폐쇄합니다</a:t>
            </a:r>
            <a:r>
              <a:rPr lang="en-US" altLang="ko-KR" sz="3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32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674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와이드스크린</PresentationFormat>
  <Paragraphs>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HY헤드라인M</vt:lpstr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2021-09-01T07:17:41Z</dcterms:created>
  <dcterms:modified xsi:type="dcterms:W3CDTF">2021-09-01T07:17:50Z</dcterms:modified>
</cp:coreProperties>
</file>