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D60093"/>
    <a:srgbClr val="FF6600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282EE-4FAD-46AD-93F3-72E3847CA8D1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25BD4F-9654-496C-B699-FFA6C049A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DCA8B-0D49-4E0C-ABF3-6F7DADE99B66}" type="datetimeFigureOut">
              <a:rPr lang="ko-KR" altLang="en-US" smtClean="0"/>
              <a:pPr/>
              <a:t>2013-03-28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C9BDC5-9E50-4294-AACE-13CAF53ACB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event수정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603448"/>
            <a:ext cx="9144000" cy="7605464"/>
          </a:xfrm>
          <a:prstGeom prst="rect">
            <a:avLst/>
          </a:prstGeom>
        </p:spPr>
      </p:pic>
      <p:pic>
        <p:nvPicPr>
          <p:cNvPr id="3" name="그림 2" descr="032d18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6309320"/>
            <a:ext cx="2592288" cy="6480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124744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ko-KR" altLang="en-US" sz="4800" dirty="0" smtClean="0">
                <a:solidFill>
                  <a:schemeClr val="accent3">
                    <a:lumMod val="50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      </a:t>
            </a:r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제</a:t>
            </a:r>
            <a:r>
              <a:rPr lang="en-US" altLang="ko-KR" sz="4800" b="1" dirty="0" smtClean="0">
                <a:latin typeface="나눔손글씨 펜" pitchFamily="66" charset="-127"/>
                <a:ea typeface="나눔손글씨 펜" pitchFamily="66" charset="-127"/>
              </a:rPr>
              <a:t>2</a:t>
            </a:r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회 </a:t>
            </a:r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찾아가는 </a:t>
            </a:r>
            <a:endParaRPr lang="en-US" altLang="ko-KR" sz="4800" b="1" dirty="0" smtClean="0">
              <a:latin typeface="나눔손글씨 펜" pitchFamily="66" charset="-127"/>
              <a:ea typeface="나눔손글씨 펜" pitchFamily="66" charset="-127"/>
            </a:endParaRPr>
          </a:p>
          <a:p>
            <a:r>
              <a:rPr lang="en-US" altLang="ko-KR" sz="4800" b="1" dirty="0" smtClean="0"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800" b="1" dirty="0" smtClean="0">
                <a:latin typeface="나눔손글씨 펜" pitchFamily="66" charset="-127"/>
                <a:ea typeface="나눔손글씨 펜" pitchFamily="66" charset="-127"/>
              </a:rPr>
              <a:t>                </a:t>
            </a:r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글로벌 </a:t>
            </a:r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테마강좌</a:t>
            </a:r>
            <a:r>
              <a:rPr lang="ko-KR" altLang="en-US" sz="4800" dirty="0" smtClean="0">
                <a:solidFill>
                  <a:schemeClr val="accent3">
                    <a:lumMod val="50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000" dirty="0" smtClean="0">
                <a:solidFill>
                  <a:schemeClr val="accent3">
                    <a:lumMod val="50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                   </a:t>
            </a:r>
            <a:endParaRPr lang="ko-KR" altLang="en-US" sz="4000" dirty="0">
              <a:solidFill>
                <a:schemeClr val="accent3">
                  <a:lumMod val="50000"/>
                </a:schemeClr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3928" y="25649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699792" y="1916832"/>
            <a:ext cx="597666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2400" dirty="0" smtClean="0">
              <a:latin typeface="휴먼편지체" pitchFamily="18" charset="-127"/>
              <a:ea typeface="휴먼편지체" pitchFamily="18" charset="-127"/>
            </a:endParaRPr>
          </a:p>
          <a:p>
            <a:endParaRPr lang="en-US" altLang="ko-KR" sz="2400" dirty="0" smtClean="0">
              <a:latin typeface="휴먼편지체" pitchFamily="18" charset="-127"/>
              <a:ea typeface="휴먼편지체" pitchFamily="18" charset="-127"/>
            </a:endParaRPr>
          </a:p>
          <a:p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▶ 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일 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시 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: </a:t>
            </a:r>
            <a:r>
              <a:rPr lang="en-US" altLang="ko-KR" sz="2400" b="1" u="sng" dirty="0" smtClean="0">
                <a:latin typeface="휴먼편지체" pitchFamily="18" charset="-127"/>
                <a:ea typeface="휴먼편지체" pitchFamily="18" charset="-127"/>
              </a:rPr>
              <a:t>2013. 04. </a:t>
            </a:r>
            <a:r>
              <a:rPr lang="en-US" altLang="ko-KR" sz="2400" b="1" u="sng" dirty="0" smtClean="0">
                <a:latin typeface="휴먼편지체" pitchFamily="18" charset="-127"/>
                <a:ea typeface="휴먼편지체" pitchFamily="18" charset="-127"/>
              </a:rPr>
              <a:t>19</a:t>
            </a:r>
            <a:r>
              <a:rPr lang="en-US" altLang="ko-KR" sz="2400" b="1" u="sng" dirty="0" smtClean="0">
                <a:latin typeface="휴먼편지체" pitchFamily="18" charset="-127"/>
                <a:ea typeface="휴먼편지체" pitchFamily="18" charset="-127"/>
              </a:rPr>
              <a:t>(</a:t>
            </a:r>
            <a:r>
              <a:rPr lang="ko-KR" altLang="en-US" sz="2400" b="1" u="sng" dirty="0" smtClean="0">
                <a:latin typeface="휴먼편지체" pitchFamily="18" charset="-127"/>
                <a:ea typeface="휴먼편지체" pitchFamily="18" charset="-127"/>
              </a:rPr>
              <a:t>금</a:t>
            </a:r>
            <a:r>
              <a:rPr lang="en-US" altLang="ko-KR" sz="2400" b="1" u="sng" dirty="0" smtClean="0">
                <a:latin typeface="휴먼편지체" pitchFamily="18" charset="-127"/>
                <a:ea typeface="휴먼편지체" pitchFamily="18" charset="-127"/>
              </a:rPr>
              <a:t>) </a:t>
            </a:r>
            <a:r>
              <a:rPr lang="en-US" altLang="ko-KR" sz="2400" b="1" u="sng" dirty="0" smtClean="0">
                <a:latin typeface="휴먼편지체" pitchFamily="18" charset="-127"/>
                <a:ea typeface="휴먼편지체" pitchFamily="18" charset="-127"/>
              </a:rPr>
              <a:t>14:00~15:00</a:t>
            </a:r>
            <a:endParaRPr lang="en-US" altLang="ko-KR" sz="2400" b="1" u="sng" dirty="0" smtClean="0">
              <a:latin typeface="휴먼편지체" pitchFamily="18" charset="-127"/>
              <a:ea typeface="휴먼편지체" pitchFamily="18" charset="-127"/>
            </a:endParaRPr>
          </a:p>
          <a:p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▶ 장 소 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: </a:t>
            </a:r>
            <a:r>
              <a:rPr lang="ko-KR" altLang="en-US" sz="2400" b="1" dirty="0" err="1" smtClean="0">
                <a:latin typeface="휴먼편지체" pitchFamily="18" charset="-127"/>
                <a:ea typeface="휴먼편지체" pitchFamily="18" charset="-127"/>
              </a:rPr>
              <a:t>청</a:t>
            </a:r>
            <a:r>
              <a:rPr lang="ko-KR" altLang="en-US" sz="2400" b="1" dirty="0" err="1" smtClean="0">
                <a:latin typeface="휴먼편지체" pitchFamily="18" charset="-127"/>
                <a:ea typeface="휴먼편지체" pitchFamily="18" charset="-127"/>
              </a:rPr>
              <a:t>라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1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동 주민센터 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2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층 다목적실</a:t>
            </a:r>
            <a:endParaRPr lang="en-US" altLang="ko-KR" sz="2400" b="1" dirty="0" smtClean="0">
              <a:latin typeface="휴먼편지체" pitchFamily="18" charset="-127"/>
              <a:ea typeface="휴먼편지체" pitchFamily="18" charset="-127"/>
            </a:endParaRPr>
          </a:p>
          <a:p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▶ 강 사 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: </a:t>
            </a:r>
            <a:r>
              <a:rPr lang="ko-KR" altLang="en-US" sz="2400" b="1" dirty="0" err="1" smtClean="0">
                <a:latin typeface="휴먼편지체" pitchFamily="18" charset="-127"/>
                <a:ea typeface="휴먼편지체" pitchFamily="18" charset="-127"/>
              </a:rPr>
              <a:t>로벨린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(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필리핀 현지인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)</a:t>
            </a:r>
          </a:p>
          <a:p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▶ 내 용 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: </a:t>
            </a:r>
          </a:p>
          <a:p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  - 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필리핀 생활 문화 배우기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(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풍습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,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역사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,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여행 등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)</a:t>
            </a:r>
          </a:p>
          <a:p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  - 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전통음식체험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, </a:t>
            </a:r>
            <a:r>
              <a:rPr lang="ko-KR" altLang="en-US" sz="2400" b="1" dirty="0" err="1" smtClean="0">
                <a:latin typeface="휴먼편지체" pitchFamily="18" charset="-127"/>
                <a:ea typeface="휴먼편지체" pitchFamily="18" charset="-127"/>
              </a:rPr>
              <a:t>전통춤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 배우기 등 </a:t>
            </a:r>
            <a:endParaRPr lang="en-US" altLang="ko-KR" sz="2400" b="1" u="sng" dirty="0" smtClean="0">
              <a:latin typeface="휴먼편지체" pitchFamily="18" charset="-127"/>
              <a:ea typeface="휴먼편지체" pitchFamily="18" charset="-127"/>
            </a:endParaRPr>
          </a:p>
          <a:p>
            <a:r>
              <a:rPr lang="en-US" altLang="ko-KR" sz="2000" b="1" dirty="0" smtClean="0">
                <a:latin typeface="휴먼편지체" pitchFamily="18" charset="-127"/>
                <a:ea typeface="휴먼편지체" pitchFamily="18" charset="-127"/>
              </a:rPr>
              <a:t>   ※ </a:t>
            </a:r>
            <a:r>
              <a:rPr lang="ko-KR" altLang="en-US" sz="2000" b="1" dirty="0" smtClean="0">
                <a:latin typeface="휴먼편지체" pitchFamily="18" charset="-127"/>
                <a:ea typeface="휴먼편지체" pitchFamily="18" charset="-127"/>
              </a:rPr>
              <a:t>퀴즈를 맞추는 분께는 상품을 드립니다</a:t>
            </a:r>
            <a:r>
              <a:rPr lang="en-US" altLang="ko-KR" sz="2000" b="1" dirty="0" smtClean="0">
                <a:latin typeface="휴먼편지체" pitchFamily="18" charset="-127"/>
                <a:ea typeface="휴먼편지체" pitchFamily="18" charset="-127"/>
              </a:rPr>
              <a:t>!!</a:t>
            </a:r>
          </a:p>
          <a:p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▶접수방법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: </a:t>
            </a:r>
            <a:r>
              <a:rPr lang="ko-KR" altLang="en-US" sz="2400" b="1" dirty="0" err="1" smtClean="0">
                <a:latin typeface="휴먼편지체" pitchFamily="18" charset="-127"/>
                <a:ea typeface="휴먼편지체" pitchFamily="18" charset="-127"/>
              </a:rPr>
              <a:t>청</a:t>
            </a:r>
            <a:r>
              <a:rPr lang="ko-KR" altLang="en-US" sz="2400" b="1" dirty="0" err="1" smtClean="0">
                <a:latin typeface="휴먼편지체" pitchFamily="18" charset="-127"/>
                <a:ea typeface="휴먼편지체" pitchFamily="18" charset="-127"/>
              </a:rPr>
              <a:t>라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1</a:t>
            </a:r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동 주민센터 방문접수</a:t>
            </a:r>
            <a:endParaRPr lang="en-US" altLang="ko-KR" sz="2400" b="1" dirty="0" smtClean="0">
              <a:latin typeface="휴먼편지체" pitchFamily="18" charset="-127"/>
              <a:ea typeface="휴먼편지체" pitchFamily="18" charset="-127"/>
            </a:endParaRPr>
          </a:p>
          <a:p>
            <a:r>
              <a:rPr lang="ko-KR" altLang="en-US" sz="2400" b="1" dirty="0" smtClean="0">
                <a:latin typeface="휴먼편지체" pitchFamily="18" charset="-127"/>
                <a:ea typeface="휴먼편지체" pitchFamily="18" charset="-127"/>
              </a:rPr>
              <a:t>▶ 문 의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 </a:t>
            </a:r>
            <a:r>
              <a:rPr lang="en-US" altLang="ko-KR" sz="2400" b="1" dirty="0" smtClean="0">
                <a:latin typeface="휴먼편지체" pitchFamily="18" charset="-127"/>
                <a:ea typeface="휴먼편지체" pitchFamily="18" charset="-127"/>
              </a:rPr>
              <a:t>: 560-3454, 3443</a:t>
            </a:r>
            <a:endParaRPr lang="ko-KR" altLang="en-US" b="1" dirty="0">
              <a:latin typeface="휴먼편지체" pitchFamily="18" charset="-127"/>
              <a:ea typeface="휴먼편지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89</Words>
  <Application>Microsoft Office PowerPoint</Application>
  <PresentationFormat>화면 슬라이드 쇼(4:3)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보령머드페스티벌 참가자 모집</dc:title>
  <dc:creator>user</dc:creator>
  <cp:lastModifiedBy>seogu</cp:lastModifiedBy>
  <cp:revision>24</cp:revision>
  <dcterms:created xsi:type="dcterms:W3CDTF">2011-07-06T05:47:34Z</dcterms:created>
  <dcterms:modified xsi:type="dcterms:W3CDTF">2013-03-28T00:33:24Z</dcterms:modified>
</cp:coreProperties>
</file>