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784975" cy="9906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512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62D8-2EDD-4AD8-89A4-0C4A2A4959E0}" type="datetimeFigureOut">
              <a:rPr lang="ko-KR" altLang="en-US" smtClean="0"/>
              <a:t>2018-11-30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330E-8063-4677-8F02-7AE0F02E065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62D8-2EDD-4AD8-89A4-0C4A2A4959E0}" type="datetimeFigureOut">
              <a:rPr lang="ko-KR" altLang="en-US" smtClean="0"/>
              <a:t>2018-11-30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330E-8063-4677-8F02-7AE0F02E065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62D8-2EDD-4AD8-89A4-0C4A2A4959E0}" type="datetimeFigureOut">
              <a:rPr lang="ko-KR" altLang="en-US" smtClean="0"/>
              <a:t>2018-11-30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330E-8063-4677-8F02-7AE0F02E065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62D8-2EDD-4AD8-89A4-0C4A2A4959E0}" type="datetimeFigureOut">
              <a:rPr lang="ko-KR" altLang="en-US" smtClean="0"/>
              <a:t>2018-11-30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330E-8063-4677-8F02-7AE0F02E065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62D8-2EDD-4AD8-89A4-0C4A2A4959E0}" type="datetimeFigureOut">
              <a:rPr lang="ko-KR" altLang="en-US" smtClean="0"/>
              <a:t>2018-11-30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330E-8063-4677-8F02-7AE0F02E065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62D8-2EDD-4AD8-89A4-0C4A2A4959E0}" type="datetimeFigureOut">
              <a:rPr lang="ko-KR" altLang="en-US" smtClean="0"/>
              <a:t>2018-11-30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330E-8063-4677-8F02-7AE0F02E065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62D8-2EDD-4AD8-89A4-0C4A2A4959E0}" type="datetimeFigureOut">
              <a:rPr lang="ko-KR" altLang="en-US" smtClean="0"/>
              <a:t>2018-11-30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330E-8063-4677-8F02-7AE0F02E065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62D8-2EDD-4AD8-89A4-0C4A2A4959E0}" type="datetimeFigureOut">
              <a:rPr lang="ko-KR" altLang="en-US" smtClean="0"/>
              <a:t>2018-11-30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330E-8063-4677-8F02-7AE0F02E065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62D8-2EDD-4AD8-89A4-0C4A2A4959E0}" type="datetimeFigureOut">
              <a:rPr lang="ko-KR" altLang="en-US" smtClean="0"/>
              <a:t>2018-11-30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330E-8063-4677-8F02-7AE0F02E065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62D8-2EDD-4AD8-89A4-0C4A2A4959E0}" type="datetimeFigureOut">
              <a:rPr lang="ko-KR" altLang="en-US" smtClean="0"/>
              <a:t>2018-11-30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330E-8063-4677-8F02-7AE0F02E065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62D8-2EDD-4AD8-89A4-0C4A2A4959E0}" type="datetimeFigureOut">
              <a:rPr lang="ko-KR" altLang="en-US" smtClean="0"/>
              <a:t>2018-11-30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330E-8063-4677-8F02-7AE0F02E065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CD862D8-2EDD-4AD8-89A4-0C4A2A4959E0}" type="datetimeFigureOut">
              <a:rPr lang="ko-KR" altLang="en-US" smtClean="0"/>
              <a:t>2018-11-30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90C330E-8063-4677-8F02-7AE0F02E0653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1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2204864"/>
            <a:ext cx="7272807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2"/>
              </a:buBlip>
            </a:pP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언          제 </a:t>
            </a:r>
            <a:r>
              <a:rPr lang="en-US" altLang="ko-KR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  중</a:t>
            </a:r>
            <a:endParaRPr lang="en-US" altLang="ko-KR" sz="2000" dirty="0" smtClean="0">
              <a:solidFill>
                <a:schemeClr val="bg1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buBlip>
                <a:blip r:embed="rId2"/>
              </a:buBlip>
            </a:pP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장          소 </a:t>
            </a:r>
            <a:r>
              <a:rPr lang="en-US" altLang="ko-KR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0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서구보건소 </a:t>
            </a:r>
            <a:r>
              <a:rPr lang="en-US" altLang="ko-KR" sz="20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sz="20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층 검사실</a:t>
            </a:r>
            <a:endParaRPr lang="en-US" altLang="ko-KR" sz="2000" b="1" dirty="0" smtClean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buBlip>
                <a:blip r:embed="rId2"/>
              </a:buBlip>
            </a:pP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검 사  시 기 </a:t>
            </a:r>
            <a:r>
              <a:rPr lang="en-US" altLang="ko-KR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000" dirty="0" smtClean="0">
                <a:solidFill>
                  <a:srgbClr val="FF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감염 의심되는 경우 </a:t>
            </a:r>
            <a:r>
              <a:rPr lang="en-US" altLang="ko-KR" sz="2000" dirty="0" smtClean="0">
                <a:solidFill>
                  <a:srgbClr val="FF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12</a:t>
            </a:r>
            <a:r>
              <a:rPr lang="ko-KR" altLang="en-US" sz="2000" dirty="0" smtClean="0">
                <a:solidFill>
                  <a:srgbClr val="FF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 후</a:t>
            </a:r>
            <a:endParaRPr lang="en-US" altLang="ko-KR" sz="2000" dirty="0" smtClean="0">
              <a:solidFill>
                <a:srgbClr val="FF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buBlip>
                <a:blip r:embed="rId2"/>
              </a:buBlip>
            </a:pP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결          과 </a:t>
            </a:r>
            <a:r>
              <a:rPr lang="en-US" altLang="ko-KR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5</a:t>
            </a: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 소요</a:t>
            </a:r>
            <a:endParaRPr lang="en-US" altLang="ko-KR" sz="2000" dirty="0" smtClean="0">
              <a:solidFill>
                <a:schemeClr val="bg1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buBlip>
                <a:blip r:embed="rId2"/>
              </a:buBlip>
            </a:pP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진료비 지원</a:t>
            </a:r>
            <a:r>
              <a:rPr lang="en-US" altLang="ko-KR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정부 지원</a:t>
            </a:r>
            <a:r>
              <a:rPr lang="en-US" altLang="ko-KR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꾸준한 약제의 복용을 통하여 </a:t>
            </a:r>
            <a:endParaRPr lang="en-US" altLang="ko-KR" sz="2000" dirty="0" smtClean="0">
              <a:solidFill>
                <a:schemeClr val="bg1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00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</a:t>
            </a:r>
            <a:r>
              <a:rPr lang="ko-KR" altLang="en-US" sz="200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건강한 </a:t>
            </a: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삶을 살 수 있습니다</a:t>
            </a:r>
            <a:endParaRPr lang="en-US" altLang="ko-KR" sz="2000" dirty="0" smtClean="0">
              <a:solidFill>
                <a:schemeClr val="bg1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buBlip>
                <a:blip r:embed="rId2"/>
              </a:buBlip>
            </a:pPr>
            <a:r>
              <a:rPr lang="ko-KR" altLang="en-US" sz="2000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에이즈 예방을 위한 위한 </a:t>
            </a:r>
            <a:r>
              <a:rPr lang="en-US" altLang="ko-KR" sz="2000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2000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가지 약속</a:t>
            </a:r>
            <a:endParaRPr lang="en-US" altLang="ko-KR" sz="2000" dirty="0" smtClean="0">
              <a:solidFill>
                <a:srgbClr val="33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올바른 콘돔 사용</a:t>
            </a:r>
            <a:endParaRPr lang="en-US" altLang="ko-KR" sz="2000" dirty="0" smtClean="0">
              <a:solidFill>
                <a:schemeClr val="bg1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조기 검사</a:t>
            </a:r>
            <a:endParaRPr lang="en-US" altLang="ko-KR" sz="2000" dirty="0" smtClean="0">
              <a:solidFill>
                <a:schemeClr val="bg1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안전한 성관계</a:t>
            </a:r>
            <a:endParaRPr lang="en-US" altLang="ko-KR" sz="2000" dirty="0" smtClean="0">
              <a:solidFill>
                <a:schemeClr val="bg1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buBlip>
                <a:blip r:embed="rId2"/>
              </a:buBlip>
            </a:pPr>
            <a:r>
              <a:rPr lang="ko-KR" altLang="en-US" sz="2000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에이즈 상담센터</a:t>
            </a:r>
            <a:r>
              <a:rPr lang="en-US" altLang="ko-KR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대한에이즈예방협회</a:t>
            </a:r>
            <a:r>
              <a:rPr lang="en-US" altLang="ko-KR" sz="2000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1599-8105</a:t>
            </a:r>
            <a:endParaRPr lang="ko-KR" altLang="en-US" sz="26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041062" y="1196752"/>
            <a:ext cx="6698437" cy="80021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에이즈검사 익명으로 </a:t>
            </a:r>
            <a:r>
              <a:rPr lang="ko-KR" altLang="en-US" sz="2800" b="1" dirty="0" smtClean="0">
                <a:ln w="11430"/>
                <a:solidFill>
                  <a:srgbClr val="3366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비밀을 보장합니다</a:t>
            </a:r>
            <a:endParaRPr lang="en-US" altLang="ko-KR" sz="2800" b="1" dirty="0" smtClean="0">
              <a:ln w="11430"/>
              <a:solidFill>
                <a:srgbClr val="3366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증상만으로는 감염 여부를 알 수 없습니다</a:t>
            </a:r>
            <a:r>
              <a:rPr lang="en-US" altLang="ko-KR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-</a:t>
            </a:r>
            <a:endParaRPr lang="ko-KR" altLang="en-US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95144668"/>
      </p:ext>
    </p:extLst>
  </p:cSld>
  <p:clrMapOvr>
    <a:masterClrMapping/>
  </p:clrMapOvr>
</p:sld>
</file>

<file path=ppt/theme/theme1.xml><?xml version="1.0" encoding="utf-8"?>
<a:theme xmlns:a="http://schemas.openxmlformats.org/drawingml/2006/main" name="기류">
  <a:themeElements>
    <a:clrScheme name="기류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기류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기류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36</TotalTime>
  <Words>78</Words>
  <Application>Microsoft Office PowerPoint</Application>
  <PresentationFormat>화면 슬라이드 쇼(4:3)</PresentationFormat>
  <Paragraphs>13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기류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Seogu</cp:lastModifiedBy>
  <cp:revision>6</cp:revision>
  <cp:lastPrinted>2017-12-05T07:19:38Z</cp:lastPrinted>
  <dcterms:created xsi:type="dcterms:W3CDTF">2017-12-05T06:46:31Z</dcterms:created>
  <dcterms:modified xsi:type="dcterms:W3CDTF">2018-11-30T01:09:54Z</dcterms:modified>
</cp:coreProperties>
</file>