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2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9C254D-44CD-4AB3-A9F2-E913F9E87F8D}" type="datetimeFigureOut">
              <a:rPr lang="ko-KR" altLang="en-US" smtClean="0"/>
              <a:t>2014-08-28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16C6E5-DFC6-44A8-92EA-B52FF2CD64B2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3"/>
          <p:cNvSpPr txBox="1">
            <a:spLocks noChangeArrowheads="1"/>
          </p:cNvSpPr>
          <p:nvPr/>
        </p:nvSpPr>
        <p:spPr bwMode="auto">
          <a:xfrm>
            <a:off x="179388" y="333375"/>
            <a:ext cx="196373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 wrap="none">
            <a:spAutoFit/>
          </a:bodyPr>
          <a:lstStyle>
            <a:lvl1pPr>
              <a:defRPr sz="32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3pPr>
            <a:lvl4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맑은 고딕" pitchFamily="50" charset="-127"/>
                <a:ea typeface="맑은 고딕" pitchFamily="50" charset="-127"/>
              </a:defRPr>
            </a:lvl9pPr>
          </a:lstStyle>
          <a:p>
            <a:pPr eaLnBrk="1" latinLnBrk="1" hangingPunct="1">
              <a:defRPr/>
            </a:pPr>
            <a:r>
              <a:rPr kumimoji="0" lang="ko-KR" altLang="en-US" sz="1800" b="1" dirty="0" smtClean="0">
                <a:solidFill>
                  <a:schemeClr val="accent3">
                    <a:lumMod val="50000"/>
                  </a:schemeClr>
                </a:solidFill>
              </a:rPr>
              <a:t>■ 포스터 디자인</a:t>
            </a:r>
          </a:p>
        </p:txBody>
      </p:sp>
      <p:pic>
        <p:nvPicPr>
          <p:cNvPr id="10243" name="그림 37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740650" y="-88900"/>
            <a:ext cx="1601788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364288" y="6311900"/>
            <a:ext cx="2559050" cy="2778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200" dirty="0">
                <a:solidFill>
                  <a:srgbClr val="FF0000"/>
                </a:solidFill>
                <a:latin typeface="+mn-ea"/>
                <a:ea typeface="+mn-ea"/>
              </a:rPr>
              <a:t>※ </a:t>
            </a:r>
            <a:r>
              <a:rPr lang="ko-KR" altLang="en-US" sz="1200" dirty="0">
                <a:solidFill>
                  <a:srgbClr val="FF0000"/>
                </a:solidFill>
                <a:latin typeface="+mn-ea"/>
                <a:ea typeface="+mn-ea"/>
              </a:rPr>
              <a:t>문구 및 내용은 임시버전입니다</a:t>
            </a:r>
            <a:r>
              <a:rPr lang="en-US" altLang="ko-KR" sz="1200" dirty="0">
                <a:solidFill>
                  <a:srgbClr val="FF0000"/>
                </a:solidFill>
                <a:latin typeface="+mn-ea"/>
                <a:ea typeface="+mn-ea"/>
              </a:rPr>
              <a:t>.</a:t>
            </a:r>
            <a:endParaRPr lang="ko-KR" altLang="en-US" sz="12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10245" name="그림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95513" y="712788"/>
            <a:ext cx="4168775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4098"/>
          <p:cNvSpPr txBox="1"/>
          <p:nvPr/>
        </p:nvSpPr>
        <p:spPr>
          <a:xfrm>
            <a:off x="6443663" y="6000750"/>
            <a:ext cx="2527300" cy="307975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sz="1400" b="1" dirty="0">
                <a:solidFill>
                  <a:schemeClr val="bg1"/>
                </a:solidFill>
                <a:latin typeface="+mn-ea"/>
                <a:ea typeface="+mn-ea"/>
              </a:rPr>
              <a:t>포스터 하단 </a:t>
            </a:r>
            <a:r>
              <a:rPr lang="ko-KR" altLang="en-US" sz="1400" b="1" dirty="0" err="1">
                <a:solidFill>
                  <a:schemeClr val="bg1"/>
                </a:solidFill>
                <a:latin typeface="+mn-ea"/>
                <a:ea typeface="+mn-ea"/>
              </a:rPr>
              <a:t>후원사</a:t>
            </a:r>
            <a:r>
              <a:rPr lang="ko-KR" altLang="en-US" sz="1400" b="1" dirty="0">
                <a:solidFill>
                  <a:schemeClr val="bg1"/>
                </a:solidFill>
                <a:latin typeface="+mn-ea"/>
                <a:ea typeface="+mn-ea"/>
              </a:rPr>
              <a:t> 로고삽입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</cp:revision>
  <dcterms:created xsi:type="dcterms:W3CDTF">2014-08-28T12:29:23Z</dcterms:created>
  <dcterms:modified xsi:type="dcterms:W3CDTF">2014-08-28T12:29:48Z</dcterms:modified>
</cp:coreProperties>
</file>