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64" autoAdjust="0"/>
  </p:normalViewPr>
  <p:slideViewPr>
    <p:cSldViewPr>
      <p:cViewPr>
        <p:scale>
          <a:sx n="100" d="100"/>
          <a:sy n="100" d="100"/>
        </p:scale>
        <p:origin x="-2892" y="2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6736727"/>
            <a:ext cx="4227758" cy="117615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86" y="4176388"/>
            <a:ext cx="5381513" cy="2390889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975360"/>
            <a:ext cx="4800600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2896864"/>
            <a:ext cx="4475000" cy="3231128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28" y="6143348"/>
            <a:ext cx="4477871" cy="1113947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975359"/>
            <a:ext cx="2510028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975360"/>
            <a:ext cx="2510028" cy="46329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1867103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1865376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2946401"/>
            <a:ext cx="2727064" cy="1677991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975360"/>
            <a:ext cx="3012814" cy="6526307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4663736"/>
            <a:ext cx="2541495" cy="28526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1524000"/>
            <a:ext cx="3086100" cy="4170408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1347315"/>
            <a:ext cx="2770586" cy="2884027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5952561"/>
            <a:ext cx="4787654" cy="1524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975359"/>
            <a:ext cx="4800600" cy="463296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502023"/>
            <a:ext cx="1543050" cy="6984452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5" y="975360"/>
            <a:ext cx="3621965" cy="652630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807200"/>
            <a:ext cx="6858000" cy="23368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6807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02440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5829557"/>
            <a:ext cx="4884383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6347"/>
            <a:ext cx="4800600" cy="4632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8229601"/>
            <a:ext cx="18859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75FD6C-F3C1-4267-BBD0-D0C2FD086365}" type="datetimeFigureOut">
              <a:rPr lang="ko-KR" altLang="en-US" smtClean="0"/>
              <a:t>2015-11-12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" y="8229601"/>
            <a:ext cx="251460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8229601"/>
            <a:ext cx="1371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402CE29-7284-4576-8479-4AFA7FE952F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1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1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0688" y="683568"/>
            <a:ext cx="5688632" cy="103105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altLang="ko-KR" sz="500" dirty="0" smtClean="0"/>
          </a:p>
          <a:p>
            <a:pPr algn="ctr"/>
            <a:r>
              <a: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서구보건소 </a:t>
            </a:r>
            <a:r>
              <a:rPr lang="ko-KR" altLang="en-US" sz="16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열린주민건강강좌</a:t>
            </a:r>
            <a:r>
              <a:rPr lang="en-US" altLang="ko-KR" sz="16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&gt;</a:t>
            </a:r>
            <a:endParaRPr lang="en-US" altLang="ko-KR" sz="1600" b="1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 fontAlgn="base"/>
            <a:r>
              <a:rPr lang="ko-KR" altLang="en-US" sz="3200" b="1" dirty="0" err="1" smtClean="0">
                <a:solidFill>
                  <a:srgbClr val="FF000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웃</a:t>
            </a:r>
            <a:r>
              <a:rPr lang="ko-KR" altLang="en-US" sz="15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웃음</a:t>
            </a:r>
            <a:r>
              <a:rPr lang="ko-KR" altLang="en-US" sz="3200" b="1" dirty="0" err="1" smtClean="0">
                <a:solidFill>
                  <a:srgbClr val="FF000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귀</a:t>
            </a:r>
            <a:r>
              <a:rPr lang="ko-KR" altLang="en-US" sz="15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이혈</a:t>
            </a:r>
            <a:r>
              <a:rPr lang="ko-KR" altLang="en-US" sz="3200" b="1" dirty="0" err="1" smtClean="0">
                <a:solidFill>
                  <a:srgbClr val="FF0000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박</a:t>
            </a:r>
            <a:r>
              <a:rPr lang="ko-KR" altLang="en-US" sz="15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박수</a:t>
            </a:r>
            <a:r>
              <a:rPr lang="ko-KR" altLang="en-US" sz="15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b="1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행복체조</a:t>
            </a:r>
            <a:endParaRPr lang="ko-KR" altLang="en-US" sz="3600" b="1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4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94674" y="2174354"/>
            <a:ext cx="5940660" cy="6144759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altLang="ko-KR" sz="1050" dirty="0" smtClean="0"/>
          </a:p>
          <a:p>
            <a:r>
              <a:rPr lang="ko-KR" altLang="en-US" dirty="0" smtClean="0"/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서구보건소에서는 지역주민의 건강증진을 위해 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&lt;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웃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이혈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박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주제로 아래와 같이 건강강좌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개최하고자 합니다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일시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2015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26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~4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대상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지역주민 누구나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층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보건교육실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강사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웃음치료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지도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 오혜성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내용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웃음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귀마사지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건강박수를 통한 행복체조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en-US" altLang="ko-KR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손과 </a:t>
            </a:r>
            <a:r>
              <a:rPr lang="ko-KR" altLang="en-US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귀의 기맥과 경혈 부분을 자극하는 동작에 </a:t>
            </a:r>
            <a:r>
              <a:rPr lang="ko-KR" altLang="en-US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웃음을 </a:t>
            </a:r>
            <a:r>
              <a:rPr lang="ko-KR" altLang="en-US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결합하여 </a:t>
            </a:r>
            <a:endParaRPr lang="en-US" altLang="ko-KR" sz="1300" b="1" dirty="0" smtClean="0">
              <a:solidFill>
                <a:srgbClr val="007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건강에 </a:t>
            </a:r>
            <a:r>
              <a:rPr lang="ko-KR" altLang="en-US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도움을 주며 </a:t>
            </a:r>
            <a:r>
              <a:rPr lang="ko-KR" altLang="en-US" sz="1300" b="1" dirty="0" smtClean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정신적으로 스트레스와 불안 </a:t>
            </a:r>
            <a:r>
              <a:rPr lang="ko-KR" altLang="en-US" sz="1300" b="1" dirty="0">
                <a:solidFill>
                  <a:srgbClr val="00743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해소 </a:t>
            </a:r>
            <a:endParaRPr lang="en-US" altLang="ko-KR" sz="1300" dirty="0" smtClean="0">
              <a:solidFill>
                <a:srgbClr val="007434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참가비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무료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문의처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서구보건소 통합건강관리실</a:t>
            </a:r>
            <a:endParaRPr lang="en-US" altLang="ko-KR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☎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560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– 5077, 5079</a:t>
            </a:r>
          </a:p>
          <a:p>
            <a:pPr>
              <a:lnSpc>
                <a:spcPct val="130000"/>
              </a:lnSpc>
            </a:pPr>
            <a:endParaRPr lang="en-US" altLang="ko-KR" dirty="0"/>
          </a:p>
          <a:p>
            <a:pPr>
              <a:lnSpc>
                <a:spcPct val="130000"/>
              </a:lnSpc>
            </a:pPr>
            <a:endParaRPr lang="en-US" altLang="ko-K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832" y="7572983"/>
            <a:ext cx="2880320" cy="72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_x183467184" descr="EMB00001e0c3ee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52" y="3927733"/>
            <a:ext cx="1062794" cy="132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8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류">
  <a:themeElements>
    <a:clrScheme name="기류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기류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기류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84</TotalTime>
  <Words>102</Words>
  <Application>Microsoft Office PowerPoint</Application>
  <PresentationFormat>화면 슬라이드 쇼(4:3)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기류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Seogu</cp:lastModifiedBy>
  <cp:revision>21</cp:revision>
  <cp:lastPrinted>2015-11-12T08:33:04Z</cp:lastPrinted>
  <dcterms:created xsi:type="dcterms:W3CDTF">2015-07-26T18:56:46Z</dcterms:created>
  <dcterms:modified xsi:type="dcterms:W3CDTF">2015-11-12T08:52:41Z</dcterms:modified>
</cp:coreProperties>
</file>