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60" r:id="rId2"/>
    <p:sldId id="264" r:id="rId3"/>
    <p:sldId id="263" r:id="rId4"/>
    <p:sldId id="262" r:id="rId5"/>
    <p:sldId id="269" r:id="rId6"/>
    <p:sldId id="265" r:id="rId7"/>
    <p:sldId id="266" r:id="rId8"/>
    <p:sldId id="270" r:id="rId9"/>
  </p:sldIdLst>
  <p:sldSz cx="6858000" cy="9144000" type="screen4x3"/>
  <p:notesSz cx="6742113" cy="987266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008000"/>
    <a:srgbClr val="CCFFCC"/>
    <a:srgbClr val="6600FF"/>
    <a:srgbClr val="9966FF"/>
    <a:srgbClr val="660066"/>
    <a:srgbClr val="A50021"/>
    <a:srgbClr val="000066"/>
    <a:srgbClr val="003300"/>
    <a:srgbClr val="6600C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524" y="-90"/>
      </p:cViewPr>
      <p:guideLst>
        <p:guide orient="horz" pos="2925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1582" cy="49363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8971" y="0"/>
            <a:ext cx="2921582" cy="49363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A8BB30-B396-4DFE-94F2-A493FD0CB8CB}" type="datetimeFigureOut">
              <a:rPr lang="ko-KR" altLang="en-US" smtClean="0"/>
              <a:pPr/>
              <a:t>2013-04-11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982788" y="739775"/>
            <a:ext cx="2776537" cy="37036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4212" y="4689515"/>
            <a:ext cx="5393690" cy="444269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7316"/>
            <a:ext cx="2921582" cy="4936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8971" y="9377316"/>
            <a:ext cx="2921582" cy="4936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8F138E-DCE2-46F0-AAB5-2C77B2AAB0E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3050074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8F138E-DCE2-46F0-AAB5-2C77B2AAB0E7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6790246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990B50-DE6E-4872-8E72-B0E93E98B862}" type="slidenum">
              <a:rPr lang="ko-KR" altLang="en-US" smtClean="0"/>
              <a:pPr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5626478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8F138E-DCE2-46F0-AAB5-2C77B2AAB0E7}" type="slidenum">
              <a:rPr lang="ko-KR" altLang="en-US" smtClean="0"/>
              <a:pPr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6790246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8F138E-DCE2-46F0-AAB5-2C77B2AAB0E7}" type="slidenum">
              <a:rPr lang="ko-KR" altLang="en-US" smtClean="0"/>
              <a:pPr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93766198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8F138E-DCE2-46F0-AAB5-2C77B2AAB0E7}" type="slidenum">
              <a:rPr lang="ko-KR" altLang="en-US" smtClean="0"/>
              <a:pPr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9376619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990B50-DE6E-4872-8E72-B0E93E98B862}" type="slidenum">
              <a:rPr lang="ko-KR" altLang="en-US" smtClean="0"/>
              <a:pPr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5626478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7F48C-E5B5-4FF1-8599-5F50F04BA7CF}" type="datetimeFigureOut">
              <a:rPr lang="ko-KR" altLang="en-US" smtClean="0"/>
              <a:pPr/>
              <a:t>2013-04-11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49668-70F2-4BC4-95F0-B4BB52B11EE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5191643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7F48C-E5B5-4FF1-8599-5F50F04BA7CF}" type="datetimeFigureOut">
              <a:rPr lang="ko-KR" altLang="en-US" smtClean="0"/>
              <a:pPr/>
              <a:t>2013-04-11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49668-70F2-4BC4-95F0-B4BB52B11EE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4554046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7F48C-E5B5-4FF1-8599-5F50F04BA7CF}" type="datetimeFigureOut">
              <a:rPr lang="ko-KR" altLang="en-US" smtClean="0"/>
              <a:pPr/>
              <a:t>2013-04-11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49668-70F2-4BC4-95F0-B4BB52B11EE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4428577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7F48C-E5B5-4FF1-8599-5F50F04BA7CF}" type="datetimeFigureOut">
              <a:rPr lang="ko-KR" altLang="en-US" smtClean="0"/>
              <a:pPr/>
              <a:t>2013-04-11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49668-70F2-4BC4-95F0-B4BB52B11EE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77872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7F48C-E5B5-4FF1-8599-5F50F04BA7CF}" type="datetimeFigureOut">
              <a:rPr lang="ko-KR" altLang="en-US" smtClean="0"/>
              <a:pPr/>
              <a:t>2013-04-11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49668-70F2-4BC4-95F0-B4BB52B11EE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8766799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7F48C-E5B5-4FF1-8599-5F50F04BA7CF}" type="datetimeFigureOut">
              <a:rPr lang="ko-KR" altLang="en-US" smtClean="0"/>
              <a:pPr/>
              <a:t>2013-04-11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49668-70F2-4BC4-95F0-B4BB52B11EE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3640434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7F48C-E5B5-4FF1-8599-5F50F04BA7CF}" type="datetimeFigureOut">
              <a:rPr lang="ko-KR" altLang="en-US" smtClean="0"/>
              <a:pPr/>
              <a:t>2013-04-11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49668-70F2-4BC4-95F0-B4BB52B11EE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4223923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7F48C-E5B5-4FF1-8599-5F50F04BA7CF}" type="datetimeFigureOut">
              <a:rPr lang="ko-KR" altLang="en-US" smtClean="0"/>
              <a:pPr/>
              <a:t>2013-04-11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49668-70F2-4BC4-95F0-B4BB52B11EE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4709411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7F48C-E5B5-4FF1-8599-5F50F04BA7CF}" type="datetimeFigureOut">
              <a:rPr lang="ko-KR" altLang="en-US" smtClean="0"/>
              <a:pPr/>
              <a:t>2013-04-11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49668-70F2-4BC4-95F0-B4BB52B11EE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9284606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7F48C-E5B5-4FF1-8599-5F50F04BA7CF}" type="datetimeFigureOut">
              <a:rPr lang="ko-KR" altLang="en-US" smtClean="0"/>
              <a:pPr/>
              <a:t>2013-04-11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49668-70F2-4BC4-95F0-B4BB52B11EE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4875832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7F48C-E5B5-4FF1-8599-5F50F04BA7CF}" type="datetimeFigureOut">
              <a:rPr lang="ko-KR" altLang="en-US" smtClean="0"/>
              <a:pPr/>
              <a:t>2013-04-11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49668-70F2-4BC4-95F0-B4BB52B11EE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8234008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C7F48C-E5B5-4FF1-8599-5F50F04BA7CF}" type="datetimeFigureOut">
              <a:rPr lang="ko-KR" altLang="en-US" smtClean="0"/>
              <a:pPr/>
              <a:t>2013-04-11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A49668-70F2-4BC4-95F0-B4BB52B11EE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0737791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1.jpe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11" Type="http://schemas.openxmlformats.org/officeDocument/2006/relationships/image" Target="../media/image6.jpeg"/><Relationship Id="rId5" Type="http://schemas.openxmlformats.org/officeDocument/2006/relationships/image" Target="../media/image2.png"/><Relationship Id="rId10" Type="http://schemas.openxmlformats.org/officeDocument/2006/relationships/image" Target="../media/image5.png"/><Relationship Id="rId4" Type="http://schemas.microsoft.com/office/2007/relationships/hdphoto" Target="../media/hdphoto1.wdp"/><Relationship Id="rId9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microsoft.com/office/2007/relationships/hdphoto" Target="../media/hdphoto4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10.png"/><Relationship Id="rId4" Type="http://schemas.microsoft.com/office/2007/relationships/hdphoto" Target="../media/hdphoto4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1.jpe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11" Type="http://schemas.openxmlformats.org/officeDocument/2006/relationships/image" Target="../media/image6.jpeg"/><Relationship Id="rId5" Type="http://schemas.openxmlformats.org/officeDocument/2006/relationships/image" Target="../media/image2.png"/><Relationship Id="rId10" Type="http://schemas.openxmlformats.org/officeDocument/2006/relationships/image" Target="../media/image5.png"/><Relationship Id="rId4" Type="http://schemas.microsoft.com/office/2007/relationships/hdphoto" Target="../media/hdphoto1.wdp"/><Relationship Id="rId9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microsoft.com/office/2007/relationships/hdphoto" Target="../media/hdphoto4.wdp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7" name="Picture 6" descr="C:\Users\rapa\Desktop\1231ㄷㅇㅈㄷ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002" r="59386"/>
          <a:stretch/>
        </p:blipFill>
        <p:spPr bwMode="auto">
          <a:xfrm>
            <a:off x="-27652" y="0"/>
            <a:ext cx="6893662" cy="9144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양쪽 모서리가 둥근 사각형 28"/>
          <p:cNvSpPr/>
          <p:nvPr/>
        </p:nvSpPr>
        <p:spPr>
          <a:xfrm>
            <a:off x="330622" y="5458431"/>
            <a:ext cx="1888679" cy="336921"/>
          </a:xfrm>
          <a:prstGeom prst="round2SameRect">
            <a:avLst/>
          </a:prstGeom>
          <a:gradFill>
            <a:gsLst>
              <a:gs pos="78000">
                <a:srgbClr val="5858FF"/>
              </a:gs>
              <a:gs pos="0">
                <a:srgbClr val="0066CC"/>
              </a:gs>
              <a:gs pos="100000">
                <a:schemeClr val="bg1"/>
              </a:gs>
            </a:gsLst>
            <a:lin ang="16200000" scaled="1"/>
          </a:gradFill>
          <a:ln>
            <a:solidFill>
              <a:srgbClr val="99FF99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latin typeface="HY헤드라인M" pitchFamily="18" charset="-127"/>
                <a:ea typeface="HY헤드라인M" pitchFamily="18" charset="-127"/>
              </a:rPr>
              <a:t>6</a:t>
            </a:r>
            <a:r>
              <a:rPr lang="ko-KR" altLang="en-US" sz="1200" dirty="0" smtClean="0">
                <a:latin typeface="HY헤드라인M" pitchFamily="18" charset="-127"/>
                <a:ea typeface="HY헤드라인M" pitchFamily="18" charset="-127"/>
              </a:rPr>
              <a:t>월 </a:t>
            </a:r>
            <a:r>
              <a:rPr lang="en-US" altLang="ko-KR" sz="1200" dirty="0" smtClean="0">
                <a:latin typeface="HY헤드라인M" pitchFamily="18" charset="-127"/>
                <a:ea typeface="HY헤드라인M" pitchFamily="18" charset="-127"/>
              </a:rPr>
              <a:t>12</a:t>
            </a:r>
            <a:r>
              <a:rPr lang="ko-KR" altLang="en-US" sz="1200" dirty="0" smtClean="0">
                <a:latin typeface="HY헤드라인M" pitchFamily="18" charset="-127"/>
                <a:ea typeface="HY헤드라인M" pitchFamily="18" charset="-127"/>
              </a:rPr>
              <a:t>일 오후</a:t>
            </a:r>
            <a:r>
              <a:rPr lang="en-US" altLang="ko-KR" sz="1200" dirty="0" smtClean="0">
                <a:latin typeface="HY헤드라인M" pitchFamily="18" charset="-127"/>
                <a:ea typeface="HY헤드라인M" pitchFamily="18" charset="-127"/>
              </a:rPr>
              <a:t>2</a:t>
            </a:r>
            <a:r>
              <a:rPr lang="ko-KR" altLang="en-US" sz="1200" dirty="0" smtClean="0">
                <a:latin typeface="HY헤드라인M" pitchFamily="18" charset="-127"/>
                <a:ea typeface="HY헤드라인M" pitchFamily="18" charset="-127"/>
              </a:rPr>
              <a:t>시</a:t>
            </a:r>
            <a:endParaRPr lang="ko-KR" altLang="en-US" sz="120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0" name="양쪽 모서리가 둥근 사각형 29"/>
          <p:cNvSpPr/>
          <p:nvPr/>
        </p:nvSpPr>
        <p:spPr>
          <a:xfrm>
            <a:off x="2484660" y="5458431"/>
            <a:ext cx="1888679" cy="336921"/>
          </a:xfrm>
          <a:prstGeom prst="round2SameRect">
            <a:avLst/>
          </a:prstGeom>
          <a:gradFill>
            <a:gsLst>
              <a:gs pos="78000">
                <a:srgbClr val="5858FF"/>
              </a:gs>
              <a:gs pos="0">
                <a:srgbClr val="0066CC"/>
              </a:gs>
              <a:gs pos="100000">
                <a:schemeClr val="bg1"/>
              </a:gs>
            </a:gsLst>
            <a:lin ang="16200000" scaled="1"/>
          </a:gradFill>
          <a:ln>
            <a:solidFill>
              <a:srgbClr val="99FF99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>
                <a:latin typeface="HY헤드라인M" pitchFamily="18" charset="-127"/>
                <a:ea typeface="HY헤드라인M" pitchFamily="18" charset="-127"/>
              </a:rPr>
              <a:t>채널설정</a:t>
            </a:r>
            <a:endParaRPr lang="ko-KR" altLang="en-US" sz="120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1" name="양쪽 모서리가 둥근 사각형 30"/>
          <p:cNvSpPr/>
          <p:nvPr/>
        </p:nvSpPr>
        <p:spPr>
          <a:xfrm>
            <a:off x="4653136" y="5458431"/>
            <a:ext cx="1888679" cy="337705"/>
          </a:xfrm>
          <a:prstGeom prst="round2SameRect">
            <a:avLst/>
          </a:prstGeom>
          <a:gradFill>
            <a:gsLst>
              <a:gs pos="78000">
                <a:srgbClr val="5858FF"/>
              </a:gs>
              <a:gs pos="0">
                <a:srgbClr val="0066CC"/>
              </a:gs>
              <a:gs pos="100000">
                <a:schemeClr val="bg1"/>
              </a:gs>
            </a:gsLst>
            <a:lin ang="16200000" scaled="1"/>
          </a:gradFill>
          <a:ln>
            <a:solidFill>
              <a:srgbClr val="99FF99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>
                <a:latin typeface="HY헤드라인M" pitchFamily="18" charset="-127"/>
                <a:ea typeface="HY헤드라인M" pitchFamily="18" charset="-127"/>
              </a:rPr>
              <a:t>설정완료 후</a:t>
            </a:r>
            <a:endParaRPr lang="ko-KR" altLang="en-US" sz="120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-35662" y="7596336"/>
            <a:ext cx="6893662" cy="1547664"/>
          </a:xfrm>
          <a:prstGeom prst="rect">
            <a:avLst/>
          </a:prstGeom>
          <a:gradFill flip="none" rotWithShape="1">
            <a:gsLst>
              <a:gs pos="100000">
                <a:srgbClr val="62CE93"/>
              </a:gs>
              <a:gs pos="0">
                <a:schemeClr val="bg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61" name="TextBox 160"/>
          <p:cNvSpPr txBox="1"/>
          <p:nvPr/>
        </p:nvSpPr>
        <p:spPr>
          <a:xfrm>
            <a:off x="398585" y="7793125"/>
            <a:ext cx="1883584" cy="408623"/>
          </a:xfrm>
          <a:prstGeom prst="roundRect">
            <a:avLst/>
          </a:prstGeom>
          <a:solidFill>
            <a:srgbClr val="FF0066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endParaRPr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8" name="그룹 7"/>
          <p:cNvGrpSpPr/>
          <p:nvPr/>
        </p:nvGrpSpPr>
        <p:grpSpPr>
          <a:xfrm>
            <a:off x="3532333" y="1022597"/>
            <a:ext cx="2508231" cy="2809959"/>
            <a:chOff x="8181528" y="1631093"/>
            <a:chExt cx="1858381" cy="2081935"/>
          </a:xfrm>
        </p:grpSpPr>
        <p:sp>
          <p:nvSpPr>
            <p:cNvPr id="37" name="Freeform 845"/>
            <p:cNvSpPr>
              <a:spLocks/>
            </p:cNvSpPr>
            <p:nvPr/>
          </p:nvSpPr>
          <p:spPr bwMode="auto">
            <a:xfrm>
              <a:off x="8937000" y="1631093"/>
              <a:ext cx="1001910" cy="891188"/>
            </a:xfrm>
            <a:custGeom>
              <a:avLst/>
              <a:gdLst>
                <a:gd name="T0" fmla="*/ 2698 w 2813"/>
                <a:gd name="T1" fmla="*/ 2637 h 2701"/>
                <a:gd name="T2" fmla="*/ 2593 w 2813"/>
                <a:gd name="T3" fmla="*/ 2672 h 2701"/>
                <a:gd name="T4" fmla="*/ 2441 w 2813"/>
                <a:gd name="T5" fmla="*/ 2643 h 2701"/>
                <a:gd name="T6" fmla="*/ 2270 w 2813"/>
                <a:gd name="T7" fmla="*/ 2658 h 2701"/>
                <a:gd name="T8" fmla="*/ 2183 w 2813"/>
                <a:gd name="T9" fmla="*/ 2673 h 2701"/>
                <a:gd name="T10" fmla="*/ 2066 w 2813"/>
                <a:gd name="T11" fmla="*/ 2685 h 2701"/>
                <a:gd name="T12" fmla="*/ 1865 w 2813"/>
                <a:gd name="T13" fmla="*/ 2607 h 2701"/>
                <a:gd name="T14" fmla="*/ 1764 w 2813"/>
                <a:gd name="T15" fmla="*/ 2625 h 2701"/>
                <a:gd name="T16" fmla="*/ 1639 w 2813"/>
                <a:gd name="T17" fmla="*/ 2596 h 2701"/>
                <a:gd name="T18" fmla="*/ 1586 w 2813"/>
                <a:gd name="T19" fmla="*/ 2516 h 2701"/>
                <a:gd name="T20" fmla="*/ 1499 w 2813"/>
                <a:gd name="T21" fmla="*/ 2509 h 2701"/>
                <a:gd name="T22" fmla="*/ 1363 w 2813"/>
                <a:gd name="T23" fmla="*/ 2481 h 2701"/>
                <a:gd name="T24" fmla="*/ 1241 w 2813"/>
                <a:gd name="T25" fmla="*/ 2530 h 2701"/>
                <a:gd name="T26" fmla="*/ 1070 w 2813"/>
                <a:gd name="T27" fmla="*/ 2421 h 2701"/>
                <a:gd name="T28" fmla="*/ 1106 w 2813"/>
                <a:gd name="T29" fmla="*/ 2200 h 2701"/>
                <a:gd name="T30" fmla="*/ 1079 w 2813"/>
                <a:gd name="T31" fmla="*/ 2016 h 2701"/>
                <a:gd name="T32" fmla="*/ 912 w 2813"/>
                <a:gd name="T33" fmla="*/ 1999 h 2701"/>
                <a:gd name="T34" fmla="*/ 881 w 2813"/>
                <a:gd name="T35" fmla="*/ 1917 h 2701"/>
                <a:gd name="T36" fmla="*/ 898 w 2813"/>
                <a:gd name="T37" fmla="*/ 1769 h 2701"/>
                <a:gd name="T38" fmla="*/ 892 w 2813"/>
                <a:gd name="T39" fmla="*/ 1574 h 2701"/>
                <a:gd name="T40" fmla="*/ 788 w 2813"/>
                <a:gd name="T41" fmla="*/ 1444 h 2701"/>
                <a:gd name="T42" fmla="*/ 691 w 2813"/>
                <a:gd name="T43" fmla="*/ 1403 h 2701"/>
                <a:gd name="T44" fmla="*/ 598 w 2813"/>
                <a:gd name="T45" fmla="*/ 1332 h 2701"/>
                <a:gd name="T46" fmla="*/ 546 w 2813"/>
                <a:gd name="T47" fmla="*/ 1253 h 2701"/>
                <a:gd name="T48" fmla="*/ 385 w 2813"/>
                <a:gd name="T49" fmla="*/ 1230 h 2701"/>
                <a:gd name="T50" fmla="*/ 209 w 2813"/>
                <a:gd name="T51" fmla="*/ 1138 h 2701"/>
                <a:gd name="T52" fmla="*/ 91 w 2813"/>
                <a:gd name="T53" fmla="*/ 1025 h 2701"/>
                <a:gd name="T54" fmla="*/ 0 w 2813"/>
                <a:gd name="T55" fmla="*/ 897 h 2701"/>
                <a:gd name="T56" fmla="*/ 27 w 2813"/>
                <a:gd name="T57" fmla="*/ 771 h 2701"/>
                <a:gd name="T58" fmla="*/ 30 w 2813"/>
                <a:gd name="T59" fmla="*/ 649 h 2701"/>
                <a:gd name="T60" fmla="*/ 125 w 2813"/>
                <a:gd name="T61" fmla="*/ 590 h 2701"/>
                <a:gd name="T62" fmla="*/ 165 w 2813"/>
                <a:gd name="T63" fmla="*/ 508 h 2701"/>
                <a:gd name="T64" fmla="*/ 228 w 2813"/>
                <a:gd name="T65" fmla="*/ 435 h 2701"/>
                <a:gd name="T66" fmla="*/ 264 w 2813"/>
                <a:gd name="T67" fmla="*/ 334 h 2701"/>
                <a:gd name="T68" fmla="*/ 369 w 2813"/>
                <a:gd name="T69" fmla="*/ 379 h 2701"/>
                <a:gd name="T70" fmla="*/ 530 w 2813"/>
                <a:gd name="T71" fmla="*/ 263 h 2701"/>
                <a:gd name="T72" fmla="*/ 605 w 2813"/>
                <a:gd name="T73" fmla="*/ 178 h 2701"/>
                <a:gd name="T74" fmla="*/ 628 w 2813"/>
                <a:gd name="T75" fmla="*/ 339 h 2701"/>
                <a:gd name="T76" fmla="*/ 700 w 2813"/>
                <a:gd name="T77" fmla="*/ 494 h 2701"/>
                <a:gd name="T78" fmla="*/ 773 w 2813"/>
                <a:gd name="T79" fmla="*/ 517 h 2701"/>
                <a:gd name="T80" fmla="*/ 879 w 2813"/>
                <a:gd name="T81" fmla="*/ 430 h 2701"/>
                <a:gd name="T82" fmla="*/ 984 w 2813"/>
                <a:gd name="T83" fmla="*/ 287 h 2701"/>
                <a:gd name="T84" fmla="*/ 1005 w 2813"/>
                <a:gd name="T85" fmla="*/ 154 h 2701"/>
                <a:gd name="T86" fmla="*/ 920 w 2813"/>
                <a:gd name="T87" fmla="*/ 25 h 2701"/>
                <a:gd name="T88" fmla="*/ 1032 w 2813"/>
                <a:gd name="T89" fmla="*/ 41 h 2701"/>
                <a:gd name="T90" fmla="*/ 1150 w 2813"/>
                <a:gd name="T91" fmla="*/ 88 h 2701"/>
                <a:gd name="T92" fmla="*/ 1393 w 2813"/>
                <a:gd name="T93" fmla="*/ 378 h 2701"/>
                <a:gd name="T94" fmla="*/ 1622 w 2813"/>
                <a:gd name="T95" fmla="*/ 531 h 2701"/>
                <a:gd name="T96" fmla="*/ 1734 w 2813"/>
                <a:gd name="T97" fmla="*/ 625 h 2701"/>
                <a:gd name="T98" fmla="*/ 1771 w 2813"/>
                <a:gd name="T99" fmla="*/ 744 h 2701"/>
                <a:gd name="T100" fmla="*/ 1909 w 2813"/>
                <a:gd name="T101" fmla="*/ 1011 h 2701"/>
                <a:gd name="T102" fmla="*/ 1988 w 2813"/>
                <a:gd name="T103" fmla="*/ 1159 h 2701"/>
                <a:gd name="T104" fmla="*/ 2041 w 2813"/>
                <a:gd name="T105" fmla="*/ 1287 h 2701"/>
                <a:gd name="T106" fmla="*/ 2138 w 2813"/>
                <a:gd name="T107" fmla="*/ 1422 h 2701"/>
                <a:gd name="T108" fmla="*/ 2281 w 2813"/>
                <a:gd name="T109" fmla="*/ 1585 h 2701"/>
                <a:gd name="T110" fmla="*/ 2387 w 2813"/>
                <a:gd name="T111" fmla="*/ 1772 h 2701"/>
                <a:gd name="T112" fmla="*/ 2488 w 2813"/>
                <a:gd name="T113" fmla="*/ 1892 h 2701"/>
                <a:gd name="T114" fmla="*/ 2606 w 2813"/>
                <a:gd name="T115" fmla="*/ 2138 h 2701"/>
                <a:gd name="T116" fmla="*/ 2738 w 2813"/>
                <a:gd name="T117" fmla="*/ 2308 h 2701"/>
                <a:gd name="T118" fmla="*/ 2809 w 2813"/>
                <a:gd name="T119" fmla="*/ 2479 h 2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813" h="2701">
                  <a:moveTo>
                    <a:pt x="2813" y="2495"/>
                  </a:moveTo>
                  <a:lnTo>
                    <a:pt x="2800" y="2506"/>
                  </a:lnTo>
                  <a:lnTo>
                    <a:pt x="2787" y="2518"/>
                  </a:lnTo>
                  <a:lnTo>
                    <a:pt x="2775" y="2531"/>
                  </a:lnTo>
                  <a:lnTo>
                    <a:pt x="2764" y="2544"/>
                  </a:lnTo>
                  <a:lnTo>
                    <a:pt x="2752" y="2557"/>
                  </a:lnTo>
                  <a:lnTo>
                    <a:pt x="2742" y="2571"/>
                  </a:lnTo>
                  <a:lnTo>
                    <a:pt x="2731" y="2585"/>
                  </a:lnTo>
                  <a:lnTo>
                    <a:pt x="2722" y="2599"/>
                  </a:lnTo>
                  <a:lnTo>
                    <a:pt x="2713" y="2612"/>
                  </a:lnTo>
                  <a:lnTo>
                    <a:pt x="2705" y="2625"/>
                  </a:lnTo>
                  <a:lnTo>
                    <a:pt x="2698" y="2637"/>
                  </a:lnTo>
                  <a:lnTo>
                    <a:pt x="2691" y="2648"/>
                  </a:lnTo>
                  <a:lnTo>
                    <a:pt x="2685" y="2658"/>
                  </a:lnTo>
                  <a:lnTo>
                    <a:pt x="2679" y="2668"/>
                  </a:lnTo>
                  <a:lnTo>
                    <a:pt x="2675" y="2675"/>
                  </a:lnTo>
                  <a:lnTo>
                    <a:pt x="2671" y="2680"/>
                  </a:lnTo>
                  <a:lnTo>
                    <a:pt x="2663" y="2691"/>
                  </a:lnTo>
                  <a:lnTo>
                    <a:pt x="2652" y="2697"/>
                  </a:lnTo>
                  <a:lnTo>
                    <a:pt x="2640" y="2700"/>
                  </a:lnTo>
                  <a:lnTo>
                    <a:pt x="2627" y="2698"/>
                  </a:lnTo>
                  <a:lnTo>
                    <a:pt x="2614" y="2693"/>
                  </a:lnTo>
                  <a:lnTo>
                    <a:pt x="2603" y="2685"/>
                  </a:lnTo>
                  <a:lnTo>
                    <a:pt x="2593" y="2672"/>
                  </a:lnTo>
                  <a:lnTo>
                    <a:pt x="2585" y="2657"/>
                  </a:lnTo>
                  <a:lnTo>
                    <a:pt x="2578" y="2644"/>
                  </a:lnTo>
                  <a:lnTo>
                    <a:pt x="2570" y="2637"/>
                  </a:lnTo>
                  <a:lnTo>
                    <a:pt x="2560" y="2634"/>
                  </a:lnTo>
                  <a:lnTo>
                    <a:pt x="2547" y="2635"/>
                  </a:lnTo>
                  <a:lnTo>
                    <a:pt x="2533" y="2637"/>
                  </a:lnTo>
                  <a:lnTo>
                    <a:pt x="2518" y="2640"/>
                  </a:lnTo>
                  <a:lnTo>
                    <a:pt x="2501" y="2640"/>
                  </a:lnTo>
                  <a:lnTo>
                    <a:pt x="2481" y="2639"/>
                  </a:lnTo>
                  <a:lnTo>
                    <a:pt x="2464" y="2637"/>
                  </a:lnTo>
                  <a:lnTo>
                    <a:pt x="2451" y="2639"/>
                  </a:lnTo>
                  <a:lnTo>
                    <a:pt x="2441" y="2643"/>
                  </a:lnTo>
                  <a:lnTo>
                    <a:pt x="2435" y="2649"/>
                  </a:lnTo>
                  <a:lnTo>
                    <a:pt x="2426" y="2657"/>
                  </a:lnTo>
                  <a:lnTo>
                    <a:pt x="2418" y="2664"/>
                  </a:lnTo>
                  <a:lnTo>
                    <a:pt x="2408" y="2672"/>
                  </a:lnTo>
                  <a:lnTo>
                    <a:pt x="2393" y="2678"/>
                  </a:lnTo>
                  <a:lnTo>
                    <a:pt x="2375" y="2681"/>
                  </a:lnTo>
                  <a:lnTo>
                    <a:pt x="2357" y="2683"/>
                  </a:lnTo>
                  <a:lnTo>
                    <a:pt x="2341" y="2683"/>
                  </a:lnTo>
                  <a:lnTo>
                    <a:pt x="2323" y="2680"/>
                  </a:lnTo>
                  <a:lnTo>
                    <a:pt x="2306" y="2676"/>
                  </a:lnTo>
                  <a:lnTo>
                    <a:pt x="2288" y="2668"/>
                  </a:lnTo>
                  <a:lnTo>
                    <a:pt x="2270" y="2658"/>
                  </a:lnTo>
                  <a:lnTo>
                    <a:pt x="2251" y="2646"/>
                  </a:lnTo>
                  <a:lnTo>
                    <a:pt x="2234" y="2634"/>
                  </a:lnTo>
                  <a:lnTo>
                    <a:pt x="2219" y="2630"/>
                  </a:lnTo>
                  <a:lnTo>
                    <a:pt x="2207" y="2630"/>
                  </a:lnTo>
                  <a:lnTo>
                    <a:pt x="2198" y="2634"/>
                  </a:lnTo>
                  <a:lnTo>
                    <a:pt x="2190" y="2640"/>
                  </a:lnTo>
                  <a:lnTo>
                    <a:pt x="2185" y="2646"/>
                  </a:lnTo>
                  <a:lnTo>
                    <a:pt x="2183" y="2650"/>
                  </a:lnTo>
                  <a:lnTo>
                    <a:pt x="2182" y="2652"/>
                  </a:lnTo>
                  <a:lnTo>
                    <a:pt x="2182" y="2656"/>
                  </a:lnTo>
                  <a:lnTo>
                    <a:pt x="2183" y="2663"/>
                  </a:lnTo>
                  <a:lnTo>
                    <a:pt x="2183" y="2673"/>
                  </a:lnTo>
                  <a:lnTo>
                    <a:pt x="2182" y="2683"/>
                  </a:lnTo>
                  <a:lnTo>
                    <a:pt x="2176" y="2691"/>
                  </a:lnTo>
                  <a:lnTo>
                    <a:pt x="2167" y="2694"/>
                  </a:lnTo>
                  <a:lnTo>
                    <a:pt x="2153" y="2692"/>
                  </a:lnTo>
                  <a:lnTo>
                    <a:pt x="2131" y="2680"/>
                  </a:lnTo>
                  <a:lnTo>
                    <a:pt x="2110" y="2668"/>
                  </a:lnTo>
                  <a:lnTo>
                    <a:pt x="2095" y="2661"/>
                  </a:lnTo>
                  <a:lnTo>
                    <a:pt x="2086" y="2658"/>
                  </a:lnTo>
                  <a:lnTo>
                    <a:pt x="2079" y="2661"/>
                  </a:lnTo>
                  <a:lnTo>
                    <a:pt x="2074" y="2668"/>
                  </a:lnTo>
                  <a:lnTo>
                    <a:pt x="2069" y="2675"/>
                  </a:lnTo>
                  <a:lnTo>
                    <a:pt x="2066" y="2685"/>
                  </a:lnTo>
                  <a:lnTo>
                    <a:pt x="2059" y="2694"/>
                  </a:lnTo>
                  <a:lnTo>
                    <a:pt x="2050" y="2700"/>
                  </a:lnTo>
                  <a:lnTo>
                    <a:pt x="2038" y="2701"/>
                  </a:lnTo>
                  <a:lnTo>
                    <a:pt x="2025" y="2697"/>
                  </a:lnTo>
                  <a:lnTo>
                    <a:pt x="2010" y="2688"/>
                  </a:lnTo>
                  <a:lnTo>
                    <a:pt x="1992" y="2677"/>
                  </a:lnTo>
                  <a:lnTo>
                    <a:pt x="1972" y="2663"/>
                  </a:lnTo>
                  <a:lnTo>
                    <a:pt x="1949" y="2648"/>
                  </a:lnTo>
                  <a:lnTo>
                    <a:pt x="1922" y="2632"/>
                  </a:lnTo>
                  <a:lnTo>
                    <a:pt x="1897" y="2619"/>
                  </a:lnTo>
                  <a:lnTo>
                    <a:pt x="1879" y="2611"/>
                  </a:lnTo>
                  <a:lnTo>
                    <a:pt x="1865" y="2607"/>
                  </a:lnTo>
                  <a:lnTo>
                    <a:pt x="1855" y="2606"/>
                  </a:lnTo>
                  <a:lnTo>
                    <a:pt x="1847" y="2608"/>
                  </a:lnTo>
                  <a:lnTo>
                    <a:pt x="1837" y="2610"/>
                  </a:lnTo>
                  <a:lnTo>
                    <a:pt x="1828" y="2612"/>
                  </a:lnTo>
                  <a:lnTo>
                    <a:pt x="1815" y="2613"/>
                  </a:lnTo>
                  <a:lnTo>
                    <a:pt x="1804" y="2614"/>
                  </a:lnTo>
                  <a:lnTo>
                    <a:pt x="1794" y="2618"/>
                  </a:lnTo>
                  <a:lnTo>
                    <a:pt x="1788" y="2621"/>
                  </a:lnTo>
                  <a:lnTo>
                    <a:pt x="1783" y="2625"/>
                  </a:lnTo>
                  <a:lnTo>
                    <a:pt x="1777" y="2627"/>
                  </a:lnTo>
                  <a:lnTo>
                    <a:pt x="1772" y="2628"/>
                  </a:lnTo>
                  <a:lnTo>
                    <a:pt x="1764" y="2625"/>
                  </a:lnTo>
                  <a:lnTo>
                    <a:pt x="1755" y="2618"/>
                  </a:lnTo>
                  <a:lnTo>
                    <a:pt x="1745" y="2610"/>
                  </a:lnTo>
                  <a:lnTo>
                    <a:pt x="1733" y="2603"/>
                  </a:lnTo>
                  <a:lnTo>
                    <a:pt x="1723" y="2599"/>
                  </a:lnTo>
                  <a:lnTo>
                    <a:pt x="1711" y="2596"/>
                  </a:lnTo>
                  <a:lnTo>
                    <a:pt x="1701" y="2595"/>
                  </a:lnTo>
                  <a:lnTo>
                    <a:pt x="1689" y="2595"/>
                  </a:lnTo>
                  <a:lnTo>
                    <a:pt x="1680" y="2596"/>
                  </a:lnTo>
                  <a:lnTo>
                    <a:pt x="1669" y="2597"/>
                  </a:lnTo>
                  <a:lnTo>
                    <a:pt x="1659" y="2598"/>
                  </a:lnTo>
                  <a:lnTo>
                    <a:pt x="1650" y="2598"/>
                  </a:lnTo>
                  <a:lnTo>
                    <a:pt x="1639" y="2596"/>
                  </a:lnTo>
                  <a:lnTo>
                    <a:pt x="1631" y="2591"/>
                  </a:lnTo>
                  <a:lnTo>
                    <a:pt x="1623" y="2586"/>
                  </a:lnTo>
                  <a:lnTo>
                    <a:pt x="1618" y="2579"/>
                  </a:lnTo>
                  <a:lnTo>
                    <a:pt x="1615" y="2571"/>
                  </a:lnTo>
                  <a:lnTo>
                    <a:pt x="1616" y="2562"/>
                  </a:lnTo>
                  <a:lnTo>
                    <a:pt x="1616" y="2552"/>
                  </a:lnTo>
                  <a:lnTo>
                    <a:pt x="1614" y="2542"/>
                  </a:lnTo>
                  <a:lnTo>
                    <a:pt x="1610" y="2533"/>
                  </a:lnTo>
                  <a:lnTo>
                    <a:pt x="1604" y="2525"/>
                  </a:lnTo>
                  <a:lnTo>
                    <a:pt x="1599" y="2519"/>
                  </a:lnTo>
                  <a:lnTo>
                    <a:pt x="1592" y="2516"/>
                  </a:lnTo>
                  <a:lnTo>
                    <a:pt x="1586" y="2516"/>
                  </a:lnTo>
                  <a:lnTo>
                    <a:pt x="1581" y="2520"/>
                  </a:lnTo>
                  <a:lnTo>
                    <a:pt x="1573" y="2528"/>
                  </a:lnTo>
                  <a:lnTo>
                    <a:pt x="1567" y="2526"/>
                  </a:lnTo>
                  <a:lnTo>
                    <a:pt x="1560" y="2518"/>
                  </a:lnTo>
                  <a:lnTo>
                    <a:pt x="1551" y="2509"/>
                  </a:lnTo>
                  <a:lnTo>
                    <a:pt x="1545" y="2504"/>
                  </a:lnTo>
                  <a:lnTo>
                    <a:pt x="1538" y="2501"/>
                  </a:lnTo>
                  <a:lnTo>
                    <a:pt x="1531" y="2497"/>
                  </a:lnTo>
                  <a:lnTo>
                    <a:pt x="1524" y="2497"/>
                  </a:lnTo>
                  <a:lnTo>
                    <a:pt x="1516" y="2498"/>
                  </a:lnTo>
                  <a:lnTo>
                    <a:pt x="1508" y="2502"/>
                  </a:lnTo>
                  <a:lnTo>
                    <a:pt x="1499" y="2509"/>
                  </a:lnTo>
                  <a:lnTo>
                    <a:pt x="1488" y="2518"/>
                  </a:lnTo>
                  <a:lnTo>
                    <a:pt x="1478" y="2527"/>
                  </a:lnTo>
                  <a:lnTo>
                    <a:pt x="1468" y="2534"/>
                  </a:lnTo>
                  <a:lnTo>
                    <a:pt x="1457" y="2539"/>
                  </a:lnTo>
                  <a:lnTo>
                    <a:pt x="1448" y="2540"/>
                  </a:lnTo>
                  <a:lnTo>
                    <a:pt x="1437" y="2539"/>
                  </a:lnTo>
                  <a:lnTo>
                    <a:pt x="1427" y="2533"/>
                  </a:lnTo>
                  <a:lnTo>
                    <a:pt x="1417" y="2525"/>
                  </a:lnTo>
                  <a:lnTo>
                    <a:pt x="1405" y="2513"/>
                  </a:lnTo>
                  <a:lnTo>
                    <a:pt x="1392" y="2501"/>
                  </a:lnTo>
                  <a:lnTo>
                    <a:pt x="1378" y="2490"/>
                  </a:lnTo>
                  <a:lnTo>
                    <a:pt x="1363" y="2481"/>
                  </a:lnTo>
                  <a:lnTo>
                    <a:pt x="1348" y="2474"/>
                  </a:lnTo>
                  <a:lnTo>
                    <a:pt x="1334" y="2472"/>
                  </a:lnTo>
                  <a:lnTo>
                    <a:pt x="1323" y="2473"/>
                  </a:lnTo>
                  <a:lnTo>
                    <a:pt x="1313" y="2477"/>
                  </a:lnTo>
                  <a:lnTo>
                    <a:pt x="1308" y="2488"/>
                  </a:lnTo>
                  <a:lnTo>
                    <a:pt x="1303" y="2499"/>
                  </a:lnTo>
                  <a:lnTo>
                    <a:pt x="1295" y="2510"/>
                  </a:lnTo>
                  <a:lnTo>
                    <a:pt x="1285" y="2518"/>
                  </a:lnTo>
                  <a:lnTo>
                    <a:pt x="1275" y="2524"/>
                  </a:lnTo>
                  <a:lnTo>
                    <a:pt x="1263" y="2528"/>
                  </a:lnTo>
                  <a:lnTo>
                    <a:pt x="1252" y="2530"/>
                  </a:lnTo>
                  <a:lnTo>
                    <a:pt x="1241" y="2530"/>
                  </a:lnTo>
                  <a:lnTo>
                    <a:pt x="1231" y="2527"/>
                  </a:lnTo>
                  <a:lnTo>
                    <a:pt x="1222" y="2521"/>
                  </a:lnTo>
                  <a:lnTo>
                    <a:pt x="1212" y="2513"/>
                  </a:lnTo>
                  <a:lnTo>
                    <a:pt x="1203" y="2503"/>
                  </a:lnTo>
                  <a:lnTo>
                    <a:pt x="1192" y="2491"/>
                  </a:lnTo>
                  <a:lnTo>
                    <a:pt x="1178" y="2481"/>
                  </a:lnTo>
                  <a:lnTo>
                    <a:pt x="1161" y="2470"/>
                  </a:lnTo>
                  <a:lnTo>
                    <a:pt x="1139" y="2462"/>
                  </a:lnTo>
                  <a:lnTo>
                    <a:pt x="1113" y="2458"/>
                  </a:lnTo>
                  <a:lnTo>
                    <a:pt x="1090" y="2451"/>
                  </a:lnTo>
                  <a:lnTo>
                    <a:pt x="1076" y="2438"/>
                  </a:lnTo>
                  <a:lnTo>
                    <a:pt x="1070" y="2421"/>
                  </a:lnTo>
                  <a:lnTo>
                    <a:pt x="1070" y="2400"/>
                  </a:lnTo>
                  <a:lnTo>
                    <a:pt x="1072" y="2379"/>
                  </a:lnTo>
                  <a:lnTo>
                    <a:pt x="1077" y="2358"/>
                  </a:lnTo>
                  <a:lnTo>
                    <a:pt x="1078" y="2338"/>
                  </a:lnTo>
                  <a:lnTo>
                    <a:pt x="1076" y="2323"/>
                  </a:lnTo>
                  <a:lnTo>
                    <a:pt x="1072" y="2309"/>
                  </a:lnTo>
                  <a:lnTo>
                    <a:pt x="1073" y="2292"/>
                  </a:lnTo>
                  <a:lnTo>
                    <a:pt x="1077" y="2273"/>
                  </a:lnTo>
                  <a:lnTo>
                    <a:pt x="1084" y="2255"/>
                  </a:lnTo>
                  <a:lnTo>
                    <a:pt x="1091" y="2236"/>
                  </a:lnTo>
                  <a:lnTo>
                    <a:pt x="1099" y="2218"/>
                  </a:lnTo>
                  <a:lnTo>
                    <a:pt x="1106" y="2200"/>
                  </a:lnTo>
                  <a:lnTo>
                    <a:pt x="1110" y="2186"/>
                  </a:lnTo>
                  <a:lnTo>
                    <a:pt x="1112" y="2171"/>
                  </a:lnTo>
                  <a:lnTo>
                    <a:pt x="1110" y="2154"/>
                  </a:lnTo>
                  <a:lnTo>
                    <a:pt x="1107" y="2134"/>
                  </a:lnTo>
                  <a:lnTo>
                    <a:pt x="1102" y="2113"/>
                  </a:lnTo>
                  <a:lnTo>
                    <a:pt x="1096" y="2092"/>
                  </a:lnTo>
                  <a:lnTo>
                    <a:pt x="1092" y="2074"/>
                  </a:lnTo>
                  <a:lnTo>
                    <a:pt x="1090" y="2058"/>
                  </a:lnTo>
                  <a:lnTo>
                    <a:pt x="1090" y="2045"/>
                  </a:lnTo>
                  <a:lnTo>
                    <a:pt x="1090" y="2035"/>
                  </a:lnTo>
                  <a:lnTo>
                    <a:pt x="1086" y="2025"/>
                  </a:lnTo>
                  <a:lnTo>
                    <a:pt x="1079" y="2016"/>
                  </a:lnTo>
                  <a:lnTo>
                    <a:pt x="1070" y="2009"/>
                  </a:lnTo>
                  <a:lnTo>
                    <a:pt x="1057" y="2001"/>
                  </a:lnTo>
                  <a:lnTo>
                    <a:pt x="1043" y="1994"/>
                  </a:lnTo>
                  <a:lnTo>
                    <a:pt x="1028" y="1986"/>
                  </a:lnTo>
                  <a:lnTo>
                    <a:pt x="1013" y="1978"/>
                  </a:lnTo>
                  <a:lnTo>
                    <a:pt x="998" y="1972"/>
                  </a:lnTo>
                  <a:lnTo>
                    <a:pt x="985" y="1972"/>
                  </a:lnTo>
                  <a:lnTo>
                    <a:pt x="972" y="1974"/>
                  </a:lnTo>
                  <a:lnTo>
                    <a:pt x="960" y="1979"/>
                  </a:lnTo>
                  <a:lnTo>
                    <a:pt x="946" y="1986"/>
                  </a:lnTo>
                  <a:lnTo>
                    <a:pt x="930" y="1993"/>
                  </a:lnTo>
                  <a:lnTo>
                    <a:pt x="912" y="1999"/>
                  </a:lnTo>
                  <a:lnTo>
                    <a:pt x="890" y="2003"/>
                  </a:lnTo>
                  <a:lnTo>
                    <a:pt x="869" y="2004"/>
                  </a:lnTo>
                  <a:lnTo>
                    <a:pt x="855" y="1999"/>
                  </a:lnTo>
                  <a:lnTo>
                    <a:pt x="847" y="1989"/>
                  </a:lnTo>
                  <a:lnTo>
                    <a:pt x="844" y="1977"/>
                  </a:lnTo>
                  <a:lnTo>
                    <a:pt x="844" y="1965"/>
                  </a:lnTo>
                  <a:lnTo>
                    <a:pt x="847" y="1953"/>
                  </a:lnTo>
                  <a:lnTo>
                    <a:pt x="852" y="1944"/>
                  </a:lnTo>
                  <a:lnTo>
                    <a:pt x="858" y="1941"/>
                  </a:lnTo>
                  <a:lnTo>
                    <a:pt x="865" y="1937"/>
                  </a:lnTo>
                  <a:lnTo>
                    <a:pt x="873" y="1929"/>
                  </a:lnTo>
                  <a:lnTo>
                    <a:pt x="881" y="1917"/>
                  </a:lnTo>
                  <a:lnTo>
                    <a:pt x="888" y="1902"/>
                  </a:lnTo>
                  <a:lnTo>
                    <a:pt x="892" y="1886"/>
                  </a:lnTo>
                  <a:lnTo>
                    <a:pt x="895" y="1869"/>
                  </a:lnTo>
                  <a:lnTo>
                    <a:pt x="891" y="1852"/>
                  </a:lnTo>
                  <a:lnTo>
                    <a:pt x="883" y="1836"/>
                  </a:lnTo>
                  <a:lnTo>
                    <a:pt x="875" y="1822"/>
                  </a:lnTo>
                  <a:lnTo>
                    <a:pt x="872" y="1811"/>
                  </a:lnTo>
                  <a:lnTo>
                    <a:pt x="872" y="1799"/>
                  </a:lnTo>
                  <a:lnTo>
                    <a:pt x="875" y="1790"/>
                  </a:lnTo>
                  <a:lnTo>
                    <a:pt x="881" y="1782"/>
                  </a:lnTo>
                  <a:lnTo>
                    <a:pt x="889" y="1775"/>
                  </a:lnTo>
                  <a:lnTo>
                    <a:pt x="898" y="1769"/>
                  </a:lnTo>
                  <a:lnTo>
                    <a:pt x="909" y="1764"/>
                  </a:lnTo>
                  <a:lnTo>
                    <a:pt x="917" y="1759"/>
                  </a:lnTo>
                  <a:lnTo>
                    <a:pt x="921" y="1748"/>
                  </a:lnTo>
                  <a:lnTo>
                    <a:pt x="921" y="1733"/>
                  </a:lnTo>
                  <a:lnTo>
                    <a:pt x="920" y="1716"/>
                  </a:lnTo>
                  <a:lnTo>
                    <a:pt x="916" y="1696"/>
                  </a:lnTo>
                  <a:lnTo>
                    <a:pt x="912" y="1675"/>
                  </a:lnTo>
                  <a:lnTo>
                    <a:pt x="909" y="1653"/>
                  </a:lnTo>
                  <a:lnTo>
                    <a:pt x="906" y="1630"/>
                  </a:lnTo>
                  <a:lnTo>
                    <a:pt x="904" y="1608"/>
                  </a:lnTo>
                  <a:lnTo>
                    <a:pt x="899" y="1590"/>
                  </a:lnTo>
                  <a:lnTo>
                    <a:pt x="892" y="1574"/>
                  </a:lnTo>
                  <a:lnTo>
                    <a:pt x="884" y="1561"/>
                  </a:lnTo>
                  <a:lnTo>
                    <a:pt x="874" y="1550"/>
                  </a:lnTo>
                  <a:lnTo>
                    <a:pt x="861" y="1539"/>
                  </a:lnTo>
                  <a:lnTo>
                    <a:pt x="847" y="1529"/>
                  </a:lnTo>
                  <a:lnTo>
                    <a:pt x="832" y="1519"/>
                  </a:lnTo>
                  <a:lnTo>
                    <a:pt x="818" y="1508"/>
                  </a:lnTo>
                  <a:lnTo>
                    <a:pt x="809" y="1499"/>
                  </a:lnTo>
                  <a:lnTo>
                    <a:pt x="803" y="1490"/>
                  </a:lnTo>
                  <a:lnTo>
                    <a:pt x="799" y="1480"/>
                  </a:lnTo>
                  <a:lnTo>
                    <a:pt x="796" y="1471"/>
                  </a:lnTo>
                  <a:lnTo>
                    <a:pt x="793" y="1458"/>
                  </a:lnTo>
                  <a:lnTo>
                    <a:pt x="788" y="1444"/>
                  </a:lnTo>
                  <a:lnTo>
                    <a:pt x="781" y="1426"/>
                  </a:lnTo>
                  <a:lnTo>
                    <a:pt x="773" y="1408"/>
                  </a:lnTo>
                  <a:lnTo>
                    <a:pt x="766" y="1399"/>
                  </a:lnTo>
                  <a:lnTo>
                    <a:pt x="759" y="1395"/>
                  </a:lnTo>
                  <a:lnTo>
                    <a:pt x="752" y="1395"/>
                  </a:lnTo>
                  <a:lnTo>
                    <a:pt x="744" y="1397"/>
                  </a:lnTo>
                  <a:lnTo>
                    <a:pt x="736" y="1401"/>
                  </a:lnTo>
                  <a:lnTo>
                    <a:pt x="727" y="1406"/>
                  </a:lnTo>
                  <a:lnTo>
                    <a:pt x="716" y="1410"/>
                  </a:lnTo>
                  <a:lnTo>
                    <a:pt x="706" y="1410"/>
                  </a:lnTo>
                  <a:lnTo>
                    <a:pt x="696" y="1407"/>
                  </a:lnTo>
                  <a:lnTo>
                    <a:pt x="691" y="1403"/>
                  </a:lnTo>
                  <a:lnTo>
                    <a:pt x="685" y="1396"/>
                  </a:lnTo>
                  <a:lnTo>
                    <a:pt x="679" y="1386"/>
                  </a:lnTo>
                  <a:lnTo>
                    <a:pt x="673" y="1376"/>
                  </a:lnTo>
                  <a:lnTo>
                    <a:pt x="666" y="1364"/>
                  </a:lnTo>
                  <a:lnTo>
                    <a:pt x="658" y="1352"/>
                  </a:lnTo>
                  <a:lnTo>
                    <a:pt x="649" y="1340"/>
                  </a:lnTo>
                  <a:lnTo>
                    <a:pt x="642" y="1333"/>
                  </a:lnTo>
                  <a:lnTo>
                    <a:pt x="635" y="1328"/>
                  </a:lnTo>
                  <a:lnTo>
                    <a:pt x="627" y="1327"/>
                  </a:lnTo>
                  <a:lnTo>
                    <a:pt x="619" y="1327"/>
                  </a:lnTo>
                  <a:lnTo>
                    <a:pt x="610" y="1330"/>
                  </a:lnTo>
                  <a:lnTo>
                    <a:pt x="598" y="1332"/>
                  </a:lnTo>
                  <a:lnTo>
                    <a:pt x="584" y="1335"/>
                  </a:lnTo>
                  <a:lnTo>
                    <a:pt x="571" y="1337"/>
                  </a:lnTo>
                  <a:lnTo>
                    <a:pt x="562" y="1334"/>
                  </a:lnTo>
                  <a:lnTo>
                    <a:pt x="556" y="1330"/>
                  </a:lnTo>
                  <a:lnTo>
                    <a:pt x="554" y="1321"/>
                  </a:lnTo>
                  <a:lnTo>
                    <a:pt x="553" y="1311"/>
                  </a:lnTo>
                  <a:lnTo>
                    <a:pt x="554" y="1301"/>
                  </a:lnTo>
                  <a:lnTo>
                    <a:pt x="555" y="1289"/>
                  </a:lnTo>
                  <a:lnTo>
                    <a:pt x="556" y="1277"/>
                  </a:lnTo>
                  <a:lnTo>
                    <a:pt x="555" y="1268"/>
                  </a:lnTo>
                  <a:lnTo>
                    <a:pt x="552" y="1260"/>
                  </a:lnTo>
                  <a:lnTo>
                    <a:pt x="546" y="1253"/>
                  </a:lnTo>
                  <a:lnTo>
                    <a:pt x="538" y="1247"/>
                  </a:lnTo>
                  <a:lnTo>
                    <a:pt x="526" y="1244"/>
                  </a:lnTo>
                  <a:lnTo>
                    <a:pt x="512" y="1243"/>
                  </a:lnTo>
                  <a:lnTo>
                    <a:pt x="497" y="1241"/>
                  </a:lnTo>
                  <a:lnTo>
                    <a:pt x="480" y="1243"/>
                  </a:lnTo>
                  <a:lnTo>
                    <a:pt x="462" y="1245"/>
                  </a:lnTo>
                  <a:lnTo>
                    <a:pt x="446" y="1248"/>
                  </a:lnTo>
                  <a:lnTo>
                    <a:pt x="432" y="1250"/>
                  </a:lnTo>
                  <a:lnTo>
                    <a:pt x="419" y="1250"/>
                  </a:lnTo>
                  <a:lnTo>
                    <a:pt x="407" y="1247"/>
                  </a:lnTo>
                  <a:lnTo>
                    <a:pt x="395" y="1240"/>
                  </a:lnTo>
                  <a:lnTo>
                    <a:pt x="385" y="1230"/>
                  </a:lnTo>
                  <a:lnTo>
                    <a:pt x="375" y="1215"/>
                  </a:lnTo>
                  <a:lnTo>
                    <a:pt x="365" y="1201"/>
                  </a:lnTo>
                  <a:lnTo>
                    <a:pt x="351" y="1193"/>
                  </a:lnTo>
                  <a:lnTo>
                    <a:pt x="335" y="1189"/>
                  </a:lnTo>
                  <a:lnTo>
                    <a:pt x="317" y="1188"/>
                  </a:lnTo>
                  <a:lnTo>
                    <a:pt x="299" y="1189"/>
                  </a:lnTo>
                  <a:lnTo>
                    <a:pt x="280" y="1189"/>
                  </a:lnTo>
                  <a:lnTo>
                    <a:pt x="261" y="1187"/>
                  </a:lnTo>
                  <a:lnTo>
                    <a:pt x="241" y="1180"/>
                  </a:lnTo>
                  <a:lnTo>
                    <a:pt x="225" y="1168"/>
                  </a:lnTo>
                  <a:lnTo>
                    <a:pt x="215" y="1155"/>
                  </a:lnTo>
                  <a:lnTo>
                    <a:pt x="209" y="1138"/>
                  </a:lnTo>
                  <a:lnTo>
                    <a:pt x="207" y="1120"/>
                  </a:lnTo>
                  <a:lnTo>
                    <a:pt x="205" y="1101"/>
                  </a:lnTo>
                  <a:lnTo>
                    <a:pt x="205" y="1083"/>
                  </a:lnTo>
                  <a:lnTo>
                    <a:pt x="201" y="1064"/>
                  </a:lnTo>
                  <a:lnTo>
                    <a:pt x="197" y="1048"/>
                  </a:lnTo>
                  <a:lnTo>
                    <a:pt x="187" y="1035"/>
                  </a:lnTo>
                  <a:lnTo>
                    <a:pt x="175" y="1028"/>
                  </a:lnTo>
                  <a:lnTo>
                    <a:pt x="160" y="1025"/>
                  </a:lnTo>
                  <a:lnTo>
                    <a:pt x="142" y="1025"/>
                  </a:lnTo>
                  <a:lnTo>
                    <a:pt x="125" y="1025"/>
                  </a:lnTo>
                  <a:lnTo>
                    <a:pt x="107" y="1026"/>
                  </a:lnTo>
                  <a:lnTo>
                    <a:pt x="91" y="1025"/>
                  </a:lnTo>
                  <a:lnTo>
                    <a:pt x="76" y="1020"/>
                  </a:lnTo>
                  <a:lnTo>
                    <a:pt x="65" y="1012"/>
                  </a:lnTo>
                  <a:lnTo>
                    <a:pt x="58" y="1003"/>
                  </a:lnTo>
                  <a:lnTo>
                    <a:pt x="53" y="990"/>
                  </a:lnTo>
                  <a:lnTo>
                    <a:pt x="51" y="977"/>
                  </a:lnTo>
                  <a:lnTo>
                    <a:pt x="48" y="963"/>
                  </a:lnTo>
                  <a:lnTo>
                    <a:pt x="44" y="950"/>
                  </a:lnTo>
                  <a:lnTo>
                    <a:pt x="34" y="938"/>
                  </a:lnTo>
                  <a:lnTo>
                    <a:pt x="20" y="927"/>
                  </a:lnTo>
                  <a:lnTo>
                    <a:pt x="8" y="918"/>
                  </a:lnTo>
                  <a:lnTo>
                    <a:pt x="1" y="908"/>
                  </a:lnTo>
                  <a:lnTo>
                    <a:pt x="0" y="897"/>
                  </a:lnTo>
                  <a:lnTo>
                    <a:pt x="2" y="888"/>
                  </a:lnTo>
                  <a:lnTo>
                    <a:pt x="8" y="879"/>
                  </a:lnTo>
                  <a:lnTo>
                    <a:pt x="16" y="870"/>
                  </a:lnTo>
                  <a:lnTo>
                    <a:pt x="24" y="865"/>
                  </a:lnTo>
                  <a:lnTo>
                    <a:pt x="32" y="860"/>
                  </a:lnTo>
                  <a:lnTo>
                    <a:pt x="38" y="854"/>
                  </a:lnTo>
                  <a:lnTo>
                    <a:pt x="43" y="844"/>
                  </a:lnTo>
                  <a:lnTo>
                    <a:pt x="45" y="832"/>
                  </a:lnTo>
                  <a:lnTo>
                    <a:pt x="45" y="817"/>
                  </a:lnTo>
                  <a:lnTo>
                    <a:pt x="43" y="802"/>
                  </a:lnTo>
                  <a:lnTo>
                    <a:pt x="37" y="786"/>
                  </a:lnTo>
                  <a:lnTo>
                    <a:pt x="27" y="771"/>
                  </a:lnTo>
                  <a:lnTo>
                    <a:pt x="16" y="756"/>
                  </a:lnTo>
                  <a:lnTo>
                    <a:pt x="4" y="743"/>
                  </a:lnTo>
                  <a:lnTo>
                    <a:pt x="0" y="732"/>
                  </a:lnTo>
                  <a:lnTo>
                    <a:pt x="0" y="724"/>
                  </a:lnTo>
                  <a:lnTo>
                    <a:pt x="3" y="717"/>
                  </a:lnTo>
                  <a:lnTo>
                    <a:pt x="9" y="709"/>
                  </a:lnTo>
                  <a:lnTo>
                    <a:pt x="15" y="701"/>
                  </a:lnTo>
                  <a:lnTo>
                    <a:pt x="18" y="691"/>
                  </a:lnTo>
                  <a:lnTo>
                    <a:pt x="20" y="677"/>
                  </a:lnTo>
                  <a:lnTo>
                    <a:pt x="22" y="664"/>
                  </a:lnTo>
                  <a:lnTo>
                    <a:pt x="25" y="655"/>
                  </a:lnTo>
                  <a:lnTo>
                    <a:pt x="30" y="649"/>
                  </a:lnTo>
                  <a:lnTo>
                    <a:pt x="37" y="646"/>
                  </a:lnTo>
                  <a:lnTo>
                    <a:pt x="44" y="644"/>
                  </a:lnTo>
                  <a:lnTo>
                    <a:pt x="53" y="643"/>
                  </a:lnTo>
                  <a:lnTo>
                    <a:pt x="62" y="643"/>
                  </a:lnTo>
                  <a:lnTo>
                    <a:pt x="72" y="642"/>
                  </a:lnTo>
                  <a:lnTo>
                    <a:pt x="81" y="640"/>
                  </a:lnTo>
                  <a:lnTo>
                    <a:pt x="90" y="635"/>
                  </a:lnTo>
                  <a:lnTo>
                    <a:pt x="99" y="628"/>
                  </a:lnTo>
                  <a:lnTo>
                    <a:pt x="107" y="619"/>
                  </a:lnTo>
                  <a:lnTo>
                    <a:pt x="114" y="610"/>
                  </a:lnTo>
                  <a:lnTo>
                    <a:pt x="120" y="599"/>
                  </a:lnTo>
                  <a:lnTo>
                    <a:pt x="125" y="590"/>
                  </a:lnTo>
                  <a:lnTo>
                    <a:pt x="127" y="579"/>
                  </a:lnTo>
                  <a:lnTo>
                    <a:pt x="127" y="570"/>
                  </a:lnTo>
                  <a:lnTo>
                    <a:pt x="127" y="563"/>
                  </a:lnTo>
                  <a:lnTo>
                    <a:pt x="127" y="556"/>
                  </a:lnTo>
                  <a:lnTo>
                    <a:pt x="127" y="549"/>
                  </a:lnTo>
                  <a:lnTo>
                    <a:pt x="128" y="544"/>
                  </a:lnTo>
                  <a:lnTo>
                    <a:pt x="129" y="538"/>
                  </a:lnTo>
                  <a:lnTo>
                    <a:pt x="132" y="531"/>
                  </a:lnTo>
                  <a:lnTo>
                    <a:pt x="136" y="524"/>
                  </a:lnTo>
                  <a:lnTo>
                    <a:pt x="143" y="517"/>
                  </a:lnTo>
                  <a:lnTo>
                    <a:pt x="153" y="512"/>
                  </a:lnTo>
                  <a:lnTo>
                    <a:pt x="165" y="508"/>
                  </a:lnTo>
                  <a:lnTo>
                    <a:pt x="179" y="504"/>
                  </a:lnTo>
                  <a:lnTo>
                    <a:pt x="193" y="502"/>
                  </a:lnTo>
                  <a:lnTo>
                    <a:pt x="207" y="499"/>
                  </a:lnTo>
                  <a:lnTo>
                    <a:pt x="220" y="498"/>
                  </a:lnTo>
                  <a:lnTo>
                    <a:pt x="229" y="498"/>
                  </a:lnTo>
                  <a:lnTo>
                    <a:pt x="235" y="496"/>
                  </a:lnTo>
                  <a:lnTo>
                    <a:pt x="240" y="490"/>
                  </a:lnTo>
                  <a:lnTo>
                    <a:pt x="242" y="481"/>
                  </a:lnTo>
                  <a:lnTo>
                    <a:pt x="242" y="469"/>
                  </a:lnTo>
                  <a:lnTo>
                    <a:pt x="240" y="458"/>
                  </a:lnTo>
                  <a:lnTo>
                    <a:pt x="235" y="445"/>
                  </a:lnTo>
                  <a:lnTo>
                    <a:pt x="228" y="435"/>
                  </a:lnTo>
                  <a:lnTo>
                    <a:pt x="218" y="426"/>
                  </a:lnTo>
                  <a:lnTo>
                    <a:pt x="211" y="418"/>
                  </a:lnTo>
                  <a:lnTo>
                    <a:pt x="209" y="410"/>
                  </a:lnTo>
                  <a:lnTo>
                    <a:pt x="212" y="400"/>
                  </a:lnTo>
                  <a:lnTo>
                    <a:pt x="218" y="390"/>
                  </a:lnTo>
                  <a:lnTo>
                    <a:pt x="226" y="380"/>
                  </a:lnTo>
                  <a:lnTo>
                    <a:pt x="234" y="370"/>
                  </a:lnTo>
                  <a:lnTo>
                    <a:pt x="242" y="360"/>
                  </a:lnTo>
                  <a:lnTo>
                    <a:pt x="248" y="352"/>
                  </a:lnTo>
                  <a:lnTo>
                    <a:pt x="251" y="346"/>
                  </a:lnTo>
                  <a:lnTo>
                    <a:pt x="257" y="341"/>
                  </a:lnTo>
                  <a:lnTo>
                    <a:pt x="264" y="334"/>
                  </a:lnTo>
                  <a:lnTo>
                    <a:pt x="272" y="327"/>
                  </a:lnTo>
                  <a:lnTo>
                    <a:pt x="281" y="319"/>
                  </a:lnTo>
                  <a:lnTo>
                    <a:pt x="291" y="312"/>
                  </a:lnTo>
                  <a:lnTo>
                    <a:pt x="300" y="305"/>
                  </a:lnTo>
                  <a:lnTo>
                    <a:pt x="309" y="298"/>
                  </a:lnTo>
                  <a:lnTo>
                    <a:pt x="316" y="313"/>
                  </a:lnTo>
                  <a:lnTo>
                    <a:pt x="323" y="329"/>
                  </a:lnTo>
                  <a:lnTo>
                    <a:pt x="332" y="343"/>
                  </a:lnTo>
                  <a:lnTo>
                    <a:pt x="341" y="357"/>
                  </a:lnTo>
                  <a:lnTo>
                    <a:pt x="350" y="367"/>
                  </a:lnTo>
                  <a:lnTo>
                    <a:pt x="359" y="375"/>
                  </a:lnTo>
                  <a:lnTo>
                    <a:pt x="369" y="379"/>
                  </a:lnTo>
                  <a:lnTo>
                    <a:pt x="380" y="378"/>
                  </a:lnTo>
                  <a:lnTo>
                    <a:pt x="393" y="375"/>
                  </a:lnTo>
                  <a:lnTo>
                    <a:pt x="408" y="373"/>
                  </a:lnTo>
                  <a:lnTo>
                    <a:pt x="423" y="372"/>
                  </a:lnTo>
                  <a:lnTo>
                    <a:pt x="440" y="368"/>
                  </a:lnTo>
                  <a:lnTo>
                    <a:pt x="456" y="364"/>
                  </a:lnTo>
                  <a:lnTo>
                    <a:pt x="472" y="356"/>
                  </a:lnTo>
                  <a:lnTo>
                    <a:pt x="484" y="344"/>
                  </a:lnTo>
                  <a:lnTo>
                    <a:pt x="496" y="327"/>
                  </a:lnTo>
                  <a:lnTo>
                    <a:pt x="506" y="306"/>
                  </a:lnTo>
                  <a:lnTo>
                    <a:pt x="518" y="284"/>
                  </a:lnTo>
                  <a:lnTo>
                    <a:pt x="530" y="263"/>
                  </a:lnTo>
                  <a:lnTo>
                    <a:pt x="541" y="243"/>
                  </a:lnTo>
                  <a:lnTo>
                    <a:pt x="552" y="226"/>
                  </a:lnTo>
                  <a:lnTo>
                    <a:pt x="560" y="212"/>
                  </a:lnTo>
                  <a:lnTo>
                    <a:pt x="565" y="203"/>
                  </a:lnTo>
                  <a:lnTo>
                    <a:pt x="568" y="199"/>
                  </a:lnTo>
                  <a:lnTo>
                    <a:pt x="568" y="197"/>
                  </a:lnTo>
                  <a:lnTo>
                    <a:pt x="569" y="192"/>
                  </a:lnTo>
                  <a:lnTo>
                    <a:pt x="571" y="185"/>
                  </a:lnTo>
                  <a:lnTo>
                    <a:pt x="575" y="178"/>
                  </a:lnTo>
                  <a:lnTo>
                    <a:pt x="582" y="175"/>
                  </a:lnTo>
                  <a:lnTo>
                    <a:pt x="591" y="174"/>
                  </a:lnTo>
                  <a:lnTo>
                    <a:pt x="605" y="178"/>
                  </a:lnTo>
                  <a:lnTo>
                    <a:pt x="623" y="190"/>
                  </a:lnTo>
                  <a:lnTo>
                    <a:pt x="641" y="204"/>
                  </a:lnTo>
                  <a:lnTo>
                    <a:pt x="654" y="213"/>
                  </a:lnTo>
                  <a:lnTo>
                    <a:pt x="662" y="221"/>
                  </a:lnTo>
                  <a:lnTo>
                    <a:pt x="666" y="228"/>
                  </a:lnTo>
                  <a:lnTo>
                    <a:pt x="666" y="235"/>
                  </a:lnTo>
                  <a:lnTo>
                    <a:pt x="662" y="243"/>
                  </a:lnTo>
                  <a:lnTo>
                    <a:pt x="655" y="255"/>
                  </a:lnTo>
                  <a:lnTo>
                    <a:pt x="644" y="269"/>
                  </a:lnTo>
                  <a:lnTo>
                    <a:pt x="635" y="288"/>
                  </a:lnTo>
                  <a:lnTo>
                    <a:pt x="630" y="313"/>
                  </a:lnTo>
                  <a:lnTo>
                    <a:pt x="628" y="339"/>
                  </a:lnTo>
                  <a:lnTo>
                    <a:pt x="630" y="366"/>
                  </a:lnTo>
                  <a:lnTo>
                    <a:pt x="634" y="392"/>
                  </a:lnTo>
                  <a:lnTo>
                    <a:pt x="641" y="412"/>
                  </a:lnTo>
                  <a:lnTo>
                    <a:pt x="650" y="429"/>
                  </a:lnTo>
                  <a:lnTo>
                    <a:pt x="661" y="436"/>
                  </a:lnTo>
                  <a:lnTo>
                    <a:pt x="672" y="440"/>
                  </a:lnTo>
                  <a:lnTo>
                    <a:pt x="680" y="448"/>
                  </a:lnTo>
                  <a:lnTo>
                    <a:pt x="687" y="458"/>
                  </a:lnTo>
                  <a:lnTo>
                    <a:pt x="693" y="468"/>
                  </a:lnTo>
                  <a:lnTo>
                    <a:pt x="696" y="479"/>
                  </a:lnTo>
                  <a:lnTo>
                    <a:pt x="699" y="488"/>
                  </a:lnTo>
                  <a:lnTo>
                    <a:pt x="700" y="494"/>
                  </a:lnTo>
                  <a:lnTo>
                    <a:pt x="700" y="496"/>
                  </a:lnTo>
                  <a:lnTo>
                    <a:pt x="701" y="497"/>
                  </a:lnTo>
                  <a:lnTo>
                    <a:pt x="703" y="501"/>
                  </a:lnTo>
                  <a:lnTo>
                    <a:pt x="707" y="506"/>
                  </a:lnTo>
                  <a:lnTo>
                    <a:pt x="713" y="512"/>
                  </a:lnTo>
                  <a:lnTo>
                    <a:pt x="720" y="519"/>
                  </a:lnTo>
                  <a:lnTo>
                    <a:pt x="728" y="524"/>
                  </a:lnTo>
                  <a:lnTo>
                    <a:pt x="736" y="528"/>
                  </a:lnTo>
                  <a:lnTo>
                    <a:pt x="746" y="531"/>
                  </a:lnTo>
                  <a:lnTo>
                    <a:pt x="757" y="530"/>
                  </a:lnTo>
                  <a:lnTo>
                    <a:pt x="765" y="524"/>
                  </a:lnTo>
                  <a:lnTo>
                    <a:pt x="773" y="517"/>
                  </a:lnTo>
                  <a:lnTo>
                    <a:pt x="779" y="506"/>
                  </a:lnTo>
                  <a:lnTo>
                    <a:pt x="785" y="496"/>
                  </a:lnTo>
                  <a:lnTo>
                    <a:pt x="790" y="486"/>
                  </a:lnTo>
                  <a:lnTo>
                    <a:pt x="797" y="477"/>
                  </a:lnTo>
                  <a:lnTo>
                    <a:pt x="804" y="470"/>
                  </a:lnTo>
                  <a:lnTo>
                    <a:pt x="811" y="464"/>
                  </a:lnTo>
                  <a:lnTo>
                    <a:pt x="817" y="457"/>
                  </a:lnTo>
                  <a:lnTo>
                    <a:pt x="825" y="450"/>
                  </a:lnTo>
                  <a:lnTo>
                    <a:pt x="834" y="444"/>
                  </a:lnTo>
                  <a:lnTo>
                    <a:pt x="845" y="438"/>
                  </a:lnTo>
                  <a:lnTo>
                    <a:pt x="860" y="433"/>
                  </a:lnTo>
                  <a:lnTo>
                    <a:pt x="879" y="430"/>
                  </a:lnTo>
                  <a:lnTo>
                    <a:pt x="902" y="429"/>
                  </a:lnTo>
                  <a:lnTo>
                    <a:pt x="926" y="425"/>
                  </a:lnTo>
                  <a:lnTo>
                    <a:pt x="945" y="417"/>
                  </a:lnTo>
                  <a:lnTo>
                    <a:pt x="960" y="406"/>
                  </a:lnTo>
                  <a:lnTo>
                    <a:pt x="970" y="390"/>
                  </a:lnTo>
                  <a:lnTo>
                    <a:pt x="978" y="375"/>
                  </a:lnTo>
                  <a:lnTo>
                    <a:pt x="982" y="358"/>
                  </a:lnTo>
                  <a:lnTo>
                    <a:pt x="984" y="343"/>
                  </a:lnTo>
                  <a:lnTo>
                    <a:pt x="985" y="329"/>
                  </a:lnTo>
                  <a:lnTo>
                    <a:pt x="985" y="316"/>
                  </a:lnTo>
                  <a:lnTo>
                    <a:pt x="985" y="302"/>
                  </a:lnTo>
                  <a:lnTo>
                    <a:pt x="984" y="287"/>
                  </a:lnTo>
                  <a:lnTo>
                    <a:pt x="984" y="272"/>
                  </a:lnTo>
                  <a:lnTo>
                    <a:pt x="984" y="257"/>
                  </a:lnTo>
                  <a:lnTo>
                    <a:pt x="985" y="242"/>
                  </a:lnTo>
                  <a:lnTo>
                    <a:pt x="987" y="230"/>
                  </a:lnTo>
                  <a:lnTo>
                    <a:pt x="990" y="220"/>
                  </a:lnTo>
                  <a:lnTo>
                    <a:pt x="994" y="212"/>
                  </a:lnTo>
                  <a:lnTo>
                    <a:pt x="999" y="203"/>
                  </a:lnTo>
                  <a:lnTo>
                    <a:pt x="1005" y="195"/>
                  </a:lnTo>
                  <a:lnTo>
                    <a:pt x="1008" y="184"/>
                  </a:lnTo>
                  <a:lnTo>
                    <a:pt x="1011" y="175"/>
                  </a:lnTo>
                  <a:lnTo>
                    <a:pt x="1010" y="164"/>
                  </a:lnTo>
                  <a:lnTo>
                    <a:pt x="1005" y="154"/>
                  </a:lnTo>
                  <a:lnTo>
                    <a:pt x="994" y="144"/>
                  </a:lnTo>
                  <a:lnTo>
                    <a:pt x="981" y="133"/>
                  </a:lnTo>
                  <a:lnTo>
                    <a:pt x="965" y="123"/>
                  </a:lnTo>
                  <a:lnTo>
                    <a:pt x="950" y="112"/>
                  </a:lnTo>
                  <a:lnTo>
                    <a:pt x="936" y="101"/>
                  </a:lnTo>
                  <a:lnTo>
                    <a:pt x="925" y="89"/>
                  </a:lnTo>
                  <a:lnTo>
                    <a:pt x="917" y="75"/>
                  </a:lnTo>
                  <a:lnTo>
                    <a:pt x="913" y="59"/>
                  </a:lnTo>
                  <a:lnTo>
                    <a:pt x="916" y="41"/>
                  </a:lnTo>
                  <a:lnTo>
                    <a:pt x="917" y="36"/>
                  </a:lnTo>
                  <a:lnTo>
                    <a:pt x="918" y="31"/>
                  </a:lnTo>
                  <a:lnTo>
                    <a:pt x="920" y="25"/>
                  </a:lnTo>
                  <a:lnTo>
                    <a:pt x="921" y="21"/>
                  </a:lnTo>
                  <a:lnTo>
                    <a:pt x="924" y="15"/>
                  </a:lnTo>
                  <a:lnTo>
                    <a:pt x="925" y="10"/>
                  </a:lnTo>
                  <a:lnTo>
                    <a:pt x="927" y="4"/>
                  </a:lnTo>
                  <a:lnTo>
                    <a:pt x="930" y="0"/>
                  </a:lnTo>
                  <a:lnTo>
                    <a:pt x="936" y="3"/>
                  </a:lnTo>
                  <a:lnTo>
                    <a:pt x="943" y="7"/>
                  </a:lnTo>
                  <a:lnTo>
                    <a:pt x="953" y="9"/>
                  </a:lnTo>
                  <a:lnTo>
                    <a:pt x="963" y="11"/>
                  </a:lnTo>
                  <a:lnTo>
                    <a:pt x="992" y="22"/>
                  </a:lnTo>
                  <a:lnTo>
                    <a:pt x="1015" y="32"/>
                  </a:lnTo>
                  <a:lnTo>
                    <a:pt x="1032" y="41"/>
                  </a:lnTo>
                  <a:lnTo>
                    <a:pt x="1044" y="51"/>
                  </a:lnTo>
                  <a:lnTo>
                    <a:pt x="1054" y="57"/>
                  </a:lnTo>
                  <a:lnTo>
                    <a:pt x="1062" y="61"/>
                  </a:lnTo>
                  <a:lnTo>
                    <a:pt x="1069" y="61"/>
                  </a:lnTo>
                  <a:lnTo>
                    <a:pt x="1077" y="59"/>
                  </a:lnTo>
                  <a:lnTo>
                    <a:pt x="1085" y="54"/>
                  </a:lnTo>
                  <a:lnTo>
                    <a:pt x="1093" y="51"/>
                  </a:lnTo>
                  <a:lnTo>
                    <a:pt x="1101" y="50"/>
                  </a:lnTo>
                  <a:lnTo>
                    <a:pt x="1110" y="51"/>
                  </a:lnTo>
                  <a:lnTo>
                    <a:pt x="1121" y="58"/>
                  </a:lnTo>
                  <a:lnTo>
                    <a:pt x="1135" y="69"/>
                  </a:lnTo>
                  <a:lnTo>
                    <a:pt x="1150" y="88"/>
                  </a:lnTo>
                  <a:lnTo>
                    <a:pt x="1170" y="113"/>
                  </a:lnTo>
                  <a:lnTo>
                    <a:pt x="1181" y="130"/>
                  </a:lnTo>
                  <a:lnTo>
                    <a:pt x="1196" y="149"/>
                  </a:lnTo>
                  <a:lnTo>
                    <a:pt x="1212" y="171"/>
                  </a:lnTo>
                  <a:lnTo>
                    <a:pt x="1231" y="196"/>
                  </a:lnTo>
                  <a:lnTo>
                    <a:pt x="1252" y="221"/>
                  </a:lnTo>
                  <a:lnTo>
                    <a:pt x="1274" y="247"/>
                  </a:lnTo>
                  <a:lnTo>
                    <a:pt x="1297" y="275"/>
                  </a:lnTo>
                  <a:lnTo>
                    <a:pt x="1320" y="301"/>
                  </a:lnTo>
                  <a:lnTo>
                    <a:pt x="1345" y="328"/>
                  </a:lnTo>
                  <a:lnTo>
                    <a:pt x="1369" y="353"/>
                  </a:lnTo>
                  <a:lnTo>
                    <a:pt x="1393" y="378"/>
                  </a:lnTo>
                  <a:lnTo>
                    <a:pt x="1418" y="401"/>
                  </a:lnTo>
                  <a:lnTo>
                    <a:pt x="1442" y="422"/>
                  </a:lnTo>
                  <a:lnTo>
                    <a:pt x="1465" y="439"/>
                  </a:lnTo>
                  <a:lnTo>
                    <a:pt x="1486" y="454"/>
                  </a:lnTo>
                  <a:lnTo>
                    <a:pt x="1507" y="465"/>
                  </a:lnTo>
                  <a:lnTo>
                    <a:pt x="1539" y="482"/>
                  </a:lnTo>
                  <a:lnTo>
                    <a:pt x="1563" y="496"/>
                  </a:lnTo>
                  <a:lnTo>
                    <a:pt x="1578" y="509"/>
                  </a:lnTo>
                  <a:lnTo>
                    <a:pt x="1588" y="519"/>
                  </a:lnTo>
                  <a:lnTo>
                    <a:pt x="1597" y="526"/>
                  </a:lnTo>
                  <a:lnTo>
                    <a:pt x="1608" y="531"/>
                  </a:lnTo>
                  <a:lnTo>
                    <a:pt x="1622" y="531"/>
                  </a:lnTo>
                  <a:lnTo>
                    <a:pt x="1644" y="528"/>
                  </a:lnTo>
                  <a:lnTo>
                    <a:pt x="1666" y="525"/>
                  </a:lnTo>
                  <a:lnTo>
                    <a:pt x="1680" y="526"/>
                  </a:lnTo>
                  <a:lnTo>
                    <a:pt x="1689" y="530"/>
                  </a:lnTo>
                  <a:lnTo>
                    <a:pt x="1695" y="537"/>
                  </a:lnTo>
                  <a:lnTo>
                    <a:pt x="1698" y="547"/>
                  </a:lnTo>
                  <a:lnTo>
                    <a:pt x="1702" y="559"/>
                  </a:lnTo>
                  <a:lnTo>
                    <a:pt x="1708" y="572"/>
                  </a:lnTo>
                  <a:lnTo>
                    <a:pt x="1717" y="589"/>
                  </a:lnTo>
                  <a:lnTo>
                    <a:pt x="1726" y="604"/>
                  </a:lnTo>
                  <a:lnTo>
                    <a:pt x="1732" y="615"/>
                  </a:lnTo>
                  <a:lnTo>
                    <a:pt x="1734" y="625"/>
                  </a:lnTo>
                  <a:lnTo>
                    <a:pt x="1735" y="633"/>
                  </a:lnTo>
                  <a:lnTo>
                    <a:pt x="1734" y="641"/>
                  </a:lnTo>
                  <a:lnTo>
                    <a:pt x="1732" y="650"/>
                  </a:lnTo>
                  <a:lnTo>
                    <a:pt x="1731" y="661"/>
                  </a:lnTo>
                  <a:lnTo>
                    <a:pt x="1730" y="676"/>
                  </a:lnTo>
                  <a:lnTo>
                    <a:pt x="1732" y="688"/>
                  </a:lnTo>
                  <a:lnTo>
                    <a:pt x="1737" y="697"/>
                  </a:lnTo>
                  <a:lnTo>
                    <a:pt x="1742" y="702"/>
                  </a:lnTo>
                  <a:lnTo>
                    <a:pt x="1750" y="707"/>
                  </a:lnTo>
                  <a:lnTo>
                    <a:pt x="1759" y="714"/>
                  </a:lnTo>
                  <a:lnTo>
                    <a:pt x="1766" y="726"/>
                  </a:lnTo>
                  <a:lnTo>
                    <a:pt x="1771" y="744"/>
                  </a:lnTo>
                  <a:lnTo>
                    <a:pt x="1774" y="771"/>
                  </a:lnTo>
                  <a:lnTo>
                    <a:pt x="1777" y="797"/>
                  </a:lnTo>
                  <a:lnTo>
                    <a:pt x="1783" y="812"/>
                  </a:lnTo>
                  <a:lnTo>
                    <a:pt x="1792" y="823"/>
                  </a:lnTo>
                  <a:lnTo>
                    <a:pt x="1805" y="832"/>
                  </a:lnTo>
                  <a:lnTo>
                    <a:pt x="1820" y="844"/>
                  </a:lnTo>
                  <a:lnTo>
                    <a:pt x="1837" y="862"/>
                  </a:lnTo>
                  <a:lnTo>
                    <a:pt x="1857" y="892"/>
                  </a:lnTo>
                  <a:lnTo>
                    <a:pt x="1879" y="938"/>
                  </a:lnTo>
                  <a:lnTo>
                    <a:pt x="1890" y="964"/>
                  </a:lnTo>
                  <a:lnTo>
                    <a:pt x="1900" y="989"/>
                  </a:lnTo>
                  <a:lnTo>
                    <a:pt x="1909" y="1011"/>
                  </a:lnTo>
                  <a:lnTo>
                    <a:pt x="1917" y="1032"/>
                  </a:lnTo>
                  <a:lnTo>
                    <a:pt x="1926" y="1050"/>
                  </a:lnTo>
                  <a:lnTo>
                    <a:pt x="1932" y="1066"/>
                  </a:lnTo>
                  <a:lnTo>
                    <a:pt x="1939" y="1083"/>
                  </a:lnTo>
                  <a:lnTo>
                    <a:pt x="1946" y="1095"/>
                  </a:lnTo>
                  <a:lnTo>
                    <a:pt x="1952" y="1108"/>
                  </a:lnTo>
                  <a:lnTo>
                    <a:pt x="1958" y="1120"/>
                  </a:lnTo>
                  <a:lnTo>
                    <a:pt x="1964" y="1129"/>
                  </a:lnTo>
                  <a:lnTo>
                    <a:pt x="1970" y="1138"/>
                  </a:lnTo>
                  <a:lnTo>
                    <a:pt x="1975" y="1146"/>
                  </a:lnTo>
                  <a:lnTo>
                    <a:pt x="1981" y="1152"/>
                  </a:lnTo>
                  <a:lnTo>
                    <a:pt x="1988" y="1159"/>
                  </a:lnTo>
                  <a:lnTo>
                    <a:pt x="1994" y="1164"/>
                  </a:lnTo>
                  <a:lnTo>
                    <a:pt x="2004" y="1175"/>
                  </a:lnTo>
                  <a:lnTo>
                    <a:pt x="2012" y="1190"/>
                  </a:lnTo>
                  <a:lnTo>
                    <a:pt x="2016" y="1208"/>
                  </a:lnTo>
                  <a:lnTo>
                    <a:pt x="2019" y="1224"/>
                  </a:lnTo>
                  <a:lnTo>
                    <a:pt x="2022" y="1240"/>
                  </a:lnTo>
                  <a:lnTo>
                    <a:pt x="2025" y="1253"/>
                  </a:lnTo>
                  <a:lnTo>
                    <a:pt x="2030" y="1261"/>
                  </a:lnTo>
                  <a:lnTo>
                    <a:pt x="2038" y="1264"/>
                  </a:lnTo>
                  <a:lnTo>
                    <a:pt x="2044" y="1266"/>
                  </a:lnTo>
                  <a:lnTo>
                    <a:pt x="2045" y="1274"/>
                  </a:lnTo>
                  <a:lnTo>
                    <a:pt x="2041" y="1287"/>
                  </a:lnTo>
                  <a:lnTo>
                    <a:pt x="2039" y="1301"/>
                  </a:lnTo>
                  <a:lnTo>
                    <a:pt x="2037" y="1317"/>
                  </a:lnTo>
                  <a:lnTo>
                    <a:pt x="2039" y="1332"/>
                  </a:lnTo>
                  <a:lnTo>
                    <a:pt x="2047" y="1345"/>
                  </a:lnTo>
                  <a:lnTo>
                    <a:pt x="2063" y="1353"/>
                  </a:lnTo>
                  <a:lnTo>
                    <a:pt x="2074" y="1357"/>
                  </a:lnTo>
                  <a:lnTo>
                    <a:pt x="2086" y="1363"/>
                  </a:lnTo>
                  <a:lnTo>
                    <a:pt x="2096" y="1372"/>
                  </a:lnTo>
                  <a:lnTo>
                    <a:pt x="2106" y="1383"/>
                  </a:lnTo>
                  <a:lnTo>
                    <a:pt x="2117" y="1395"/>
                  </a:lnTo>
                  <a:lnTo>
                    <a:pt x="2127" y="1407"/>
                  </a:lnTo>
                  <a:lnTo>
                    <a:pt x="2138" y="1422"/>
                  </a:lnTo>
                  <a:lnTo>
                    <a:pt x="2149" y="1436"/>
                  </a:lnTo>
                  <a:lnTo>
                    <a:pt x="2160" y="1452"/>
                  </a:lnTo>
                  <a:lnTo>
                    <a:pt x="2171" y="1468"/>
                  </a:lnTo>
                  <a:lnTo>
                    <a:pt x="2183" y="1483"/>
                  </a:lnTo>
                  <a:lnTo>
                    <a:pt x="2195" y="1498"/>
                  </a:lnTo>
                  <a:lnTo>
                    <a:pt x="2206" y="1512"/>
                  </a:lnTo>
                  <a:lnTo>
                    <a:pt x="2219" y="1526"/>
                  </a:lnTo>
                  <a:lnTo>
                    <a:pt x="2232" y="1537"/>
                  </a:lnTo>
                  <a:lnTo>
                    <a:pt x="2246" y="1548"/>
                  </a:lnTo>
                  <a:lnTo>
                    <a:pt x="2258" y="1558"/>
                  </a:lnTo>
                  <a:lnTo>
                    <a:pt x="2271" y="1571"/>
                  </a:lnTo>
                  <a:lnTo>
                    <a:pt x="2281" y="1585"/>
                  </a:lnTo>
                  <a:lnTo>
                    <a:pt x="2292" y="1600"/>
                  </a:lnTo>
                  <a:lnTo>
                    <a:pt x="2301" y="1616"/>
                  </a:lnTo>
                  <a:lnTo>
                    <a:pt x="2309" y="1633"/>
                  </a:lnTo>
                  <a:lnTo>
                    <a:pt x="2319" y="1651"/>
                  </a:lnTo>
                  <a:lnTo>
                    <a:pt x="2327" y="1669"/>
                  </a:lnTo>
                  <a:lnTo>
                    <a:pt x="2334" y="1687"/>
                  </a:lnTo>
                  <a:lnTo>
                    <a:pt x="2342" y="1704"/>
                  </a:lnTo>
                  <a:lnTo>
                    <a:pt x="2350" y="1720"/>
                  </a:lnTo>
                  <a:lnTo>
                    <a:pt x="2358" y="1735"/>
                  </a:lnTo>
                  <a:lnTo>
                    <a:pt x="2367" y="1749"/>
                  </a:lnTo>
                  <a:lnTo>
                    <a:pt x="2377" y="1762"/>
                  </a:lnTo>
                  <a:lnTo>
                    <a:pt x="2387" y="1772"/>
                  </a:lnTo>
                  <a:lnTo>
                    <a:pt x="2397" y="1781"/>
                  </a:lnTo>
                  <a:lnTo>
                    <a:pt x="2416" y="1796"/>
                  </a:lnTo>
                  <a:lnTo>
                    <a:pt x="2428" y="1810"/>
                  </a:lnTo>
                  <a:lnTo>
                    <a:pt x="2435" y="1824"/>
                  </a:lnTo>
                  <a:lnTo>
                    <a:pt x="2438" y="1836"/>
                  </a:lnTo>
                  <a:lnTo>
                    <a:pt x="2441" y="1848"/>
                  </a:lnTo>
                  <a:lnTo>
                    <a:pt x="2447" y="1857"/>
                  </a:lnTo>
                  <a:lnTo>
                    <a:pt x="2455" y="1863"/>
                  </a:lnTo>
                  <a:lnTo>
                    <a:pt x="2470" y="1866"/>
                  </a:lnTo>
                  <a:lnTo>
                    <a:pt x="2483" y="1870"/>
                  </a:lnTo>
                  <a:lnTo>
                    <a:pt x="2488" y="1879"/>
                  </a:lnTo>
                  <a:lnTo>
                    <a:pt x="2488" y="1892"/>
                  </a:lnTo>
                  <a:lnTo>
                    <a:pt x="2486" y="1909"/>
                  </a:lnTo>
                  <a:lnTo>
                    <a:pt x="2486" y="1930"/>
                  </a:lnTo>
                  <a:lnTo>
                    <a:pt x="2490" y="1955"/>
                  </a:lnTo>
                  <a:lnTo>
                    <a:pt x="2503" y="1982"/>
                  </a:lnTo>
                  <a:lnTo>
                    <a:pt x="2528" y="2014"/>
                  </a:lnTo>
                  <a:lnTo>
                    <a:pt x="2544" y="2030"/>
                  </a:lnTo>
                  <a:lnTo>
                    <a:pt x="2557" y="2047"/>
                  </a:lnTo>
                  <a:lnTo>
                    <a:pt x="2569" y="2065"/>
                  </a:lnTo>
                  <a:lnTo>
                    <a:pt x="2579" y="2083"/>
                  </a:lnTo>
                  <a:lnTo>
                    <a:pt x="2589" y="2102"/>
                  </a:lnTo>
                  <a:lnTo>
                    <a:pt x="2598" y="2119"/>
                  </a:lnTo>
                  <a:lnTo>
                    <a:pt x="2606" y="2138"/>
                  </a:lnTo>
                  <a:lnTo>
                    <a:pt x="2614" y="2155"/>
                  </a:lnTo>
                  <a:lnTo>
                    <a:pt x="2622" y="2172"/>
                  </a:lnTo>
                  <a:lnTo>
                    <a:pt x="2630" y="2190"/>
                  </a:lnTo>
                  <a:lnTo>
                    <a:pt x="2640" y="2206"/>
                  </a:lnTo>
                  <a:lnTo>
                    <a:pt x="2649" y="2220"/>
                  </a:lnTo>
                  <a:lnTo>
                    <a:pt x="2659" y="2234"/>
                  </a:lnTo>
                  <a:lnTo>
                    <a:pt x="2671" y="2247"/>
                  </a:lnTo>
                  <a:lnTo>
                    <a:pt x="2685" y="2257"/>
                  </a:lnTo>
                  <a:lnTo>
                    <a:pt x="2700" y="2266"/>
                  </a:lnTo>
                  <a:lnTo>
                    <a:pt x="2724" y="2281"/>
                  </a:lnTo>
                  <a:lnTo>
                    <a:pt x="2736" y="2295"/>
                  </a:lnTo>
                  <a:lnTo>
                    <a:pt x="2738" y="2308"/>
                  </a:lnTo>
                  <a:lnTo>
                    <a:pt x="2737" y="2320"/>
                  </a:lnTo>
                  <a:lnTo>
                    <a:pt x="2734" y="2334"/>
                  </a:lnTo>
                  <a:lnTo>
                    <a:pt x="2735" y="2349"/>
                  </a:lnTo>
                  <a:lnTo>
                    <a:pt x="2744" y="2366"/>
                  </a:lnTo>
                  <a:lnTo>
                    <a:pt x="2764" y="2387"/>
                  </a:lnTo>
                  <a:lnTo>
                    <a:pt x="2773" y="2396"/>
                  </a:lnTo>
                  <a:lnTo>
                    <a:pt x="2781" y="2408"/>
                  </a:lnTo>
                  <a:lnTo>
                    <a:pt x="2789" y="2419"/>
                  </a:lnTo>
                  <a:lnTo>
                    <a:pt x="2795" y="2433"/>
                  </a:lnTo>
                  <a:lnTo>
                    <a:pt x="2801" y="2447"/>
                  </a:lnTo>
                  <a:lnTo>
                    <a:pt x="2806" y="2462"/>
                  </a:lnTo>
                  <a:lnTo>
                    <a:pt x="2809" y="2479"/>
                  </a:lnTo>
                  <a:lnTo>
                    <a:pt x="2813" y="2495"/>
                  </a:lnTo>
                  <a:close/>
                </a:path>
              </a:pathLst>
            </a:custGeom>
            <a:gradFill>
              <a:gsLst>
                <a:gs pos="0">
                  <a:srgbClr val="00B0F0"/>
                </a:gs>
                <a:gs pos="54000">
                  <a:srgbClr val="7AD6F7"/>
                </a:gs>
                <a:gs pos="100000">
                  <a:schemeClr val="bg1"/>
                </a:gs>
              </a:gsLst>
              <a:lin ang="5400000" scaled="0"/>
            </a:gra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39" name="Freeform 846"/>
            <p:cNvSpPr>
              <a:spLocks/>
            </p:cNvSpPr>
            <p:nvPr/>
          </p:nvSpPr>
          <p:spPr bwMode="auto">
            <a:xfrm>
              <a:off x="8937000" y="1631093"/>
              <a:ext cx="1001910" cy="891188"/>
            </a:xfrm>
            <a:custGeom>
              <a:avLst/>
              <a:gdLst>
                <a:gd name="T0" fmla="*/ 2698 w 2813"/>
                <a:gd name="T1" fmla="*/ 2637 h 2701"/>
                <a:gd name="T2" fmla="*/ 2593 w 2813"/>
                <a:gd name="T3" fmla="*/ 2672 h 2701"/>
                <a:gd name="T4" fmla="*/ 2451 w 2813"/>
                <a:gd name="T5" fmla="*/ 2639 h 2701"/>
                <a:gd name="T6" fmla="*/ 2288 w 2813"/>
                <a:gd name="T7" fmla="*/ 2668 h 2701"/>
                <a:gd name="T8" fmla="*/ 2182 w 2813"/>
                <a:gd name="T9" fmla="*/ 2656 h 2701"/>
                <a:gd name="T10" fmla="*/ 2074 w 2813"/>
                <a:gd name="T11" fmla="*/ 2668 h 2701"/>
                <a:gd name="T12" fmla="*/ 1922 w 2813"/>
                <a:gd name="T13" fmla="*/ 2632 h 2701"/>
                <a:gd name="T14" fmla="*/ 1783 w 2813"/>
                <a:gd name="T15" fmla="*/ 2625 h 2701"/>
                <a:gd name="T16" fmla="*/ 1669 w 2813"/>
                <a:gd name="T17" fmla="*/ 2597 h 2701"/>
                <a:gd name="T18" fmla="*/ 1610 w 2813"/>
                <a:gd name="T19" fmla="*/ 2533 h 2701"/>
                <a:gd name="T20" fmla="*/ 1538 w 2813"/>
                <a:gd name="T21" fmla="*/ 2501 h 2701"/>
                <a:gd name="T22" fmla="*/ 1427 w 2813"/>
                <a:gd name="T23" fmla="*/ 2533 h 2701"/>
                <a:gd name="T24" fmla="*/ 1303 w 2813"/>
                <a:gd name="T25" fmla="*/ 2499 h 2701"/>
                <a:gd name="T26" fmla="*/ 1178 w 2813"/>
                <a:gd name="T27" fmla="*/ 2481 h 2701"/>
                <a:gd name="T28" fmla="*/ 1076 w 2813"/>
                <a:gd name="T29" fmla="*/ 2323 h 2701"/>
                <a:gd name="T30" fmla="*/ 1102 w 2813"/>
                <a:gd name="T31" fmla="*/ 2113 h 2701"/>
                <a:gd name="T32" fmla="*/ 1013 w 2813"/>
                <a:gd name="T33" fmla="*/ 1978 h 2701"/>
                <a:gd name="T34" fmla="*/ 847 w 2813"/>
                <a:gd name="T35" fmla="*/ 1989 h 2701"/>
                <a:gd name="T36" fmla="*/ 891 w 2813"/>
                <a:gd name="T37" fmla="*/ 1852 h 2701"/>
                <a:gd name="T38" fmla="*/ 921 w 2813"/>
                <a:gd name="T39" fmla="*/ 1748 h 2701"/>
                <a:gd name="T40" fmla="*/ 861 w 2813"/>
                <a:gd name="T41" fmla="*/ 1539 h 2701"/>
                <a:gd name="T42" fmla="*/ 773 w 2813"/>
                <a:gd name="T43" fmla="*/ 1408 h 2701"/>
                <a:gd name="T44" fmla="*/ 679 w 2813"/>
                <a:gd name="T45" fmla="*/ 1386 h 2701"/>
                <a:gd name="T46" fmla="*/ 584 w 2813"/>
                <a:gd name="T47" fmla="*/ 1335 h 2701"/>
                <a:gd name="T48" fmla="*/ 538 w 2813"/>
                <a:gd name="T49" fmla="*/ 1247 h 2701"/>
                <a:gd name="T50" fmla="*/ 375 w 2813"/>
                <a:gd name="T51" fmla="*/ 1215 h 2701"/>
                <a:gd name="T52" fmla="*/ 209 w 2813"/>
                <a:gd name="T53" fmla="*/ 1138 h 2701"/>
                <a:gd name="T54" fmla="*/ 91 w 2813"/>
                <a:gd name="T55" fmla="*/ 1025 h 2701"/>
                <a:gd name="T56" fmla="*/ 1 w 2813"/>
                <a:gd name="T57" fmla="*/ 908 h 2701"/>
                <a:gd name="T58" fmla="*/ 37 w 2813"/>
                <a:gd name="T59" fmla="*/ 786 h 2701"/>
                <a:gd name="T60" fmla="*/ 22 w 2813"/>
                <a:gd name="T61" fmla="*/ 664 h 2701"/>
                <a:gd name="T62" fmla="*/ 114 w 2813"/>
                <a:gd name="T63" fmla="*/ 610 h 2701"/>
                <a:gd name="T64" fmla="*/ 136 w 2813"/>
                <a:gd name="T65" fmla="*/ 524 h 2701"/>
                <a:gd name="T66" fmla="*/ 242 w 2813"/>
                <a:gd name="T67" fmla="*/ 469 h 2701"/>
                <a:gd name="T68" fmla="*/ 248 w 2813"/>
                <a:gd name="T69" fmla="*/ 352 h 2701"/>
                <a:gd name="T70" fmla="*/ 332 w 2813"/>
                <a:gd name="T71" fmla="*/ 343 h 2701"/>
                <a:gd name="T72" fmla="*/ 484 w 2813"/>
                <a:gd name="T73" fmla="*/ 344 h 2701"/>
                <a:gd name="T74" fmla="*/ 569 w 2813"/>
                <a:gd name="T75" fmla="*/ 192 h 2701"/>
                <a:gd name="T76" fmla="*/ 662 w 2813"/>
                <a:gd name="T77" fmla="*/ 243 h 2701"/>
                <a:gd name="T78" fmla="*/ 672 w 2813"/>
                <a:gd name="T79" fmla="*/ 440 h 2701"/>
                <a:gd name="T80" fmla="*/ 720 w 2813"/>
                <a:gd name="T81" fmla="*/ 519 h 2701"/>
                <a:gd name="T82" fmla="*/ 804 w 2813"/>
                <a:gd name="T83" fmla="*/ 470 h 2701"/>
                <a:gd name="T84" fmla="*/ 970 w 2813"/>
                <a:gd name="T85" fmla="*/ 390 h 2701"/>
                <a:gd name="T86" fmla="*/ 990 w 2813"/>
                <a:gd name="T87" fmla="*/ 220 h 2701"/>
                <a:gd name="T88" fmla="*/ 950 w 2813"/>
                <a:gd name="T89" fmla="*/ 112 h 2701"/>
                <a:gd name="T90" fmla="*/ 927 w 2813"/>
                <a:gd name="T91" fmla="*/ 4 h 2701"/>
                <a:gd name="T92" fmla="*/ 1062 w 2813"/>
                <a:gd name="T93" fmla="*/ 61 h 2701"/>
                <a:gd name="T94" fmla="*/ 1181 w 2813"/>
                <a:gd name="T95" fmla="*/ 130 h 2701"/>
                <a:gd name="T96" fmla="*/ 1465 w 2813"/>
                <a:gd name="T97" fmla="*/ 439 h 2701"/>
                <a:gd name="T98" fmla="*/ 1666 w 2813"/>
                <a:gd name="T99" fmla="*/ 525 h 2701"/>
                <a:gd name="T100" fmla="*/ 1734 w 2813"/>
                <a:gd name="T101" fmla="*/ 641 h 2701"/>
                <a:gd name="T102" fmla="*/ 1774 w 2813"/>
                <a:gd name="T103" fmla="*/ 771 h 2701"/>
                <a:gd name="T104" fmla="*/ 1917 w 2813"/>
                <a:gd name="T105" fmla="*/ 1032 h 2701"/>
                <a:gd name="T106" fmla="*/ 1994 w 2813"/>
                <a:gd name="T107" fmla="*/ 1164 h 2701"/>
                <a:gd name="T108" fmla="*/ 2039 w 2813"/>
                <a:gd name="T109" fmla="*/ 1301 h 2701"/>
                <a:gd name="T110" fmla="*/ 2149 w 2813"/>
                <a:gd name="T111" fmla="*/ 1436 h 2701"/>
                <a:gd name="T112" fmla="*/ 2292 w 2813"/>
                <a:gd name="T113" fmla="*/ 1600 h 2701"/>
                <a:gd name="T114" fmla="*/ 2397 w 2813"/>
                <a:gd name="T115" fmla="*/ 1781 h 2701"/>
                <a:gd name="T116" fmla="*/ 2486 w 2813"/>
                <a:gd name="T117" fmla="*/ 1909 h 2701"/>
                <a:gd name="T118" fmla="*/ 2614 w 2813"/>
                <a:gd name="T119" fmla="*/ 2155 h 2701"/>
                <a:gd name="T120" fmla="*/ 2737 w 2813"/>
                <a:gd name="T121" fmla="*/ 2320 h 2701"/>
                <a:gd name="T122" fmla="*/ 2813 w 2813"/>
                <a:gd name="T123" fmla="*/ 2495 h 2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813" h="2701">
                  <a:moveTo>
                    <a:pt x="2813" y="2495"/>
                  </a:moveTo>
                  <a:lnTo>
                    <a:pt x="2813" y="2495"/>
                  </a:lnTo>
                  <a:lnTo>
                    <a:pt x="2800" y="2506"/>
                  </a:lnTo>
                  <a:lnTo>
                    <a:pt x="2787" y="2518"/>
                  </a:lnTo>
                  <a:lnTo>
                    <a:pt x="2775" y="2531"/>
                  </a:lnTo>
                  <a:lnTo>
                    <a:pt x="2764" y="2544"/>
                  </a:lnTo>
                  <a:lnTo>
                    <a:pt x="2752" y="2557"/>
                  </a:lnTo>
                  <a:lnTo>
                    <a:pt x="2742" y="2571"/>
                  </a:lnTo>
                  <a:lnTo>
                    <a:pt x="2731" y="2585"/>
                  </a:lnTo>
                  <a:lnTo>
                    <a:pt x="2722" y="2599"/>
                  </a:lnTo>
                  <a:lnTo>
                    <a:pt x="2713" y="2612"/>
                  </a:lnTo>
                  <a:lnTo>
                    <a:pt x="2705" y="2625"/>
                  </a:lnTo>
                  <a:lnTo>
                    <a:pt x="2698" y="2637"/>
                  </a:lnTo>
                  <a:lnTo>
                    <a:pt x="2691" y="2648"/>
                  </a:lnTo>
                  <a:lnTo>
                    <a:pt x="2685" y="2658"/>
                  </a:lnTo>
                  <a:lnTo>
                    <a:pt x="2679" y="2668"/>
                  </a:lnTo>
                  <a:lnTo>
                    <a:pt x="2675" y="2675"/>
                  </a:lnTo>
                  <a:lnTo>
                    <a:pt x="2671" y="2680"/>
                  </a:lnTo>
                  <a:lnTo>
                    <a:pt x="2671" y="2680"/>
                  </a:lnTo>
                  <a:lnTo>
                    <a:pt x="2663" y="2691"/>
                  </a:lnTo>
                  <a:lnTo>
                    <a:pt x="2652" y="2697"/>
                  </a:lnTo>
                  <a:lnTo>
                    <a:pt x="2640" y="2700"/>
                  </a:lnTo>
                  <a:lnTo>
                    <a:pt x="2627" y="2698"/>
                  </a:lnTo>
                  <a:lnTo>
                    <a:pt x="2614" y="2693"/>
                  </a:lnTo>
                  <a:lnTo>
                    <a:pt x="2603" y="2685"/>
                  </a:lnTo>
                  <a:lnTo>
                    <a:pt x="2593" y="2672"/>
                  </a:lnTo>
                  <a:lnTo>
                    <a:pt x="2585" y="2657"/>
                  </a:lnTo>
                  <a:lnTo>
                    <a:pt x="2585" y="2657"/>
                  </a:lnTo>
                  <a:lnTo>
                    <a:pt x="2578" y="2644"/>
                  </a:lnTo>
                  <a:lnTo>
                    <a:pt x="2570" y="2637"/>
                  </a:lnTo>
                  <a:lnTo>
                    <a:pt x="2560" y="2634"/>
                  </a:lnTo>
                  <a:lnTo>
                    <a:pt x="2547" y="2635"/>
                  </a:lnTo>
                  <a:lnTo>
                    <a:pt x="2533" y="2637"/>
                  </a:lnTo>
                  <a:lnTo>
                    <a:pt x="2518" y="2640"/>
                  </a:lnTo>
                  <a:lnTo>
                    <a:pt x="2501" y="2640"/>
                  </a:lnTo>
                  <a:lnTo>
                    <a:pt x="2481" y="2639"/>
                  </a:lnTo>
                  <a:lnTo>
                    <a:pt x="2481" y="2639"/>
                  </a:lnTo>
                  <a:lnTo>
                    <a:pt x="2464" y="2637"/>
                  </a:lnTo>
                  <a:lnTo>
                    <a:pt x="2451" y="2639"/>
                  </a:lnTo>
                  <a:lnTo>
                    <a:pt x="2441" y="2643"/>
                  </a:lnTo>
                  <a:lnTo>
                    <a:pt x="2435" y="2649"/>
                  </a:lnTo>
                  <a:lnTo>
                    <a:pt x="2426" y="2657"/>
                  </a:lnTo>
                  <a:lnTo>
                    <a:pt x="2418" y="2664"/>
                  </a:lnTo>
                  <a:lnTo>
                    <a:pt x="2408" y="2672"/>
                  </a:lnTo>
                  <a:lnTo>
                    <a:pt x="2393" y="2678"/>
                  </a:lnTo>
                  <a:lnTo>
                    <a:pt x="2393" y="2678"/>
                  </a:lnTo>
                  <a:lnTo>
                    <a:pt x="2375" y="2681"/>
                  </a:lnTo>
                  <a:lnTo>
                    <a:pt x="2357" y="2683"/>
                  </a:lnTo>
                  <a:lnTo>
                    <a:pt x="2341" y="2683"/>
                  </a:lnTo>
                  <a:lnTo>
                    <a:pt x="2323" y="2680"/>
                  </a:lnTo>
                  <a:lnTo>
                    <a:pt x="2306" y="2676"/>
                  </a:lnTo>
                  <a:lnTo>
                    <a:pt x="2288" y="2668"/>
                  </a:lnTo>
                  <a:lnTo>
                    <a:pt x="2270" y="2658"/>
                  </a:lnTo>
                  <a:lnTo>
                    <a:pt x="2251" y="2646"/>
                  </a:lnTo>
                  <a:lnTo>
                    <a:pt x="2251" y="2646"/>
                  </a:lnTo>
                  <a:lnTo>
                    <a:pt x="2234" y="2634"/>
                  </a:lnTo>
                  <a:lnTo>
                    <a:pt x="2219" y="2630"/>
                  </a:lnTo>
                  <a:lnTo>
                    <a:pt x="2207" y="2630"/>
                  </a:lnTo>
                  <a:lnTo>
                    <a:pt x="2198" y="2634"/>
                  </a:lnTo>
                  <a:lnTo>
                    <a:pt x="2190" y="2640"/>
                  </a:lnTo>
                  <a:lnTo>
                    <a:pt x="2185" y="2646"/>
                  </a:lnTo>
                  <a:lnTo>
                    <a:pt x="2183" y="2650"/>
                  </a:lnTo>
                  <a:lnTo>
                    <a:pt x="2182" y="2652"/>
                  </a:lnTo>
                  <a:lnTo>
                    <a:pt x="2182" y="2652"/>
                  </a:lnTo>
                  <a:lnTo>
                    <a:pt x="2182" y="2656"/>
                  </a:lnTo>
                  <a:lnTo>
                    <a:pt x="2183" y="2663"/>
                  </a:lnTo>
                  <a:lnTo>
                    <a:pt x="2183" y="2673"/>
                  </a:lnTo>
                  <a:lnTo>
                    <a:pt x="2182" y="2683"/>
                  </a:lnTo>
                  <a:lnTo>
                    <a:pt x="2176" y="2691"/>
                  </a:lnTo>
                  <a:lnTo>
                    <a:pt x="2167" y="2694"/>
                  </a:lnTo>
                  <a:lnTo>
                    <a:pt x="2153" y="2692"/>
                  </a:lnTo>
                  <a:lnTo>
                    <a:pt x="2131" y="2680"/>
                  </a:lnTo>
                  <a:lnTo>
                    <a:pt x="2131" y="2680"/>
                  </a:lnTo>
                  <a:lnTo>
                    <a:pt x="2110" y="2668"/>
                  </a:lnTo>
                  <a:lnTo>
                    <a:pt x="2095" y="2661"/>
                  </a:lnTo>
                  <a:lnTo>
                    <a:pt x="2086" y="2658"/>
                  </a:lnTo>
                  <a:lnTo>
                    <a:pt x="2079" y="2661"/>
                  </a:lnTo>
                  <a:lnTo>
                    <a:pt x="2074" y="2668"/>
                  </a:lnTo>
                  <a:lnTo>
                    <a:pt x="2069" y="2675"/>
                  </a:lnTo>
                  <a:lnTo>
                    <a:pt x="2066" y="2685"/>
                  </a:lnTo>
                  <a:lnTo>
                    <a:pt x="2059" y="2694"/>
                  </a:lnTo>
                  <a:lnTo>
                    <a:pt x="2059" y="2694"/>
                  </a:lnTo>
                  <a:lnTo>
                    <a:pt x="2050" y="2700"/>
                  </a:lnTo>
                  <a:lnTo>
                    <a:pt x="2038" y="2701"/>
                  </a:lnTo>
                  <a:lnTo>
                    <a:pt x="2025" y="2697"/>
                  </a:lnTo>
                  <a:lnTo>
                    <a:pt x="2010" y="2688"/>
                  </a:lnTo>
                  <a:lnTo>
                    <a:pt x="1992" y="2677"/>
                  </a:lnTo>
                  <a:lnTo>
                    <a:pt x="1972" y="2663"/>
                  </a:lnTo>
                  <a:lnTo>
                    <a:pt x="1949" y="2648"/>
                  </a:lnTo>
                  <a:lnTo>
                    <a:pt x="1922" y="2632"/>
                  </a:lnTo>
                  <a:lnTo>
                    <a:pt x="1922" y="2632"/>
                  </a:lnTo>
                  <a:lnTo>
                    <a:pt x="1897" y="2619"/>
                  </a:lnTo>
                  <a:lnTo>
                    <a:pt x="1879" y="2611"/>
                  </a:lnTo>
                  <a:lnTo>
                    <a:pt x="1865" y="2607"/>
                  </a:lnTo>
                  <a:lnTo>
                    <a:pt x="1855" y="2606"/>
                  </a:lnTo>
                  <a:lnTo>
                    <a:pt x="1847" y="2608"/>
                  </a:lnTo>
                  <a:lnTo>
                    <a:pt x="1837" y="2610"/>
                  </a:lnTo>
                  <a:lnTo>
                    <a:pt x="1828" y="2612"/>
                  </a:lnTo>
                  <a:lnTo>
                    <a:pt x="1815" y="2613"/>
                  </a:lnTo>
                  <a:lnTo>
                    <a:pt x="1815" y="2613"/>
                  </a:lnTo>
                  <a:lnTo>
                    <a:pt x="1804" y="2614"/>
                  </a:lnTo>
                  <a:lnTo>
                    <a:pt x="1794" y="2618"/>
                  </a:lnTo>
                  <a:lnTo>
                    <a:pt x="1788" y="2621"/>
                  </a:lnTo>
                  <a:lnTo>
                    <a:pt x="1783" y="2625"/>
                  </a:lnTo>
                  <a:lnTo>
                    <a:pt x="1777" y="2627"/>
                  </a:lnTo>
                  <a:lnTo>
                    <a:pt x="1772" y="2628"/>
                  </a:lnTo>
                  <a:lnTo>
                    <a:pt x="1764" y="2625"/>
                  </a:lnTo>
                  <a:lnTo>
                    <a:pt x="1755" y="2618"/>
                  </a:lnTo>
                  <a:lnTo>
                    <a:pt x="1755" y="2618"/>
                  </a:lnTo>
                  <a:lnTo>
                    <a:pt x="1745" y="2610"/>
                  </a:lnTo>
                  <a:lnTo>
                    <a:pt x="1733" y="2603"/>
                  </a:lnTo>
                  <a:lnTo>
                    <a:pt x="1723" y="2599"/>
                  </a:lnTo>
                  <a:lnTo>
                    <a:pt x="1711" y="2596"/>
                  </a:lnTo>
                  <a:lnTo>
                    <a:pt x="1701" y="2595"/>
                  </a:lnTo>
                  <a:lnTo>
                    <a:pt x="1689" y="2595"/>
                  </a:lnTo>
                  <a:lnTo>
                    <a:pt x="1680" y="2596"/>
                  </a:lnTo>
                  <a:lnTo>
                    <a:pt x="1669" y="2597"/>
                  </a:lnTo>
                  <a:lnTo>
                    <a:pt x="1669" y="2597"/>
                  </a:lnTo>
                  <a:lnTo>
                    <a:pt x="1659" y="2598"/>
                  </a:lnTo>
                  <a:lnTo>
                    <a:pt x="1650" y="2598"/>
                  </a:lnTo>
                  <a:lnTo>
                    <a:pt x="1639" y="2596"/>
                  </a:lnTo>
                  <a:lnTo>
                    <a:pt x="1631" y="2591"/>
                  </a:lnTo>
                  <a:lnTo>
                    <a:pt x="1623" y="2586"/>
                  </a:lnTo>
                  <a:lnTo>
                    <a:pt x="1618" y="2579"/>
                  </a:lnTo>
                  <a:lnTo>
                    <a:pt x="1615" y="2571"/>
                  </a:lnTo>
                  <a:lnTo>
                    <a:pt x="1616" y="2562"/>
                  </a:lnTo>
                  <a:lnTo>
                    <a:pt x="1616" y="2562"/>
                  </a:lnTo>
                  <a:lnTo>
                    <a:pt x="1616" y="2552"/>
                  </a:lnTo>
                  <a:lnTo>
                    <a:pt x="1614" y="2542"/>
                  </a:lnTo>
                  <a:lnTo>
                    <a:pt x="1610" y="2533"/>
                  </a:lnTo>
                  <a:lnTo>
                    <a:pt x="1604" y="2525"/>
                  </a:lnTo>
                  <a:lnTo>
                    <a:pt x="1599" y="2519"/>
                  </a:lnTo>
                  <a:lnTo>
                    <a:pt x="1592" y="2516"/>
                  </a:lnTo>
                  <a:lnTo>
                    <a:pt x="1586" y="2516"/>
                  </a:lnTo>
                  <a:lnTo>
                    <a:pt x="1581" y="2520"/>
                  </a:lnTo>
                  <a:lnTo>
                    <a:pt x="1581" y="2520"/>
                  </a:lnTo>
                  <a:lnTo>
                    <a:pt x="1573" y="2528"/>
                  </a:lnTo>
                  <a:lnTo>
                    <a:pt x="1567" y="2526"/>
                  </a:lnTo>
                  <a:lnTo>
                    <a:pt x="1560" y="2518"/>
                  </a:lnTo>
                  <a:lnTo>
                    <a:pt x="1551" y="2509"/>
                  </a:lnTo>
                  <a:lnTo>
                    <a:pt x="1551" y="2509"/>
                  </a:lnTo>
                  <a:lnTo>
                    <a:pt x="1545" y="2504"/>
                  </a:lnTo>
                  <a:lnTo>
                    <a:pt x="1538" y="2501"/>
                  </a:lnTo>
                  <a:lnTo>
                    <a:pt x="1531" y="2497"/>
                  </a:lnTo>
                  <a:lnTo>
                    <a:pt x="1524" y="2497"/>
                  </a:lnTo>
                  <a:lnTo>
                    <a:pt x="1516" y="2498"/>
                  </a:lnTo>
                  <a:lnTo>
                    <a:pt x="1508" y="2502"/>
                  </a:lnTo>
                  <a:lnTo>
                    <a:pt x="1499" y="2509"/>
                  </a:lnTo>
                  <a:lnTo>
                    <a:pt x="1488" y="2518"/>
                  </a:lnTo>
                  <a:lnTo>
                    <a:pt x="1488" y="2518"/>
                  </a:lnTo>
                  <a:lnTo>
                    <a:pt x="1478" y="2527"/>
                  </a:lnTo>
                  <a:lnTo>
                    <a:pt x="1468" y="2534"/>
                  </a:lnTo>
                  <a:lnTo>
                    <a:pt x="1457" y="2539"/>
                  </a:lnTo>
                  <a:lnTo>
                    <a:pt x="1448" y="2540"/>
                  </a:lnTo>
                  <a:lnTo>
                    <a:pt x="1437" y="2539"/>
                  </a:lnTo>
                  <a:lnTo>
                    <a:pt x="1427" y="2533"/>
                  </a:lnTo>
                  <a:lnTo>
                    <a:pt x="1417" y="2525"/>
                  </a:lnTo>
                  <a:lnTo>
                    <a:pt x="1405" y="2513"/>
                  </a:lnTo>
                  <a:lnTo>
                    <a:pt x="1405" y="2513"/>
                  </a:lnTo>
                  <a:lnTo>
                    <a:pt x="1392" y="2501"/>
                  </a:lnTo>
                  <a:lnTo>
                    <a:pt x="1378" y="2490"/>
                  </a:lnTo>
                  <a:lnTo>
                    <a:pt x="1363" y="2481"/>
                  </a:lnTo>
                  <a:lnTo>
                    <a:pt x="1348" y="2474"/>
                  </a:lnTo>
                  <a:lnTo>
                    <a:pt x="1334" y="2472"/>
                  </a:lnTo>
                  <a:lnTo>
                    <a:pt x="1323" y="2473"/>
                  </a:lnTo>
                  <a:lnTo>
                    <a:pt x="1313" y="2477"/>
                  </a:lnTo>
                  <a:lnTo>
                    <a:pt x="1308" y="2488"/>
                  </a:lnTo>
                  <a:lnTo>
                    <a:pt x="1308" y="2488"/>
                  </a:lnTo>
                  <a:lnTo>
                    <a:pt x="1303" y="2499"/>
                  </a:lnTo>
                  <a:lnTo>
                    <a:pt x="1295" y="2510"/>
                  </a:lnTo>
                  <a:lnTo>
                    <a:pt x="1285" y="2518"/>
                  </a:lnTo>
                  <a:lnTo>
                    <a:pt x="1275" y="2524"/>
                  </a:lnTo>
                  <a:lnTo>
                    <a:pt x="1263" y="2528"/>
                  </a:lnTo>
                  <a:lnTo>
                    <a:pt x="1252" y="2530"/>
                  </a:lnTo>
                  <a:lnTo>
                    <a:pt x="1241" y="2530"/>
                  </a:lnTo>
                  <a:lnTo>
                    <a:pt x="1231" y="2527"/>
                  </a:lnTo>
                  <a:lnTo>
                    <a:pt x="1231" y="2527"/>
                  </a:lnTo>
                  <a:lnTo>
                    <a:pt x="1222" y="2521"/>
                  </a:lnTo>
                  <a:lnTo>
                    <a:pt x="1212" y="2513"/>
                  </a:lnTo>
                  <a:lnTo>
                    <a:pt x="1203" y="2503"/>
                  </a:lnTo>
                  <a:lnTo>
                    <a:pt x="1192" y="2491"/>
                  </a:lnTo>
                  <a:lnTo>
                    <a:pt x="1178" y="2481"/>
                  </a:lnTo>
                  <a:lnTo>
                    <a:pt x="1161" y="2470"/>
                  </a:lnTo>
                  <a:lnTo>
                    <a:pt x="1139" y="2462"/>
                  </a:lnTo>
                  <a:lnTo>
                    <a:pt x="1113" y="2458"/>
                  </a:lnTo>
                  <a:lnTo>
                    <a:pt x="1113" y="2458"/>
                  </a:lnTo>
                  <a:lnTo>
                    <a:pt x="1090" y="2451"/>
                  </a:lnTo>
                  <a:lnTo>
                    <a:pt x="1076" y="2438"/>
                  </a:lnTo>
                  <a:lnTo>
                    <a:pt x="1070" y="2421"/>
                  </a:lnTo>
                  <a:lnTo>
                    <a:pt x="1070" y="2400"/>
                  </a:lnTo>
                  <a:lnTo>
                    <a:pt x="1072" y="2379"/>
                  </a:lnTo>
                  <a:lnTo>
                    <a:pt x="1077" y="2358"/>
                  </a:lnTo>
                  <a:lnTo>
                    <a:pt x="1078" y="2338"/>
                  </a:lnTo>
                  <a:lnTo>
                    <a:pt x="1076" y="2323"/>
                  </a:lnTo>
                  <a:lnTo>
                    <a:pt x="1076" y="2323"/>
                  </a:lnTo>
                  <a:lnTo>
                    <a:pt x="1072" y="2309"/>
                  </a:lnTo>
                  <a:lnTo>
                    <a:pt x="1073" y="2292"/>
                  </a:lnTo>
                  <a:lnTo>
                    <a:pt x="1077" y="2273"/>
                  </a:lnTo>
                  <a:lnTo>
                    <a:pt x="1084" y="2255"/>
                  </a:lnTo>
                  <a:lnTo>
                    <a:pt x="1091" y="2236"/>
                  </a:lnTo>
                  <a:lnTo>
                    <a:pt x="1099" y="2218"/>
                  </a:lnTo>
                  <a:lnTo>
                    <a:pt x="1106" y="2200"/>
                  </a:lnTo>
                  <a:lnTo>
                    <a:pt x="1110" y="2186"/>
                  </a:lnTo>
                  <a:lnTo>
                    <a:pt x="1110" y="2186"/>
                  </a:lnTo>
                  <a:lnTo>
                    <a:pt x="1112" y="2171"/>
                  </a:lnTo>
                  <a:lnTo>
                    <a:pt x="1110" y="2154"/>
                  </a:lnTo>
                  <a:lnTo>
                    <a:pt x="1107" y="2134"/>
                  </a:lnTo>
                  <a:lnTo>
                    <a:pt x="1102" y="2113"/>
                  </a:lnTo>
                  <a:lnTo>
                    <a:pt x="1096" y="2092"/>
                  </a:lnTo>
                  <a:lnTo>
                    <a:pt x="1092" y="2074"/>
                  </a:lnTo>
                  <a:lnTo>
                    <a:pt x="1090" y="2058"/>
                  </a:lnTo>
                  <a:lnTo>
                    <a:pt x="1090" y="2045"/>
                  </a:lnTo>
                  <a:lnTo>
                    <a:pt x="1090" y="2045"/>
                  </a:lnTo>
                  <a:lnTo>
                    <a:pt x="1090" y="2035"/>
                  </a:lnTo>
                  <a:lnTo>
                    <a:pt x="1086" y="2025"/>
                  </a:lnTo>
                  <a:lnTo>
                    <a:pt x="1079" y="2016"/>
                  </a:lnTo>
                  <a:lnTo>
                    <a:pt x="1070" y="2009"/>
                  </a:lnTo>
                  <a:lnTo>
                    <a:pt x="1057" y="2001"/>
                  </a:lnTo>
                  <a:lnTo>
                    <a:pt x="1043" y="1994"/>
                  </a:lnTo>
                  <a:lnTo>
                    <a:pt x="1028" y="1986"/>
                  </a:lnTo>
                  <a:lnTo>
                    <a:pt x="1013" y="1978"/>
                  </a:lnTo>
                  <a:lnTo>
                    <a:pt x="1013" y="1978"/>
                  </a:lnTo>
                  <a:lnTo>
                    <a:pt x="998" y="1972"/>
                  </a:lnTo>
                  <a:lnTo>
                    <a:pt x="985" y="1972"/>
                  </a:lnTo>
                  <a:lnTo>
                    <a:pt x="972" y="1974"/>
                  </a:lnTo>
                  <a:lnTo>
                    <a:pt x="960" y="1979"/>
                  </a:lnTo>
                  <a:lnTo>
                    <a:pt x="946" y="1986"/>
                  </a:lnTo>
                  <a:lnTo>
                    <a:pt x="930" y="1993"/>
                  </a:lnTo>
                  <a:lnTo>
                    <a:pt x="912" y="1999"/>
                  </a:lnTo>
                  <a:lnTo>
                    <a:pt x="890" y="2003"/>
                  </a:lnTo>
                  <a:lnTo>
                    <a:pt x="890" y="2003"/>
                  </a:lnTo>
                  <a:lnTo>
                    <a:pt x="869" y="2004"/>
                  </a:lnTo>
                  <a:lnTo>
                    <a:pt x="855" y="1999"/>
                  </a:lnTo>
                  <a:lnTo>
                    <a:pt x="847" y="1989"/>
                  </a:lnTo>
                  <a:lnTo>
                    <a:pt x="844" y="1977"/>
                  </a:lnTo>
                  <a:lnTo>
                    <a:pt x="844" y="1965"/>
                  </a:lnTo>
                  <a:lnTo>
                    <a:pt x="847" y="1953"/>
                  </a:lnTo>
                  <a:lnTo>
                    <a:pt x="852" y="1944"/>
                  </a:lnTo>
                  <a:lnTo>
                    <a:pt x="858" y="1941"/>
                  </a:lnTo>
                  <a:lnTo>
                    <a:pt x="858" y="1941"/>
                  </a:lnTo>
                  <a:lnTo>
                    <a:pt x="865" y="1937"/>
                  </a:lnTo>
                  <a:lnTo>
                    <a:pt x="873" y="1929"/>
                  </a:lnTo>
                  <a:lnTo>
                    <a:pt x="881" y="1917"/>
                  </a:lnTo>
                  <a:lnTo>
                    <a:pt x="888" y="1902"/>
                  </a:lnTo>
                  <a:lnTo>
                    <a:pt x="892" y="1886"/>
                  </a:lnTo>
                  <a:lnTo>
                    <a:pt x="895" y="1869"/>
                  </a:lnTo>
                  <a:lnTo>
                    <a:pt x="891" y="1852"/>
                  </a:lnTo>
                  <a:lnTo>
                    <a:pt x="883" y="1836"/>
                  </a:lnTo>
                  <a:lnTo>
                    <a:pt x="883" y="1836"/>
                  </a:lnTo>
                  <a:lnTo>
                    <a:pt x="875" y="1822"/>
                  </a:lnTo>
                  <a:lnTo>
                    <a:pt x="872" y="1811"/>
                  </a:lnTo>
                  <a:lnTo>
                    <a:pt x="872" y="1799"/>
                  </a:lnTo>
                  <a:lnTo>
                    <a:pt x="875" y="1790"/>
                  </a:lnTo>
                  <a:lnTo>
                    <a:pt x="881" y="1782"/>
                  </a:lnTo>
                  <a:lnTo>
                    <a:pt x="889" y="1775"/>
                  </a:lnTo>
                  <a:lnTo>
                    <a:pt x="898" y="1769"/>
                  </a:lnTo>
                  <a:lnTo>
                    <a:pt x="909" y="1764"/>
                  </a:lnTo>
                  <a:lnTo>
                    <a:pt x="909" y="1764"/>
                  </a:lnTo>
                  <a:lnTo>
                    <a:pt x="917" y="1759"/>
                  </a:lnTo>
                  <a:lnTo>
                    <a:pt x="921" y="1748"/>
                  </a:lnTo>
                  <a:lnTo>
                    <a:pt x="921" y="1733"/>
                  </a:lnTo>
                  <a:lnTo>
                    <a:pt x="920" y="1716"/>
                  </a:lnTo>
                  <a:lnTo>
                    <a:pt x="916" y="1696"/>
                  </a:lnTo>
                  <a:lnTo>
                    <a:pt x="912" y="1675"/>
                  </a:lnTo>
                  <a:lnTo>
                    <a:pt x="909" y="1653"/>
                  </a:lnTo>
                  <a:lnTo>
                    <a:pt x="906" y="1630"/>
                  </a:lnTo>
                  <a:lnTo>
                    <a:pt x="906" y="1630"/>
                  </a:lnTo>
                  <a:lnTo>
                    <a:pt x="904" y="1608"/>
                  </a:lnTo>
                  <a:lnTo>
                    <a:pt x="899" y="1590"/>
                  </a:lnTo>
                  <a:lnTo>
                    <a:pt x="892" y="1574"/>
                  </a:lnTo>
                  <a:lnTo>
                    <a:pt x="884" y="1561"/>
                  </a:lnTo>
                  <a:lnTo>
                    <a:pt x="874" y="1550"/>
                  </a:lnTo>
                  <a:lnTo>
                    <a:pt x="861" y="1539"/>
                  </a:lnTo>
                  <a:lnTo>
                    <a:pt x="847" y="1529"/>
                  </a:lnTo>
                  <a:lnTo>
                    <a:pt x="832" y="1519"/>
                  </a:lnTo>
                  <a:lnTo>
                    <a:pt x="832" y="1519"/>
                  </a:lnTo>
                  <a:lnTo>
                    <a:pt x="818" y="1508"/>
                  </a:lnTo>
                  <a:lnTo>
                    <a:pt x="809" y="1499"/>
                  </a:lnTo>
                  <a:lnTo>
                    <a:pt x="803" y="1490"/>
                  </a:lnTo>
                  <a:lnTo>
                    <a:pt x="799" y="1480"/>
                  </a:lnTo>
                  <a:lnTo>
                    <a:pt x="796" y="1471"/>
                  </a:lnTo>
                  <a:lnTo>
                    <a:pt x="793" y="1458"/>
                  </a:lnTo>
                  <a:lnTo>
                    <a:pt x="788" y="1444"/>
                  </a:lnTo>
                  <a:lnTo>
                    <a:pt x="781" y="1426"/>
                  </a:lnTo>
                  <a:lnTo>
                    <a:pt x="781" y="1426"/>
                  </a:lnTo>
                  <a:lnTo>
                    <a:pt x="773" y="1408"/>
                  </a:lnTo>
                  <a:lnTo>
                    <a:pt x="766" y="1399"/>
                  </a:lnTo>
                  <a:lnTo>
                    <a:pt x="759" y="1395"/>
                  </a:lnTo>
                  <a:lnTo>
                    <a:pt x="752" y="1395"/>
                  </a:lnTo>
                  <a:lnTo>
                    <a:pt x="744" y="1397"/>
                  </a:lnTo>
                  <a:lnTo>
                    <a:pt x="736" y="1401"/>
                  </a:lnTo>
                  <a:lnTo>
                    <a:pt x="727" y="1406"/>
                  </a:lnTo>
                  <a:lnTo>
                    <a:pt x="716" y="1410"/>
                  </a:lnTo>
                  <a:lnTo>
                    <a:pt x="716" y="1410"/>
                  </a:lnTo>
                  <a:lnTo>
                    <a:pt x="706" y="1410"/>
                  </a:lnTo>
                  <a:lnTo>
                    <a:pt x="696" y="1407"/>
                  </a:lnTo>
                  <a:lnTo>
                    <a:pt x="691" y="1403"/>
                  </a:lnTo>
                  <a:lnTo>
                    <a:pt x="685" y="1396"/>
                  </a:lnTo>
                  <a:lnTo>
                    <a:pt x="679" y="1386"/>
                  </a:lnTo>
                  <a:lnTo>
                    <a:pt x="673" y="1376"/>
                  </a:lnTo>
                  <a:lnTo>
                    <a:pt x="666" y="1364"/>
                  </a:lnTo>
                  <a:lnTo>
                    <a:pt x="658" y="1352"/>
                  </a:lnTo>
                  <a:lnTo>
                    <a:pt x="658" y="1352"/>
                  </a:lnTo>
                  <a:lnTo>
                    <a:pt x="649" y="1340"/>
                  </a:lnTo>
                  <a:lnTo>
                    <a:pt x="642" y="1333"/>
                  </a:lnTo>
                  <a:lnTo>
                    <a:pt x="635" y="1328"/>
                  </a:lnTo>
                  <a:lnTo>
                    <a:pt x="627" y="1327"/>
                  </a:lnTo>
                  <a:lnTo>
                    <a:pt x="619" y="1327"/>
                  </a:lnTo>
                  <a:lnTo>
                    <a:pt x="610" y="1330"/>
                  </a:lnTo>
                  <a:lnTo>
                    <a:pt x="598" y="1332"/>
                  </a:lnTo>
                  <a:lnTo>
                    <a:pt x="584" y="1335"/>
                  </a:lnTo>
                  <a:lnTo>
                    <a:pt x="584" y="1335"/>
                  </a:lnTo>
                  <a:lnTo>
                    <a:pt x="571" y="1337"/>
                  </a:lnTo>
                  <a:lnTo>
                    <a:pt x="562" y="1334"/>
                  </a:lnTo>
                  <a:lnTo>
                    <a:pt x="556" y="1330"/>
                  </a:lnTo>
                  <a:lnTo>
                    <a:pt x="554" y="1321"/>
                  </a:lnTo>
                  <a:lnTo>
                    <a:pt x="553" y="1311"/>
                  </a:lnTo>
                  <a:lnTo>
                    <a:pt x="554" y="1301"/>
                  </a:lnTo>
                  <a:lnTo>
                    <a:pt x="555" y="1289"/>
                  </a:lnTo>
                  <a:lnTo>
                    <a:pt x="556" y="1277"/>
                  </a:lnTo>
                  <a:lnTo>
                    <a:pt x="556" y="1277"/>
                  </a:lnTo>
                  <a:lnTo>
                    <a:pt x="555" y="1268"/>
                  </a:lnTo>
                  <a:lnTo>
                    <a:pt x="552" y="1260"/>
                  </a:lnTo>
                  <a:lnTo>
                    <a:pt x="546" y="1253"/>
                  </a:lnTo>
                  <a:lnTo>
                    <a:pt x="538" y="1247"/>
                  </a:lnTo>
                  <a:lnTo>
                    <a:pt x="526" y="1244"/>
                  </a:lnTo>
                  <a:lnTo>
                    <a:pt x="512" y="1243"/>
                  </a:lnTo>
                  <a:lnTo>
                    <a:pt x="497" y="1241"/>
                  </a:lnTo>
                  <a:lnTo>
                    <a:pt x="480" y="1243"/>
                  </a:lnTo>
                  <a:lnTo>
                    <a:pt x="480" y="1243"/>
                  </a:lnTo>
                  <a:lnTo>
                    <a:pt x="462" y="1245"/>
                  </a:lnTo>
                  <a:lnTo>
                    <a:pt x="446" y="1248"/>
                  </a:lnTo>
                  <a:lnTo>
                    <a:pt x="432" y="1250"/>
                  </a:lnTo>
                  <a:lnTo>
                    <a:pt x="419" y="1250"/>
                  </a:lnTo>
                  <a:lnTo>
                    <a:pt x="407" y="1247"/>
                  </a:lnTo>
                  <a:lnTo>
                    <a:pt x="395" y="1240"/>
                  </a:lnTo>
                  <a:lnTo>
                    <a:pt x="385" y="1230"/>
                  </a:lnTo>
                  <a:lnTo>
                    <a:pt x="375" y="1215"/>
                  </a:lnTo>
                  <a:lnTo>
                    <a:pt x="375" y="1215"/>
                  </a:lnTo>
                  <a:lnTo>
                    <a:pt x="365" y="1201"/>
                  </a:lnTo>
                  <a:lnTo>
                    <a:pt x="351" y="1193"/>
                  </a:lnTo>
                  <a:lnTo>
                    <a:pt x="335" y="1189"/>
                  </a:lnTo>
                  <a:lnTo>
                    <a:pt x="317" y="1188"/>
                  </a:lnTo>
                  <a:lnTo>
                    <a:pt x="299" y="1189"/>
                  </a:lnTo>
                  <a:lnTo>
                    <a:pt x="280" y="1189"/>
                  </a:lnTo>
                  <a:lnTo>
                    <a:pt x="261" y="1187"/>
                  </a:lnTo>
                  <a:lnTo>
                    <a:pt x="241" y="1180"/>
                  </a:lnTo>
                  <a:lnTo>
                    <a:pt x="241" y="1180"/>
                  </a:lnTo>
                  <a:lnTo>
                    <a:pt x="225" y="1168"/>
                  </a:lnTo>
                  <a:lnTo>
                    <a:pt x="215" y="1155"/>
                  </a:lnTo>
                  <a:lnTo>
                    <a:pt x="209" y="1138"/>
                  </a:lnTo>
                  <a:lnTo>
                    <a:pt x="207" y="1120"/>
                  </a:lnTo>
                  <a:lnTo>
                    <a:pt x="205" y="1101"/>
                  </a:lnTo>
                  <a:lnTo>
                    <a:pt x="205" y="1083"/>
                  </a:lnTo>
                  <a:lnTo>
                    <a:pt x="201" y="1064"/>
                  </a:lnTo>
                  <a:lnTo>
                    <a:pt x="197" y="1048"/>
                  </a:lnTo>
                  <a:lnTo>
                    <a:pt x="197" y="1048"/>
                  </a:lnTo>
                  <a:lnTo>
                    <a:pt x="187" y="1035"/>
                  </a:lnTo>
                  <a:lnTo>
                    <a:pt x="175" y="1028"/>
                  </a:lnTo>
                  <a:lnTo>
                    <a:pt x="160" y="1025"/>
                  </a:lnTo>
                  <a:lnTo>
                    <a:pt x="142" y="1025"/>
                  </a:lnTo>
                  <a:lnTo>
                    <a:pt x="125" y="1025"/>
                  </a:lnTo>
                  <a:lnTo>
                    <a:pt x="107" y="1026"/>
                  </a:lnTo>
                  <a:lnTo>
                    <a:pt x="91" y="1025"/>
                  </a:lnTo>
                  <a:lnTo>
                    <a:pt x="76" y="1020"/>
                  </a:lnTo>
                  <a:lnTo>
                    <a:pt x="76" y="1020"/>
                  </a:lnTo>
                  <a:lnTo>
                    <a:pt x="65" y="1012"/>
                  </a:lnTo>
                  <a:lnTo>
                    <a:pt x="58" y="1003"/>
                  </a:lnTo>
                  <a:lnTo>
                    <a:pt x="53" y="990"/>
                  </a:lnTo>
                  <a:lnTo>
                    <a:pt x="51" y="977"/>
                  </a:lnTo>
                  <a:lnTo>
                    <a:pt x="48" y="963"/>
                  </a:lnTo>
                  <a:lnTo>
                    <a:pt x="44" y="950"/>
                  </a:lnTo>
                  <a:lnTo>
                    <a:pt x="34" y="938"/>
                  </a:lnTo>
                  <a:lnTo>
                    <a:pt x="20" y="927"/>
                  </a:lnTo>
                  <a:lnTo>
                    <a:pt x="20" y="927"/>
                  </a:lnTo>
                  <a:lnTo>
                    <a:pt x="8" y="918"/>
                  </a:lnTo>
                  <a:lnTo>
                    <a:pt x="1" y="908"/>
                  </a:lnTo>
                  <a:lnTo>
                    <a:pt x="0" y="897"/>
                  </a:lnTo>
                  <a:lnTo>
                    <a:pt x="2" y="888"/>
                  </a:lnTo>
                  <a:lnTo>
                    <a:pt x="8" y="879"/>
                  </a:lnTo>
                  <a:lnTo>
                    <a:pt x="16" y="870"/>
                  </a:lnTo>
                  <a:lnTo>
                    <a:pt x="24" y="865"/>
                  </a:lnTo>
                  <a:lnTo>
                    <a:pt x="32" y="860"/>
                  </a:lnTo>
                  <a:lnTo>
                    <a:pt x="32" y="860"/>
                  </a:lnTo>
                  <a:lnTo>
                    <a:pt x="38" y="854"/>
                  </a:lnTo>
                  <a:lnTo>
                    <a:pt x="43" y="844"/>
                  </a:lnTo>
                  <a:lnTo>
                    <a:pt x="45" y="832"/>
                  </a:lnTo>
                  <a:lnTo>
                    <a:pt x="45" y="817"/>
                  </a:lnTo>
                  <a:lnTo>
                    <a:pt x="43" y="802"/>
                  </a:lnTo>
                  <a:lnTo>
                    <a:pt x="37" y="786"/>
                  </a:lnTo>
                  <a:lnTo>
                    <a:pt x="27" y="771"/>
                  </a:lnTo>
                  <a:lnTo>
                    <a:pt x="16" y="756"/>
                  </a:lnTo>
                  <a:lnTo>
                    <a:pt x="16" y="756"/>
                  </a:lnTo>
                  <a:lnTo>
                    <a:pt x="4" y="743"/>
                  </a:lnTo>
                  <a:lnTo>
                    <a:pt x="0" y="732"/>
                  </a:lnTo>
                  <a:lnTo>
                    <a:pt x="0" y="724"/>
                  </a:lnTo>
                  <a:lnTo>
                    <a:pt x="3" y="717"/>
                  </a:lnTo>
                  <a:lnTo>
                    <a:pt x="9" y="709"/>
                  </a:lnTo>
                  <a:lnTo>
                    <a:pt x="15" y="701"/>
                  </a:lnTo>
                  <a:lnTo>
                    <a:pt x="18" y="691"/>
                  </a:lnTo>
                  <a:lnTo>
                    <a:pt x="20" y="677"/>
                  </a:lnTo>
                  <a:lnTo>
                    <a:pt x="20" y="677"/>
                  </a:lnTo>
                  <a:lnTo>
                    <a:pt x="22" y="664"/>
                  </a:lnTo>
                  <a:lnTo>
                    <a:pt x="25" y="655"/>
                  </a:lnTo>
                  <a:lnTo>
                    <a:pt x="30" y="649"/>
                  </a:lnTo>
                  <a:lnTo>
                    <a:pt x="37" y="646"/>
                  </a:lnTo>
                  <a:lnTo>
                    <a:pt x="44" y="644"/>
                  </a:lnTo>
                  <a:lnTo>
                    <a:pt x="53" y="643"/>
                  </a:lnTo>
                  <a:lnTo>
                    <a:pt x="62" y="643"/>
                  </a:lnTo>
                  <a:lnTo>
                    <a:pt x="72" y="642"/>
                  </a:lnTo>
                  <a:lnTo>
                    <a:pt x="72" y="642"/>
                  </a:lnTo>
                  <a:lnTo>
                    <a:pt x="81" y="640"/>
                  </a:lnTo>
                  <a:lnTo>
                    <a:pt x="90" y="635"/>
                  </a:lnTo>
                  <a:lnTo>
                    <a:pt x="99" y="628"/>
                  </a:lnTo>
                  <a:lnTo>
                    <a:pt x="107" y="619"/>
                  </a:lnTo>
                  <a:lnTo>
                    <a:pt x="114" y="610"/>
                  </a:lnTo>
                  <a:lnTo>
                    <a:pt x="120" y="599"/>
                  </a:lnTo>
                  <a:lnTo>
                    <a:pt x="125" y="590"/>
                  </a:lnTo>
                  <a:lnTo>
                    <a:pt x="127" y="579"/>
                  </a:lnTo>
                  <a:lnTo>
                    <a:pt x="127" y="579"/>
                  </a:lnTo>
                  <a:lnTo>
                    <a:pt x="127" y="570"/>
                  </a:lnTo>
                  <a:lnTo>
                    <a:pt x="127" y="563"/>
                  </a:lnTo>
                  <a:lnTo>
                    <a:pt x="127" y="556"/>
                  </a:lnTo>
                  <a:lnTo>
                    <a:pt x="127" y="549"/>
                  </a:lnTo>
                  <a:lnTo>
                    <a:pt x="128" y="544"/>
                  </a:lnTo>
                  <a:lnTo>
                    <a:pt x="129" y="538"/>
                  </a:lnTo>
                  <a:lnTo>
                    <a:pt x="132" y="531"/>
                  </a:lnTo>
                  <a:lnTo>
                    <a:pt x="136" y="524"/>
                  </a:lnTo>
                  <a:lnTo>
                    <a:pt x="136" y="524"/>
                  </a:lnTo>
                  <a:lnTo>
                    <a:pt x="143" y="517"/>
                  </a:lnTo>
                  <a:lnTo>
                    <a:pt x="153" y="512"/>
                  </a:lnTo>
                  <a:lnTo>
                    <a:pt x="165" y="508"/>
                  </a:lnTo>
                  <a:lnTo>
                    <a:pt x="179" y="504"/>
                  </a:lnTo>
                  <a:lnTo>
                    <a:pt x="193" y="502"/>
                  </a:lnTo>
                  <a:lnTo>
                    <a:pt x="207" y="499"/>
                  </a:lnTo>
                  <a:lnTo>
                    <a:pt x="220" y="498"/>
                  </a:lnTo>
                  <a:lnTo>
                    <a:pt x="229" y="498"/>
                  </a:lnTo>
                  <a:lnTo>
                    <a:pt x="229" y="498"/>
                  </a:lnTo>
                  <a:lnTo>
                    <a:pt x="235" y="496"/>
                  </a:lnTo>
                  <a:lnTo>
                    <a:pt x="240" y="490"/>
                  </a:lnTo>
                  <a:lnTo>
                    <a:pt x="242" y="481"/>
                  </a:lnTo>
                  <a:lnTo>
                    <a:pt x="242" y="469"/>
                  </a:lnTo>
                  <a:lnTo>
                    <a:pt x="240" y="458"/>
                  </a:lnTo>
                  <a:lnTo>
                    <a:pt x="235" y="445"/>
                  </a:lnTo>
                  <a:lnTo>
                    <a:pt x="228" y="435"/>
                  </a:lnTo>
                  <a:lnTo>
                    <a:pt x="218" y="426"/>
                  </a:lnTo>
                  <a:lnTo>
                    <a:pt x="218" y="426"/>
                  </a:lnTo>
                  <a:lnTo>
                    <a:pt x="211" y="418"/>
                  </a:lnTo>
                  <a:lnTo>
                    <a:pt x="209" y="410"/>
                  </a:lnTo>
                  <a:lnTo>
                    <a:pt x="212" y="400"/>
                  </a:lnTo>
                  <a:lnTo>
                    <a:pt x="218" y="390"/>
                  </a:lnTo>
                  <a:lnTo>
                    <a:pt x="226" y="380"/>
                  </a:lnTo>
                  <a:lnTo>
                    <a:pt x="234" y="370"/>
                  </a:lnTo>
                  <a:lnTo>
                    <a:pt x="242" y="360"/>
                  </a:lnTo>
                  <a:lnTo>
                    <a:pt x="248" y="352"/>
                  </a:lnTo>
                  <a:lnTo>
                    <a:pt x="248" y="352"/>
                  </a:lnTo>
                  <a:lnTo>
                    <a:pt x="251" y="346"/>
                  </a:lnTo>
                  <a:lnTo>
                    <a:pt x="257" y="341"/>
                  </a:lnTo>
                  <a:lnTo>
                    <a:pt x="264" y="334"/>
                  </a:lnTo>
                  <a:lnTo>
                    <a:pt x="272" y="327"/>
                  </a:lnTo>
                  <a:lnTo>
                    <a:pt x="281" y="319"/>
                  </a:lnTo>
                  <a:lnTo>
                    <a:pt x="291" y="312"/>
                  </a:lnTo>
                  <a:lnTo>
                    <a:pt x="300" y="305"/>
                  </a:lnTo>
                  <a:lnTo>
                    <a:pt x="309" y="298"/>
                  </a:lnTo>
                  <a:lnTo>
                    <a:pt x="309" y="298"/>
                  </a:lnTo>
                  <a:lnTo>
                    <a:pt x="316" y="313"/>
                  </a:lnTo>
                  <a:lnTo>
                    <a:pt x="323" y="329"/>
                  </a:lnTo>
                  <a:lnTo>
                    <a:pt x="332" y="343"/>
                  </a:lnTo>
                  <a:lnTo>
                    <a:pt x="341" y="357"/>
                  </a:lnTo>
                  <a:lnTo>
                    <a:pt x="350" y="367"/>
                  </a:lnTo>
                  <a:lnTo>
                    <a:pt x="359" y="375"/>
                  </a:lnTo>
                  <a:lnTo>
                    <a:pt x="369" y="379"/>
                  </a:lnTo>
                  <a:lnTo>
                    <a:pt x="380" y="378"/>
                  </a:lnTo>
                  <a:lnTo>
                    <a:pt x="380" y="378"/>
                  </a:lnTo>
                  <a:lnTo>
                    <a:pt x="393" y="375"/>
                  </a:lnTo>
                  <a:lnTo>
                    <a:pt x="408" y="373"/>
                  </a:lnTo>
                  <a:lnTo>
                    <a:pt x="423" y="372"/>
                  </a:lnTo>
                  <a:lnTo>
                    <a:pt x="440" y="368"/>
                  </a:lnTo>
                  <a:lnTo>
                    <a:pt x="456" y="364"/>
                  </a:lnTo>
                  <a:lnTo>
                    <a:pt x="472" y="356"/>
                  </a:lnTo>
                  <a:lnTo>
                    <a:pt x="484" y="344"/>
                  </a:lnTo>
                  <a:lnTo>
                    <a:pt x="496" y="327"/>
                  </a:lnTo>
                  <a:lnTo>
                    <a:pt x="496" y="327"/>
                  </a:lnTo>
                  <a:lnTo>
                    <a:pt x="506" y="306"/>
                  </a:lnTo>
                  <a:lnTo>
                    <a:pt x="518" y="284"/>
                  </a:lnTo>
                  <a:lnTo>
                    <a:pt x="530" y="263"/>
                  </a:lnTo>
                  <a:lnTo>
                    <a:pt x="541" y="243"/>
                  </a:lnTo>
                  <a:lnTo>
                    <a:pt x="552" y="226"/>
                  </a:lnTo>
                  <a:lnTo>
                    <a:pt x="560" y="212"/>
                  </a:lnTo>
                  <a:lnTo>
                    <a:pt x="565" y="203"/>
                  </a:lnTo>
                  <a:lnTo>
                    <a:pt x="568" y="199"/>
                  </a:lnTo>
                  <a:lnTo>
                    <a:pt x="568" y="199"/>
                  </a:lnTo>
                  <a:lnTo>
                    <a:pt x="568" y="197"/>
                  </a:lnTo>
                  <a:lnTo>
                    <a:pt x="569" y="192"/>
                  </a:lnTo>
                  <a:lnTo>
                    <a:pt x="571" y="185"/>
                  </a:lnTo>
                  <a:lnTo>
                    <a:pt x="575" y="178"/>
                  </a:lnTo>
                  <a:lnTo>
                    <a:pt x="582" y="175"/>
                  </a:lnTo>
                  <a:lnTo>
                    <a:pt x="591" y="174"/>
                  </a:lnTo>
                  <a:lnTo>
                    <a:pt x="605" y="178"/>
                  </a:lnTo>
                  <a:lnTo>
                    <a:pt x="623" y="190"/>
                  </a:lnTo>
                  <a:lnTo>
                    <a:pt x="623" y="190"/>
                  </a:lnTo>
                  <a:lnTo>
                    <a:pt x="641" y="204"/>
                  </a:lnTo>
                  <a:lnTo>
                    <a:pt x="654" y="213"/>
                  </a:lnTo>
                  <a:lnTo>
                    <a:pt x="662" y="221"/>
                  </a:lnTo>
                  <a:lnTo>
                    <a:pt x="666" y="228"/>
                  </a:lnTo>
                  <a:lnTo>
                    <a:pt x="666" y="235"/>
                  </a:lnTo>
                  <a:lnTo>
                    <a:pt x="662" y="243"/>
                  </a:lnTo>
                  <a:lnTo>
                    <a:pt x="655" y="255"/>
                  </a:lnTo>
                  <a:lnTo>
                    <a:pt x="644" y="269"/>
                  </a:lnTo>
                  <a:lnTo>
                    <a:pt x="644" y="269"/>
                  </a:lnTo>
                  <a:lnTo>
                    <a:pt x="635" y="288"/>
                  </a:lnTo>
                  <a:lnTo>
                    <a:pt x="630" y="313"/>
                  </a:lnTo>
                  <a:lnTo>
                    <a:pt x="628" y="339"/>
                  </a:lnTo>
                  <a:lnTo>
                    <a:pt x="630" y="366"/>
                  </a:lnTo>
                  <a:lnTo>
                    <a:pt x="634" y="392"/>
                  </a:lnTo>
                  <a:lnTo>
                    <a:pt x="641" y="412"/>
                  </a:lnTo>
                  <a:lnTo>
                    <a:pt x="650" y="429"/>
                  </a:lnTo>
                  <a:lnTo>
                    <a:pt x="661" y="436"/>
                  </a:lnTo>
                  <a:lnTo>
                    <a:pt x="661" y="436"/>
                  </a:lnTo>
                  <a:lnTo>
                    <a:pt x="672" y="440"/>
                  </a:lnTo>
                  <a:lnTo>
                    <a:pt x="680" y="448"/>
                  </a:lnTo>
                  <a:lnTo>
                    <a:pt x="687" y="458"/>
                  </a:lnTo>
                  <a:lnTo>
                    <a:pt x="693" y="468"/>
                  </a:lnTo>
                  <a:lnTo>
                    <a:pt x="696" y="479"/>
                  </a:lnTo>
                  <a:lnTo>
                    <a:pt x="699" y="488"/>
                  </a:lnTo>
                  <a:lnTo>
                    <a:pt x="700" y="494"/>
                  </a:lnTo>
                  <a:lnTo>
                    <a:pt x="700" y="496"/>
                  </a:lnTo>
                  <a:lnTo>
                    <a:pt x="700" y="496"/>
                  </a:lnTo>
                  <a:lnTo>
                    <a:pt x="701" y="497"/>
                  </a:lnTo>
                  <a:lnTo>
                    <a:pt x="703" y="501"/>
                  </a:lnTo>
                  <a:lnTo>
                    <a:pt x="707" y="506"/>
                  </a:lnTo>
                  <a:lnTo>
                    <a:pt x="713" y="512"/>
                  </a:lnTo>
                  <a:lnTo>
                    <a:pt x="720" y="519"/>
                  </a:lnTo>
                  <a:lnTo>
                    <a:pt x="728" y="524"/>
                  </a:lnTo>
                  <a:lnTo>
                    <a:pt x="736" y="528"/>
                  </a:lnTo>
                  <a:lnTo>
                    <a:pt x="746" y="531"/>
                  </a:lnTo>
                  <a:lnTo>
                    <a:pt x="746" y="531"/>
                  </a:lnTo>
                  <a:lnTo>
                    <a:pt x="757" y="530"/>
                  </a:lnTo>
                  <a:lnTo>
                    <a:pt x="765" y="524"/>
                  </a:lnTo>
                  <a:lnTo>
                    <a:pt x="773" y="517"/>
                  </a:lnTo>
                  <a:lnTo>
                    <a:pt x="779" y="506"/>
                  </a:lnTo>
                  <a:lnTo>
                    <a:pt x="785" y="496"/>
                  </a:lnTo>
                  <a:lnTo>
                    <a:pt x="790" y="486"/>
                  </a:lnTo>
                  <a:lnTo>
                    <a:pt x="797" y="477"/>
                  </a:lnTo>
                  <a:lnTo>
                    <a:pt x="804" y="470"/>
                  </a:lnTo>
                  <a:lnTo>
                    <a:pt x="804" y="470"/>
                  </a:lnTo>
                  <a:lnTo>
                    <a:pt x="811" y="464"/>
                  </a:lnTo>
                  <a:lnTo>
                    <a:pt x="817" y="457"/>
                  </a:lnTo>
                  <a:lnTo>
                    <a:pt x="825" y="450"/>
                  </a:lnTo>
                  <a:lnTo>
                    <a:pt x="834" y="444"/>
                  </a:lnTo>
                  <a:lnTo>
                    <a:pt x="845" y="438"/>
                  </a:lnTo>
                  <a:lnTo>
                    <a:pt x="860" y="433"/>
                  </a:lnTo>
                  <a:lnTo>
                    <a:pt x="879" y="430"/>
                  </a:lnTo>
                  <a:lnTo>
                    <a:pt x="902" y="429"/>
                  </a:lnTo>
                  <a:lnTo>
                    <a:pt x="902" y="429"/>
                  </a:lnTo>
                  <a:lnTo>
                    <a:pt x="926" y="425"/>
                  </a:lnTo>
                  <a:lnTo>
                    <a:pt x="945" y="417"/>
                  </a:lnTo>
                  <a:lnTo>
                    <a:pt x="960" y="406"/>
                  </a:lnTo>
                  <a:lnTo>
                    <a:pt x="970" y="390"/>
                  </a:lnTo>
                  <a:lnTo>
                    <a:pt x="978" y="375"/>
                  </a:lnTo>
                  <a:lnTo>
                    <a:pt x="982" y="358"/>
                  </a:lnTo>
                  <a:lnTo>
                    <a:pt x="984" y="343"/>
                  </a:lnTo>
                  <a:lnTo>
                    <a:pt x="985" y="329"/>
                  </a:lnTo>
                  <a:lnTo>
                    <a:pt x="985" y="329"/>
                  </a:lnTo>
                  <a:lnTo>
                    <a:pt x="985" y="316"/>
                  </a:lnTo>
                  <a:lnTo>
                    <a:pt x="985" y="302"/>
                  </a:lnTo>
                  <a:lnTo>
                    <a:pt x="984" y="287"/>
                  </a:lnTo>
                  <a:lnTo>
                    <a:pt x="984" y="272"/>
                  </a:lnTo>
                  <a:lnTo>
                    <a:pt x="984" y="257"/>
                  </a:lnTo>
                  <a:lnTo>
                    <a:pt x="985" y="242"/>
                  </a:lnTo>
                  <a:lnTo>
                    <a:pt x="987" y="230"/>
                  </a:lnTo>
                  <a:lnTo>
                    <a:pt x="990" y="220"/>
                  </a:lnTo>
                  <a:lnTo>
                    <a:pt x="990" y="220"/>
                  </a:lnTo>
                  <a:lnTo>
                    <a:pt x="994" y="212"/>
                  </a:lnTo>
                  <a:lnTo>
                    <a:pt x="999" y="203"/>
                  </a:lnTo>
                  <a:lnTo>
                    <a:pt x="1005" y="195"/>
                  </a:lnTo>
                  <a:lnTo>
                    <a:pt x="1008" y="184"/>
                  </a:lnTo>
                  <a:lnTo>
                    <a:pt x="1011" y="175"/>
                  </a:lnTo>
                  <a:lnTo>
                    <a:pt x="1010" y="164"/>
                  </a:lnTo>
                  <a:lnTo>
                    <a:pt x="1005" y="154"/>
                  </a:lnTo>
                  <a:lnTo>
                    <a:pt x="994" y="144"/>
                  </a:lnTo>
                  <a:lnTo>
                    <a:pt x="994" y="144"/>
                  </a:lnTo>
                  <a:lnTo>
                    <a:pt x="981" y="133"/>
                  </a:lnTo>
                  <a:lnTo>
                    <a:pt x="965" y="123"/>
                  </a:lnTo>
                  <a:lnTo>
                    <a:pt x="950" y="112"/>
                  </a:lnTo>
                  <a:lnTo>
                    <a:pt x="936" y="101"/>
                  </a:lnTo>
                  <a:lnTo>
                    <a:pt x="925" y="89"/>
                  </a:lnTo>
                  <a:lnTo>
                    <a:pt x="917" y="75"/>
                  </a:lnTo>
                  <a:lnTo>
                    <a:pt x="913" y="59"/>
                  </a:lnTo>
                  <a:lnTo>
                    <a:pt x="916" y="41"/>
                  </a:lnTo>
                  <a:lnTo>
                    <a:pt x="916" y="41"/>
                  </a:lnTo>
                  <a:lnTo>
                    <a:pt x="917" y="36"/>
                  </a:lnTo>
                  <a:lnTo>
                    <a:pt x="918" y="31"/>
                  </a:lnTo>
                  <a:lnTo>
                    <a:pt x="920" y="25"/>
                  </a:lnTo>
                  <a:lnTo>
                    <a:pt x="921" y="21"/>
                  </a:lnTo>
                  <a:lnTo>
                    <a:pt x="924" y="15"/>
                  </a:lnTo>
                  <a:lnTo>
                    <a:pt x="925" y="10"/>
                  </a:lnTo>
                  <a:lnTo>
                    <a:pt x="927" y="4"/>
                  </a:lnTo>
                  <a:lnTo>
                    <a:pt x="930" y="0"/>
                  </a:lnTo>
                  <a:lnTo>
                    <a:pt x="930" y="0"/>
                  </a:lnTo>
                  <a:lnTo>
                    <a:pt x="936" y="3"/>
                  </a:lnTo>
                  <a:lnTo>
                    <a:pt x="943" y="7"/>
                  </a:lnTo>
                  <a:lnTo>
                    <a:pt x="953" y="9"/>
                  </a:lnTo>
                  <a:lnTo>
                    <a:pt x="963" y="11"/>
                  </a:lnTo>
                  <a:lnTo>
                    <a:pt x="963" y="11"/>
                  </a:lnTo>
                  <a:lnTo>
                    <a:pt x="992" y="22"/>
                  </a:lnTo>
                  <a:lnTo>
                    <a:pt x="1015" y="32"/>
                  </a:lnTo>
                  <a:lnTo>
                    <a:pt x="1032" y="41"/>
                  </a:lnTo>
                  <a:lnTo>
                    <a:pt x="1044" y="51"/>
                  </a:lnTo>
                  <a:lnTo>
                    <a:pt x="1054" y="57"/>
                  </a:lnTo>
                  <a:lnTo>
                    <a:pt x="1062" y="61"/>
                  </a:lnTo>
                  <a:lnTo>
                    <a:pt x="1069" y="61"/>
                  </a:lnTo>
                  <a:lnTo>
                    <a:pt x="1077" y="59"/>
                  </a:lnTo>
                  <a:lnTo>
                    <a:pt x="1077" y="59"/>
                  </a:lnTo>
                  <a:lnTo>
                    <a:pt x="1085" y="54"/>
                  </a:lnTo>
                  <a:lnTo>
                    <a:pt x="1093" y="51"/>
                  </a:lnTo>
                  <a:lnTo>
                    <a:pt x="1101" y="50"/>
                  </a:lnTo>
                  <a:lnTo>
                    <a:pt x="1110" y="51"/>
                  </a:lnTo>
                  <a:lnTo>
                    <a:pt x="1121" y="58"/>
                  </a:lnTo>
                  <a:lnTo>
                    <a:pt x="1135" y="69"/>
                  </a:lnTo>
                  <a:lnTo>
                    <a:pt x="1150" y="88"/>
                  </a:lnTo>
                  <a:lnTo>
                    <a:pt x="1170" y="113"/>
                  </a:lnTo>
                  <a:lnTo>
                    <a:pt x="1170" y="113"/>
                  </a:lnTo>
                  <a:lnTo>
                    <a:pt x="1181" y="130"/>
                  </a:lnTo>
                  <a:lnTo>
                    <a:pt x="1196" y="149"/>
                  </a:lnTo>
                  <a:lnTo>
                    <a:pt x="1212" y="171"/>
                  </a:lnTo>
                  <a:lnTo>
                    <a:pt x="1231" y="196"/>
                  </a:lnTo>
                  <a:lnTo>
                    <a:pt x="1252" y="221"/>
                  </a:lnTo>
                  <a:lnTo>
                    <a:pt x="1274" y="247"/>
                  </a:lnTo>
                  <a:lnTo>
                    <a:pt x="1297" y="275"/>
                  </a:lnTo>
                  <a:lnTo>
                    <a:pt x="1320" y="301"/>
                  </a:lnTo>
                  <a:lnTo>
                    <a:pt x="1345" y="328"/>
                  </a:lnTo>
                  <a:lnTo>
                    <a:pt x="1369" y="353"/>
                  </a:lnTo>
                  <a:lnTo>
                    <a:pt x="1393" y="378"/>
                  </a:lnTo>
                  <a:lnTo>
                    <a:pt x="1418" y="401"/>
                  </a:lnTo>
                  <a:lnTo>
                    <a:pt x="1442" y="422"/>
                  </a:lnTo>
                  <a:lnTo>
                    <a:pt x="1465" y="439"/>
                  </a:lnTo>
                  <a:lnTo>
                    <a:pt x="1486" y="454"/>
                  </a:lnTo>
                  <a:lnTo>
                    <a:pt x="1507" y="465"/>
                  </a:lnTo>
                  <a:lnTo>
                    <a:pt x="1507" y="465"/>
                  </a:lnTo>
                  <a:lnTo>
                    <a:pt x="1539" y="482"/>
                  </a:lnTo>
                  <a:lnTo>
                    <a:pt x="1563" y="496"/>
                  </a:lnTo>
                  <a:lnTo>
                    <a:pt x="1578" y="509"/>
                  </a:lnTo>
                  <a:lnTo>
                    <a:pt x="1588" y="519"/>
                  </a:lnTo>
                  <a:lnTo>
                    <a:pt x="1597" y="526"/>
                  </a:lnTo>
                  <a:lnTo>
                    <a:pt x="1608" y="531"/>
                  </a:lnTo>
                  <a:lnTo>
                    <a:pt x="1622" y="531"/>
                  </a:lnTo>
                  <a:lnTo>
                    <a:pt x="1644" y="528"/>
                  </a:lnTo>
                  <a:lnTo>
                    <a:pt x="1644" y="528"/>
                  </a:lnTo>
                  <a:lnTo>
                    <a:pt x="1666" y="525"/>
                  </a:lnTo>
                  <a:lnTo>
                    <a:pt x="1680" y="526"/>
                  </a:lnTo>
                  <a:lnTo>
                    <a:pt x="1689" y="530"/>
                  </a:lnTo>
                  <a:lnTo>
                    <a:pt x="1695" y="537"/>
                  </a:lnTo>
                  <a:lnTo>
                    <a:pt x="1698" y="547"/>
                  </a:lnTo>
                  <a:lnTo>
                    <a:pt x="1702" y="559"/>
                  </a:lnTo>
                  <a:lnTo>
                    <a:pt x="1708" y="572"/>
                  </a:lnTo>
                  <a:lnTo>
                    <a:pt x="1717" y="589"/>
                  </a:lnTo>
                  <a:lnTo>
                    <a:pt x="1717" y="589"/>
                  </a:lnTo>
                  <a:lnTo>
                    <a:pt x="1726" y="604"/>
                  </a:lnTo>
                  <a:lnTo>
                    <a:pt x="1732" y="615"/>
                  </a:lnTo>
                  <a:lnTo>
                    <a:pt x="1734" y="625"/>
                  </a:lnTo>
                  <a:lnTo>
                    <a:pt x="1735" y="633"/>
                  </a:lnTo>
                  <a:lnTo>
                    <a:pt x="1734" y="641"/>
                  </a:lnTo>
                  <a:lnTo>
                    <a:pt x="1732" y="650"/>
                  </a:lnTo>
                  <a:lnTo>
                    <a:pt x="1731" y="661"/>
                  </a:lnTo>
                  <a:lnTo>
                    <a:pt x="1730" y="676"/>
                  </a:lnTo>
                  <a:lnTo>
                    <a:pt x="1730" y="676"/>
                  </a:lnTo>
                  <a:lnTo>
                    <a:pt x="1732" y="688"/>
                  </a:lnTo>
                  <a:lnTo>
                    <a:pt x="1737" y="697"/>
                  </a:lnTo>
                  <a:lnTo>
                    <a:pt x="1742" y="702"/>
                  </a:lnTo>
                  <a:lnTo>
                    <a:pt x="1750" y="707"/>
                  </a:lnTo>
                  <a:lnTo>
                    <a:pt x="1759" y="714"/>
                  </a:lnTo>
                  <a:lnTo>
                    <a:pt x="1766" y="726"/>
                  </a:lnTo>
                  <a:lnTo>
                    <a:pt x="1771" y="744"/>
                  </a:lnTo>
                  <a:lnTo>
                    <a:pt x="1774" y="771"/>
                  </a:lnTo>
                  <a:lnTo>
                    <a:pt x="1774" y="771"/>
                  </a:lnTo>
                  <a:lnTo>
                    <a:pt x="1777" y="797"/>
                  </a:lnTo>
                  <a:lnTo>
                    <a:pt x="1783" y="812"/>
                  </a:lnTo>
                  <a:lnTo>
                    <a:pt x="1792" y="823"/>
                  </a:lnTo>
                  <a:lnTo>
                    <a:pt x="1805" y="832"/>
                  </a:lnTo>
                  <a:lnTo>
                    <a:pt x="1820" y="844"/>
                  </a:lnTo>
                  <a:lnTo>
                    <a:pt x="1837" y="862"/>
                  </a:lnTo>
                  <a:lnTo>
                    <a:pt x="1857" y="892"/>
                  </a:lnTo>
                  <a:lnTo>
                    <a:pt x="1879" y="938"/>
                  </a:lnTo>
                  <a:lnTo>
                    <a:pt x="1879" y="938"/>
                  </a:lnTo>
                  <a:lnTo>
                    <a:pt x="1890" y="964"/>
                  </a:lnTo>
                  <a:lnTo>
                    <a:pt x="1900" y="989"/>
                  </a:lnTo>
                  <a:lnTo>
                    <a:pt x="1909" y="1011"/>
                  </a:lnTo>
                  <a:lnTo>
                    <a:pt x="1917" y="1032"/>
                  </a:lnTo>
                  <a:lnTo>
                    <a:pt x="1926" y="1050"/>
                  </a:lnTo>
                  <a:lnTo>
                    <a:pt x="1932" y="1066"/>
                  </a:lnTo>
                  <a:lnTo>
                    <a:pt x="1939" y="1083"/>
                  </a:lnTo>
                  <a:lnTo>
                    <a:pt x="1946" y="1095"/>
                  </a:lnTo>
                  <a:lnTo>
                    <a:pt x="1952" y="1108"/>
                  </a:lnTo>
                  <a:lnTo>
                    <a:pt x="1958" y="1120"/>
                  </a:lnTo>
                  <a:lnTo>
                    <a:pt x="1964" y="1129"/>
                  </a:lnTo>
                  <a:lnTo>
                    <a:pt x="1970" y="1138"/>
                  </a:lnTo>
                  <a:lnTo>
                    <a:pt x="1975" y="1146"/>
                  </a:lnTo>
                  <a:lnTo>
                    <a:pt x="1981" y="1152"/>
                  </a:lnTo>
                  <a:lnTo>
                    <a:pt x="1988" y="1159"/>
                  </a:lnTo>
                  <a:lnTo>
                    <a:pt x="1994" y="1164"/>
                  </a:lnTo>
                  <a:lnTo>
                    <a:pt x="1994" y="1164"/>
                  </a:lnTo>
                  <a:lnTo>
                    <a:pt x="2004" y="1175"/>
                  </a:lnTo>
                  <a:lnTo>
                    <a:pt x="2012" y="1190"/>
                  </a:lnTo>
                  <a:lnTo>
                    <a:pt x="2016" y="1208"/>
                  </a:lnTo>
                  <a:lnTo>
                    <a:pt x="2019" y="1224"/>
                  </a:lnTo>
                  <a:lnTo>
                    <a:pt x="2022" y="1240"/>
                  </a:lnTo>
                  <a:lnTo>
                    <a:pt x="2025" y="1253"/>
                  </a:lnTo>
                  <a:lnTo>
                    <a:pt x="2030" y="1261"/>
                  </a:lnTo>
                  <a:lnTo>
                    <a:pt x="2038" y="1264"/>
                  </a:lnTo>
                  <a:lnTo>
                    <a:pt x="2038" y="1264"/>
                  </a:lnTo>
                  <a:lnTo>
                    <a:pt x="2044" y="1266"/>
                  </a:lnTo>
                  <a:lnTo>
                    <a:pt x="2045" y="1274"/>
                  </a:lnTo>
                  <a:lnTo>
                    <a:pt x="2041" y="1287"/>
                  </a:lnTo>
                  <a:lnTo>
                    <a:pt x="2039" y="1301"/>
                  </a:lnTo>
                  <a:lnTo>
                    <a:pt x="2037" y="1317"/>
                  </a:lnTo>
                  <a:lnTo>
                    <a:pt x="2039" y="1332"/>
                  </a:lnTo>
                  <a:lnTo>
                    <a:pt x="2047" y="1345"/>
                  </a:lnTo>
                  <a:lnTo>
                    <a:pt x="2063" y="1353"/>
                  </a:lnTo>
                  <a:lnTo>
                    <a:pt x="2063" y="1353"/>
                  </a:lnTo>
                  <a:lnTo>
                    <a:pt x="2074" y="1357"/>
                  </a:lnTo>
                  <a:lnTo>
                    <a:pt x="2086" y="1363"/>
                  </a:lnTo>
                  <a:lnTo>
                    <a:pt x="2096" y="1372"/>
                  </a:lnTo>
                  <a:lnTo>
                    <a:pt x="2106" y="1383"/>
                  </a:lnTo>
                  <a:lnTo>
                    <a:pt x="2117" y="1395"/>
                  </a:lnTo>
                  <a:lnTo>
                    <a:pt x="2127" y="1407"/>
                  </a:lnTo>
                  <a:lnTo>
                    <a:pt x="2138" y="1422"/>
                  </a:lnTo>
                  <a:lnTo>
                    <a:pt x="2149" y="1436"/>
                  </a:lnTo>
                  <a:lnTo>
                    <a:pt x="2160" y="1452"/>
                  </a:lnTo>
                  <a:lnTo>
                    <a:pt x="2171" y="1468"/>
                  </a:lnTo>
                  <a:lnTo>
                    <a:pt x="2183" y="1483"/>
                  </a:lnTo>
                  <a:lnTo>
                    <a:pt x="2195" y="1498"/>
                  </a:lnTo>
                  <a:lnTo>
                    <a:pt x="2206" y="1512"/>
                  </a:lnTo>
                  <a:lnTo>
                    <a:pt x="2219" y="1526"/>
                  </a:lnTo>
                  <a:lnTo>
                    <a:pt x="2232" y="1537"/>
                  </a:lnTo>
                  <a:lnTo>
                    <a:pt x="2246" y="1548"/>
                  </a:lnTo>
                  <a:lnTo>
                    <a:pt x="2246" y="1548"/>
                  </a:lnTo>
                  <a:lnTo>
                    <a:pt x="2258" y="1558"/>
                  </a:lnTo>
                  <a:lnTo>
                    <a:pt x="2271" y="1571"/>
                  </a:lnTo>
                  <a:lnTo>
                    <a:pt x="2281" y="1585"/>
                  </a:lnTo>
                  <a:lnTo>
                    <a:pt x="2292" y="1600"/>
                  </a:lnTo>
                  <a:lnTo>
                    <a:pt x="2301" y="1616"/>
                  </a:lnTo>
                  <a:lnTo>
                    <a:pt x="2309" y="1633"/>
                  </a:lnTo>
                  <a:lnTo>
                    <a:pt x="2319" y="1651"/>
                  </a:lnTo>
                  <a:lnTo>
                    <a:pt x="2327" y="1669"/>
                  </a:lnTo>
                  <a:lnTo>
                    <a:pt x="2334" y="1687"/>
                  </a:lnTo>
                  <a:lnTo>
                    <a:pt x="2342" y="1704"/>
                  </a:lnTo>
                  <a:lnTo>
                    <a:pt x="2350" y="1720"/>
                  </a:lnTo>
                  <a:lnTo>
                    <a:pt x="2358" y="1735"/>
                  </a:lnTo>
                  <a:lnTo>
                    <a:pt x="2367" y="1749"/>
                  </a:lnTo>
                  <a:lnTo>
                    <a:pt x="2377" y="1762"/>
                  </a:lnTo>
                  <a:lnTo>
                    <a:pt x="2387" y="1772"/>
                  </a:lnTo>
                  <a:lnTo>
                    <a:pt x="2397" y="1781"/>
                  </a:lnTo>
                  <a:lnTo>
                    <a:pt x="2397" y="1781"/>
                  </a:lnTo>
                  <a:lnTo>
                    <a:pt x="2416" y="1796"/>
                  </a:lnTo>
                  <a:lnTo>
                    <a:pt x="2428" y="1810"/>
                  </a:lnTo>
                  <a:lnTo>
                    <a:pt x="2435" y="1824"/>
                  </a:lnTo>
                  <a:lnTo>
                    <a:pt x="2438" y="1836"/>
                  </a:lnTo>
                  <a:lnTo>
                    <a:pt x="2441" y="1848"/>
                  </a:lnTo>
                  <a:lnTo>
                    <a:pt x="2447" y="1857"/>
                  </a:lnTo>
                  <a:lnTo>
                    <a:pt x="2455" y="1863"/>
                  </a:lnTo>
                  <a:lnTo>
                    <a:pt x="2470" y="1866"/>
                  </a:lnTo>
                  <a:lnTo>
                    <a:pt x="2470" y="1866"/>
                  </a:lnTo>
                  <a:lnTo>
                    <a:pt x="2483" y="1870"/>
                  </a:lnTo>
                  <a:lnTo>
                    <a:pt x="2488" y="1879"/>
                  </a:lnTo>
                  <a:lnTo>
                    <a:pt x="2488" y="1892"/>
                  </a:lnTo>
                  <a:lnTo>
                    <a:pt x="2486" y="1909"/>
                  </a:lnTo>
                  <a:lnTo>
                    <a:pt x="2486" y="1930"/>
                  </a:lnTo>
                  <a:lnTo>
                    <a:pt x="2490" y="1955"/>
                  </a:lnTo>
                  <a:lnTo>
                    <a:pt x="2503" y="1982"/>
                  </a:lnTo>
                  <a:lnTo>
                    <a:pt x="2528" y="2014"/>
                  </a:lnTo>
                  <a:lnTo>
                    <a:pt x="2528" y="2014"/>
                  </a:lnTo>
                  <a:lnTo>
                    <a:pt x="2544" y="2030"/>
                  </a:lnTo>
                  <a:lnTo>
                    <a:pt x="2557" y="2047"/>
                  </a:lnTo>
                  <a:lnTo>
                    <a:pt x="2569" y="2065"/>
                  </a:lnTo>
                  <a:lnTo>
                    <a:pt x="2579" y="2083"/>
                  </a:lnTo>
                  <a:lnTo>
                    <a:pt x="2589" y="2102"/>
                  </a:lnTo>
                  <a:lnTo>
                    <a:pt x="2598" y="2119"/>
                  </a:lnTo>
                  <a:lnTo>
                    <a:pt x="2606" y="2138"/>
                  </a:lnTo>
                  <a:lnTo>
                    <a:pt x="2614" y="2155"/>
                  </a:lnTo>
                  <a:lnTo>
                    <a:pt x="2622" y="2172"/>
                  </a:lnTo>
                  <a:lnTo>
                    <a:pt x="2630" y="2190"/>
                  </a:lnTo>
                  <a:lnTo>
                    <a:pt x="2640" y="2206"/>
                  </a:lnTo>
                  <a:lnTo>
                    <a:pt x="2649" y="2220"/>
                  </a:lnTo>
                  <a:lnTo>
                    <a:pt x="2659" y="2234"/>
                  </a:lnTo>
                  <a:lnTo>
                    <a:pt x="2671" y="2247"/>
                  </a:lnTo>
                  <a:lnTo>
                    <a:pt x="2685" y="2257"/>
                  </a:lnTo>
                  <a:lnTo>
                    <a:pt x="2700" y="2266"/>
                  </a:lnTo>
                  <a:lnTo>
                    <a:pt x="2700" y="2266"/>
                  </a:lnTo>
                  <a:lnTo>
                    <a:pt x="2724" y="2281"/>
                  </a:lnTo>
                  <a:lnTo>
                    <a:pt x="2736" y="2295"/>
                  </a:lnTo>
                  <a:lnTo>
                    <a:pt x="2738" y="2308"/>
                  </a:lnTo>
                  <a:lnTo>
                    <a:pt x="2737" y="2320"/>
                  </a:lnTo>
                  <a:lnTo>
                    <a:pt x="2734" y="2334"/>
                  </a:lnTo>
                  <a:lnTo>
                    <a:pt x="2735" y="2349"/>
                  </a:lnTo>
                  <a:lnTo>
                    <a:pt x="2744" y="2366"/>
                  </a:lnTo>
                  <a:lnTo>
                    <a:pt x="2764" y="2387"/>
                  </a:lnTo>
                  <a:lnTo>
                    <a:pt x="2764" y="2387"/>
                  </a:lnTo>
                  <a:lnTo>
                    <a:pt x="2773" y="2396"/>
                  </a:lnTo>
                  <a:lnTo>
                    <a:pt x="2781" y="2408"/>
                  </a:lnTo>
                  <a:lnTo>
                    <a:pt x="2789" y="2419"/>
                  </a:lnTo>
                  <a:lnTo>
                    <a:pt x="2795" y="2433"/>
                  </a:lnTo>
                  <a:lnTo>
                    <a:pt x="2801" y="2447"/>
                  </a:lnTo>
                  <a:lnTo>
                    <a:pt x="2806" y="2462"/>
                  </a:lnTo>
                  <a:lnTo>
                    <a:pt x="2809" y="2479"/>
                  </a:lnTo>
                  <a:lnTo>
                    <a:pt x="2813" y="2495"/>
                  </a:lnTo>
                </a:path>
              </a:pathLst>
            </a:custGeom>
            <a:solidFill>
              <a:srgbClr val="CCFFFF"/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1" name="Freeform 847"/>
            <p:cNvSpPr>
              <a:spLocks/>
            </p:cNvSpPr>
            <p:nvPr/>
          </p:nvSpPr>
          <p:spPr bwMode="auto">
            <a:xfrm>
              <a:off x="9155158" y="2436158"/>
              <a:ext cx="496915" cy="520484"/>
            </a:xfrm>
            <a:custGeom>
              <a:avLst/>
              <a:gdLst>
                <a:gd name="T0" fmla="*/ 1344 w 1396"/>
                <a:gd name="T1" fmla="*/ 313 h 1585"/>
                <a:gd name="T2" fmla="*/ 1251 w 1396"/>
                <a:gd name="T3" fmla="*/ 349 h 1585"/>
                <a:gd name="T4" fmla="*/ 1251 w 1396"/>
                <a:gd name="T5" fmla="*/ 438 h 1585"/>
                <a:gd name="T6" fmla="*/ 1233 w 1396"/>
                <a:gd name="T7" fmla="*/ 528 h 1585"/>
                <a:gd name="T8" fmla="*/ 1163 w 1396"/>
                <a:gd name="T9" fmla="*/ 583 h 1585"/>
                <a:gd name="T10" fmla="*/ 1083 w 1396"/>
                <a:gd name="T11" fmla="*/ 591 h 1585"/>
                <a:gd name="T12" fmla="*/ 958 w 1396"/>
                <a:gd name="T13" fmla="*/ 558 h 1585"/>
                <a:gd name="T14" fmla="*/ 893 w 1396"/>
                <a:gd name="T15" fmla="*/ 541 h 1585"/>
                <a:gd name="T16" fmla="*/ 809 w 1396"/>
                <a:gd name="T17" fmla="*/ 579 h 1585"/>
                <a:gd name="T18" fmla="*/ 771 w 1396"/>
                <a:gd name="T19" fmla="*/ 623 h 1585"/>
                <a:gd name="T20" fmla="*/ 764 w 1396"/>
                <a:gd name="T21" fmla="*/ 689 h 1585"/>
                <a:gd name="T22" fmla="*/ 669 w 1396"/>
                <a:gd name="T23" fmla="*/ 718 h 1585"/>
                <a:gd name="T24" fmla="*/ 588 w 1396"/>
                <a:gd name="T25" fmla="*/ 824 h 1585"/>
                <a:gd name="T26" fmla="*/ 617 w 1396"/>
                <a:gd name="T27" fmla="*/ 925 h 1585"/>
                <a:gd name="T28" fmla="*/ 613 w 1396"/>
                <a:gd name="T29" fmla="*/ 986 h 1585"/>
                <a:gd name="T30" fmla="*/ 660 w 1396"/>
                <a:gd name="T31" fmla="*/ 1067 h 1585"/>
                <a:gd name="T32" fmla="*/ 603 w 1396"/>
                <a:gd name="T33" fmla="*/ 1150 h 1585"/>
                <a:gd name="T34" fmla="*/ 675 w 1396"/>
                <a:gd name="T35" fmla="*/ 1232 h 1585"/>
                <a:gd name="T36" fmla="*/ 701 w 1396"/>
                <a:gd name="T37" fmla="*/ 1262 h 1585"/>
                <a:gd name="T38" fmla="*/ 795 w 1396"/>
                <a:gd name="T39" fmla="*/ 1310 h 1585"/>
                <a:gd name="T40" fmla="*/ 773 w 1396"/>
                <a:gd name="T41" fmla="*/ 1387 h 1585"/>
                <a:gd name="T42" fmla="*/ 686 w 1396"/>
                <a:gd name="T43" fmla="*/ 1454 h 1585"/>
                <a:gd name="T44" fmla="*/ 623 w 1396"/>
                <a:gd name="T45" fmla="*/ 1585 h 1585"/>
                <a:gd name="T46" fmla="*/ 456 w 1396"/>
                <a:gd name="T47" fmla="*/ 1564 h 1585"/>
                <a:gd name="T48" fmla="*/ 372 w 1396"/>
                <a:gd name="T49" fmla="*/ 1522 h 1585"/>
                <a:gd name="T50" fmla="*/ 334 w 1396"/>
                <a:gd name="T51" fmla="*/ 1375 h 1585"/>
                <a:gd name="T52" fmla="*/ 206 w 1396"/>
                <a:gd name="T53" fmla="*/ 1280 h 1585"/>
                <a:gd name="T54" fmla="*/ 205 w 1396"/>
                <a:gd name="T55" fmla="*/ 1182 h 1585"/>
                <a:gd name="T56" fmla="*/ 238 w 1396"/>
                <a:gd name="T57" fmla="*/ 1131 h 1585"/>
                <a:gd name="T58" fmla="*/ 147 w 1396"/>
                <a:gd name="T59" fmla="*/ 1028 h 1585"/>
                <a:gd name="T60" fmla="*/ 96 w 1396"/>
                <a:gd name="T61" fmla="*/ 990 h 1585"/>
                <a:gd name="T62" fmla="*/ 82 w 1396"/>
                <a:gd name="T63" fmla="*/ 873 h 1585"/>
                <a:gd name="T64" fmla="*/ 0 w 1396"/>
                <a:gd name="T65" fmla="*/ 811 h 1585"/>
                <a:gd name="T66" fmla="*/ 31 w 1396"/>
                <a:gd name="T67" fmla="*/ 761 h 1585"/>
                <a:gd name="T68" fmla="*/ 71 w 1396"/>
                <a:gd name="T69" fmla="*/ 713 h 1585"/>
                <a:gd name="T70" fmla="*/ 81 w 1396"/>
                <a:gd name="T71" fmla="*/ 667 h 1585"/>
                <a:gd name="T72" fmla="*/ 126 w 1396"/>
                <a:gd name="T73" fmla="*/ 628 h 1585"/>
                <a:gd name="T74" fmla="*/ 77 w 1396"/>
                <a:gd name="T75" fmla="*/ 540 h 1585"/>
                <a:gd name="T76" fmla="*/ 49 w 1396"/>
                <a:gd name="T77" fmla="*/ 483 h 1585"/>
                <a:gd name="T78" fmla="*/ 86 w 1396"/>
                <a:gd name="T79" fmla="*/ 385 h 1585"/>
                <a:gd name="T80" fmla="*/ 174 w 1396"/>
                <a:gd name="T81" fmla="*/ 302 h 1585"/>
                <a:gd name="T82" fmla="*/ 281 w 1396"/>
                <a:gd name="T83" fmla="*/ 288 h 1585"/>
                <a:gd name="T84" fmla="*/ 315 w 1396"/>
                <a:gd name="T85" fmla="*/ 199 h 1585"/>
                <a:gd name="T86" fmla="*/ 399 w 1396"/>
                <a:gd name="T87" fmla="*/ 150 h 1585"/>
                <a:gd name="T88" fmla="*/ 408 w 1396"/>
                <a:gd name="T89" fmla="*/ 60 h 1585"/>
                <a:gd name="T90" fmla="*/ 460 w 1396"/>
                <a:gd name="T91" fmla="*/ 7 h 1585"/>
                <a:gd name="T92" fmla="*/ 494 w 1396"/>
                <a:gd name="T93" fmla="*/ 14 h 1585"/>
                <a:gd name="T94" fmla="*/ 609 w 1396"/>
                <a:gd name="T95" fmla="*/ 78 h 1585"/>
                <a:gd name="T96" fmla="*/ 690 w 1396"/>
                <a:gd name="T97" fmla="*/ 56 h 1585"/>
                <a:gd name="T98" fmla="*/ 779 w 1396"/>
                <a:gd name="T99" fmla="*/ 58 h 1585"/>
                <a:gd name="T100" fmla="*/ 865 w 1396"/>
                <a:gd name="T101" fmla="*/ 84 h 1585"/>
                <a:gd name="T102" fmla="*/ 932 w 1396"/>
                <a:gd name="T103" fmla="*/ 61 h 1585"/>
                <a:gd name="T104" fmla="*/ 986 w 1396"/>
                <a:gd name="T105" fmla="*/ 76 h 1585"/>
                <a:gd name="T106" fmla="*/ 1010 w 1396"/>
                <a:gd name="T107" fmla="*/ 143 h 1585"/>
                <a:gd name="T108" fmla="*/ 1088 w 1396"/>
                <a:gd name="T109" fmla="*/ 152 h 1585"/>
                <a:gd name="T110" fmla="*/ 1164 w 1396"/>
                <a:gd name="T111" fmla="*/ 184 h 1585"/>
                <a:gd name="T112" fmla="*/ 1234 w 1396"/>
                <a:gd name="T113" fmla="*/ 165 h 1585"/>
                <a:gd name="T114" fmla="*/ 1347 w 1396"/>
                <a:gd name="T115" fmla="*/ 213 h 15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396" h="1585">
                  <a:moveTo>
                    <a:pt x="1396" y="245"/>
                  </a:moveTo>
                  <a:lnTo>
                    <a:pt x="1389" y="257"/>
                  </a:lnTo>
                  <a:lnTo>
                    <a:pt x="1381" y="270"/>
                  </a:lnTo>
                  <a:lnTo>
                    <a:pt x="1374" y="281"/>
                  </a:lnTo>
                  <a:lnTo>
                    <a:pt x="1366" y="292"/>
                  </a:lnTo>
                  <a:lnTo>
                    <a:pt x="1358" y="300"/>
                  </a:lnTo>
                  <a:lnTo>
                    <a:pt x="1351" y="308"/>
                  </a:lnTo>
                  <a:lnTo>
                    <a:pt x="1344" y="313"/>
                  </a:lnTo>
                  <a:lnTo>
                    <a:pt x="1337" y="314"/>
                  </a:lnTo>
                  <a:lnTo>
                    <a:pt x="1325" y="315"/>
                  </a:lnTo>
                  <a:lnTo>
                    <a:pt x="1310" y="317"/>
                  </a:lnTo>
                  <a:lnTo>
                    <a:pt x="1295" y="322"/>
                  </a:lnTo>
                  <a:lnTo>
                    <a:pt x="1280" y="328"/>
                  </a:lnTo>
                  <a:lnTo>
                    <a:pt x="1267" y="335"/>
                  </a:lnTo>
                  <a:lnTo>
                    <a:pt x="1257" y="342"/>
                  </a:lnTo>
                  <a:lnTo>
                    <a:pt x="1251" y="349"/>
                  </a:lnTo>
                  <a:lnTo>
                    <a:pt x="1251" y="356"/>
                  </a:lnTo>
                  <a:lnTo>
                    <a:pt x="1253" y="364"/>
                  </a:lnTo>
                  <a:lnTo>
                    <a:pt x="1255" y="375"/>
                  </a:lnTo>
                  <a:lnTo>
                    <a:pt x="1253" y="388"/>
                  </a:lnTo>
                  <a:lnTo>
                    <a:pt x="1252" y="402"/>
                  </a:lnTo>
                  <a:lnTo>
                    <a:pt x="1251" y="415"/>
                  </a:lnTo>
                  <a:lnTo>
                    <a:pt x="1250" y="427"/>
                  </a:lnTo>
                  <a:lnTo>
                    <a:pt x="1251" y="438"/>
                  </a:lnTo>
                  <a:lnTo>
                    <a:pt x="1253" y="446"/>
                  </a:lnTo>
                  <a:lnTo>
                    <a:pt x="1256" y="454"/>
                  </a:lnTo>
                  <a:lnTo>
                    <a:pt x="1256" y="466"/>
                  </a:lnTo>
                  <a:lnTo>
                    <a:pt x="1255" y="478"/>
                  </a:lnTo>
                  <a:lnTo>
                    <a:pt x="1251" y="492"/>
                  </a:lnTo>
                  <a:lnTo>
                    <a:pt x="1246" y="506"/>
                  </a:lnTo>
                  <a:lnTo>
                    <a:pt x="1239" y="519"/>
                  </a:lnTo>
                  <a:lnTo>
                    <a:pt x="1233" y="528"/>
                  </a:lnTo>
                  <a:lnTo>
                    <a:pt x="1223" y="534"/>
                  </a:lnTo>
                  <a:lnTo>
                    <a:pt x="1214" y="539"/>
                  </a:lnTo>
                  <a:lnTo>
                    <a:pt x="1205" y="543"/>
                  </a:lnTo>
                  <a:lnTo>
                    <a:pt x="1195" y="550"/>
                  </a:lnTo>
                  <a:lnTo>
                    <a:pt x="1187" y="557"/>
                  </a:lnTo>
                  <a:lnTo>
                    <a:pt x="1179" y="565"/>
                  </a:lnTo>
                  <a:lnTo>
                    <a:pt x="1171" y="575"/>
                  </a:lnTo>
                  <a:lnTo>
                    <a:pt x="1163" y="583"/>
                  </a:lnTo>
                  <a:lnTo>
                    <a:pt x="1156" y="592"/>
                  </a:lnTo>
                  <a:lnTo>
                    <a:pt x="1148" y="599"/>
                  </a:lnTo>
                  <a:lnTo>
                    <a:pt x="1137" y="601"/>
                  </a:lnTo>
                  <a:lnTo>
                    <a:pt x="1127" y="603"/>
                  </a:lnTo>
                  <a:lnTo>
                    <a:pt x="1117" y="600"/>
                  </a:lnTo>
                  <a:lnTo>
                    <a:pt x="1105" y="598"/>
                  </a:lnTo>
                  <a:lnTo>
                    <a:pt x="1093" y="594"/>
                  </a:lnTo>
                  <a:lnTo>
                    <a:pt x="1083" y="591"/>
                  </a:lnTo>
                  <a:lnTo>
                    <a:pt x="1072" y="590"/>
                  </a:lnTo>
                  <a:lnTo>
                    <a:pt x="1060" y="587"/>
                  </a:lnTo>
                  <a:lnTo>
                    <a:pt x="1044" y="583"/>
                  </a:lnTo>
                  <a:lnTo>
                    <a:pt x="1024" y="577"/>
                  </a:lnTo>
                  <a:lnTo>
                    <a:pt x="1004" y="571"/>
                  </a:lnTo>
                  <a:lnTo>
                    <a:pt x="984" y="567"/>
                  </a:lnTo>
                  <a:lnTo>
                    <a:pt x="969" y="562"/>
                  </a:lnTo>
                  <a:lnTo>
                    <a:pt x="958" y="558"/>
                  </a:lnTo>
                  <a:lnTo>
                    <a:pt x="954" y="557"/>
                  </a:lnTo>
                  <a:lnTo>
                    <a:pt x="952" y="556"/>
                  </a:lnTo>
                  <a:lnTo>
                    <a:pt x="946" y="552"/>
                  </a:lnTo>
                  <a:lnTo>
                    <a:pt x="937" y="546"/>
                  </a:lnTo>
                  <a:lnTo>
                    <a:pt x="925" y="541"/>
                  </a:lnTo>
                  <a:lnTo>
                    <a:pt x="914" y="538"/>
                  </a:lnTo>
                  <a:lnTo>
                    <a:pt x="902" y="536"/>
                  </a:lnTo>
                  <a:lnTo>
                    <a:pt x="893" y="541"/>
                  </a:lnTo>
                  <a:lnTo>
                    <a:pt x="885" y="550"/>
                  </a:lnTo>
                  <a:lnTo>
                    <a:pt x="877" y="562"/>
                  </a:lnTo>
                  <a:lnTo>
                    <a:pt x="867" y="571"/>
                  </a:lnTo>
                  <a:lnTo>
                    <a:pt x="856" y="578"/>
                  </a:lnTo>
                  <a:lnTo>
                    <a:pt x="843" y="582"/>
                  </a:lnTo>
                  <a:lnTo>
                    <a:pt x="830" y="584"/>
                  </a:lnTo>
                  <a:lnTo>
                    <a:pt x="819" y="583"/>
                  </a:lnTo>
                  <a:lnTo>
                    <a:pt x="809" y="579"/>
                  </a:lnTo>
                  <a:lnTo>
                    <a:pt x="801" y="574"/>
                  </a:lnTo>
                  <a:lnTo>
                    <a:pt x="795" y="569"/>
                  </a:lnTo>
                  <a:lnTo>
                    <a:pt x="790" y="571"/>
                  </a:lnTo>
                  <a:lnTo>
                    <a:pt x="783" y="578"/>
                  </a:lnTo>
                  <a:lnTo>
                    <a:pt x="778" y="589"/>
                  </a:lnTo>
                  <a:lnTo>
                    <a:pt x="773" y="600"/>
                  </a:lnTo>
                  <a:lnTo>
                    <a:pt x="771" y="613"/>
                  </a:lnTo>
                  <a:lnTo>
                    <a:pt x="771" y="623"/>
                  </a:lnTo>
                  <a:lnTo>
                    <a:pt x="773" y="632"/>
                  </a:lnTo>
                  <a:lnTo>
                    <a:pt x="778" y="638"/>
                  </a:lnTo>
                  <a:lnTo>
                    <a:pt x="780" y="647"/>
                  </a:lnTo>
                  <a:lnTo>
                    <a:pt x="781" y="657"/>
                  </a:lnTo>
                  <a:lnTo>
                    <a:pt x="780" y="666"/>
                  </a:lnTo>
                  <a:lnTo>
                    <a:pt x="777" y="677"/>
                  </a:lnTo>
                  <a:lnTo>
                    <a:pt x="771" y="685"/>
                  </a:lnTo>
                  <a:lnTo>
                    <a:pt x="764" y="689"/>
                  </a:lnTo>
                  <a:lnTo>
                    <a:pt x="755" y="692"/>
                  </a:lnTo>
                  <a:lnTo>
                    <a:pt x="743" y="692"/>
                  </a:lnTo>
                  <a:lnTo>
                    <a:pt x="729" y="694"/>
                  </a:lnTo>
                  <a:lnTo>
                    <a:pt x="715" y="696"/>
                  </a:lnTo>
                  <a:lnTo>
                    <a:pt x="703" y="700"/>
                  </a:lnTo>
                  <a:lnTo>
                    <a:pt x="690" y="706"/>
                  </a:lnTo>
                  <a:lnTo>
                    <a:pt x="678" y="712"/>
                  </a:lnTo>
                  <a:lnTo>
                    <a:pt x="669" y="718"/>
                  </a:lnTo>
                  <a:lnTo>
                    <a:pt x="662" y="727"/>
                  </a:lnTo>
                  <a:lnTo>
                    <a:pt x="655" y="736"/>
                  </a:lnTo>
                  <a:lnTo>
                    <a:pt x="645" y="747"/>
                  </a:lnTo>
                  <a:lnTo>
                    <a:pt x="631" y="761"/>
                  </a:lnTo>
                  <a:lnTo>
                    <a:pt x="617" y="776"/>
                  </a:lnTo>
                  <a:lnTo>
                    <a:pt x="604" y="793"/>
                  </a:lnTo>
                  <a:lnTo>
                    <a:pt x="594" y="809"/>
                  </a:lnTo>
                  <a:lnTo>
                    <a:pt x="588" y="824"/>
                  </a:lnTo>
                  <a:lnTo>
                    <a:pt x="588" y="838"/>
                  </a:lnTo>
                  <a:lnTo>
                    <a:pt x="594" y="852"/>
                  </a:lnTo>
                  <a:lnTo>
                    <a:pt x="599" y="866"/>
                  </a:lnTo>
                  <a:lnTo>
                    <a:pt x="606" y="881"/>
                  </a:lnTo>
                  <a:lnTo>
                    <a:pt x="613" y="895"/>
                  </a:lnTo>
                  <a:lnTo>
                    <a:pt x="617" y="906"/>
                  </a:lnTo>
                  <a:lnTo>
                    <a:pt x="619" y="917"/>
                  </a:lnTo>
                  <a:lnTo>
                    <a:pt x="617" y="925"/>
                  </a:lnTo>
                  <a:lnTo>
                    <a:pt x="609" y="928"/>
                  </a:lnTo>
                  <a:lnTo>
                    <a:pt x="599" y="932"/>
                  </a:lnTo>
                  <a:lnTo>
                    <a:pt x="594" y="939"/>
                  </a:lnTo>
                  <a:lnTo>
                    <a:pt x="592" y="948"/>
                  </a:lnTo>
                  <a:lnTo>
                    <a:pt x="594" y="960"/>
                  </a:lnTo>
                  <a:lnTo>
                    <a:pt x="597" y="970"/>
                  </a:lnTo>
                  <a:lnTo>
                    <a:pt x="604" y="979"/>
                  </a:lnTo>
                  <a:lnTo>
                    <a:pt x="613" y="986"/>
                  </a:lnTo>
                  <a:lnTo>
                    <a:pt x="625" y="989"/>
                  </a:lnTo>
                  <a:lnTo>
                    <a:pt x="637" y="992"/>
                  </a:lnTo>
                  <a:lnTo>
                    <a:pt x="646" y="1001"/>
                  </a:lnTo>
                  <a:lnTo>
                    <a:pt x="655" y="1014"/>
                  </a:lnTo>
                  <a:lnTo>
                    <a:pt x="661" y="1029"/>
                  </a:lnTo>
                  <a:lnTo>
                    <a:pt x="664" y="1044"/>
                  </a:lnTo>
                  <a:lnTo>
                    <a:pt x="664" y="1058"/>
                  </a:lnTo>
                  <a:lnTo>
                    <a:pt x="660" y="1067"/>
                  </a:lnTo>
                  <a:lnTo>
                    <a:pt x="650" y="1072"/>
                  </a:lnTo>
                  <a:lnTo>
                    <a:pt x="638" y="1077"/>
                  </a:lnTo>
                  <a:lnTo>
                    <a:pt x="624" y="1086"/>
                  </a:lnTo>
                  <a:lnTo>
                    <a:pt x="611" y="1099"/>
                  </a:lnTo>
                  <a:lnTo>
                    <a:pt x="601" y="1114"/>
                  </a:lnTo>
                  <a:lnTo>
                    <a:pt x="595" y="1128"/>
                  </a:lnTo>
                  <a:lnTo>
                    <a:pt x="595" y="1141"/>
                  </a:lnTo>
                  <a:lnTo>
                    <a:pt x="603" y="1150"/>
                  </a:lnTo>
                  <a:lnTo>
                    <a:pt x="620" y="1153"/>
                  </a:lnTo>
                  <a:lnTo>
                    <a:pt x="640" y="1157"/>
                  </a:lnTo>
                  <a:lnTo>
                    <a:pt x="656" y="1165"/>
                  </a:lnTo>
                  <a:lnTo>
                    <a:pt x="667" y="1176"/>
                  </a:lnTo>
                  <a:lnTo>
                    <a:pt x="675" y="1190"/>
                  </a:lnTo>
                  <a:lnTo>
                    <a:pt x="677" y="1205"/>
                  </a:lnTo>
                  <a:lnTo>
                    <a:pt x="678" y="1219"/>
                  </a:lnTo>
                  <a:lnTo>
                    <a:pt x="675" y="1232"/>
                  </a:lnTo>
                  <a:lnTo>
                    <a:pt x="669" y="1241"/>
                  </a:lnTo>
                  <a:lnTo>
                    <a:pt x="664" y="1247"/>
                  </a:lnTo>
                  <a:lnTo>
                    <a:pt x="663" y="1251"/>
                  </a:lnTo>
                  <a:lnTo>
                    <a:pt x="666" y="1254"/>
                  </a:lnTo>
                  <a:lnTo>
                    <a:pt x="671" y="1255"/>
                  </a:lnTo>
                  <a:lnTo>
                    <a:pt x="679" y="1258"/>
                  </a:lnTo>
                  <a:lnTo>
                    <a:pt x="690" y="1260"/>
                  </a:lnTo>
                  <a:lnTo>
                    <a:pt x="701" y="1262"/>
                  </a:lnTo>
                  <a:lnTo>
                    <a:pt x="715" y="1267"/>
                  </a:lnTo>
                  <a:lnTo>
                    <a:pt x="730" y="1272"/>
                  </a:lnTo>
                  <a:lnTo>
                    <a:pt x="746" y="1276"/>
                  </a:lnTo>
                  <a:lnTo>
                    <a:pt x="759" y="1281"/>
                  </a:lnTo>
                  <a:lnTo>
                    <a:pt x="772" y="1287"/>
                  </a:lnTo>
                  <a:lnTo>
                    <a:pt x="783" y="1294"/>
                  </a:lnTo>
                  <a:lnTo>
                    <a:pt x="791" y="1301"/>
                  </a:lnTo>
                  <a:lnTo>
                    <a:pt x="795" y="1310"/>
                  </a:lnTo>
                  <a:lnTo>
                    <a:pt x="797" y="1320"/>
                  </a:lnTo>
                  <a:lnTo>
                    <a:pt x="795" y="1332"/>
                  </a:lnTo>
                  <a:lnTo>
                    <a:pt x="794" y="1343"/>
                  </a:lnTo>
                  <a:lnTo>
                    <a:pt x="793" y="1354"/>
                  </a:lnTo>
                  <a:lnTo>
                    <a:pt x="792" y="1363"/>
                  </a:lnTo>
                  <a:lnTo>
                    <a:pt x="788" y="1372"/>
                  </a:lnTo>
                  <a:lnTo>
                    <a:pt x="783" y="1381"/>
                  </a:lnTo>
                  <a:lnTo>
                    <a:pt x="773" y="1387"/>
                  </a:lnTo>
                  <a:lnTo>
                    <a:pt x="762" y="1394"/>
                  </a:lnTo>
                  <a:lnTo>
                    <a:pt x="747" y="1400"/>
                  </a:lnTo>
                  <a:lnTo>
                    <a:pt x="732" y="1407"/>
                  </a:lnTo>
                  <a:lnTo>
                    <a:pt x="717" y="1414"/>
                  </a:lnTo>
                  <a:lnTo>
                    <a:pt x="704" y="1422"/>
                  </a:lnTo>
                  <a:lnTo>
                    <a:pt x="695" y="1432"/>
                  </a:lnTo>
                  <a:lnTo>
                    <a:pt x="688" y="1442"/>
                  </a:lnTo>
                  <a:lnTo>
                    <a:pt x="686" y="1454"/>
                  </a:lnTo>
                  <a:lnTo>
                    <a:pt x="690" y="1466"/>
                  </a:lnTo>
                  <a:lnTo>
                    <a:pt x="696" y="1484"/>
                  </a:lnTo>
                  <a:lnTo>
                    <a:pt x="698" y="1503"/>
                  </a:lnTo>
                  <a:lnTo>
                    <a:pt x="695" y="1524"/>
                  </a:lnTo>
                  <a:lnTo>
                    <a:pt x="686" y="1545"/>
                  </a:lnTo>
                  <a:lnTo>
                    <a:pt x="672" y="1564"/>
                  </a:lnTo>
                  <a:lnTo>
                    <a:pt x="650" y="1578"/>
                  </a:lnTo>
                  <a:lnTo>
                    <a:pt x="623" y="1585"/>
                  </a:lnTo>
                  <a:lnTo>
                    <a:pt x="586" y="1585"/>
                  </a:lnTo>
                  <a:lnTo>
                    <a:pt x="566" y="1582"/>
                  </a:lnTo>
                  <a:lnTo>
                    <a:pt x="545" y="1580"/>
                  </a:lnTo>
                  <a:lnTo>
                    <a:pt x="526" y="1578"/>
                  </a:lnTo>
                  <a:lnTo>
                    <a:pt x="507" y="1574"/>
                  </a:lnTo>
                  <a:lnTo>
                    <a:pt x="489" y="1572"/>
                  </a:lnTo>
                  <a:lnTo>
                    <a:pt x="472" y="1568"/>
                  </a:lnTo>
                  <a:lnTo>
                    <a:pt x="456" y="1564"/>
                  </a:lnTo>
                  <a:lnTo>
                    <a:pt x="441" y="1560"/>
                  </a:lnTo>
                  <a:lnTo>
                    <a:pt x="427" y="1556"/>
                  </a:lnTo>
                  <a:lnTo>
                    <a:pt x="414" y="1551"/>
                  </a:lnTo>
                  <a:lnTo>
                    <a:pt x="402" y="1546"/>
                  </a:lnTo>
                  <a:lnTo>
                    <a:pt x="392" y="1541"/>
                  </a:lnTo>
                  <a:lnTo>
                    <a:pt x="384" y="1535"/>
                  </a:lnTo>
                  <a:lnTo>
                    <a:pt x="377" y="1529"/>
                  </a:lnTo>
                  <a:lnTo>
                    <a:pt x="372" y="1522"/>
                  </a:lnTo>
                  <a:lnTo>
                    <a:pt x="370" y="1515"/>
                  </a:lnTo>
                  <a:lnTo>
                    <a:pt x="366" y="1499"/>
                  </a:lnTo>
                  <a:lnTo>
                    <a:pt x="364" y="1479"/>
                  </a:lnTo>
                  <a:lnTo>
                    <a:pt x="361" y="1457"/>
                  </a:lnTo>
                  <a:lnTo>
                    <a:pt x="357" y="1435"/>
                  </a:lnTo>
                  <a:lnTo>
                    <a:pt x="351" y="1413"/>
                  </a:lnTo>
                  <a:lnTo>
                    <a:pt x="344" y="1392"/>
                  </a:lnTo>
                  <a:lnTo>
                    <a:pt x="334" y="1375"/>
                  </a:lnTo>
                  <a:lnTo>
                    <a:pt x="321" y="1362"/>
                  </a:lnTo>
                  <a:lnTo>
                    <a:pt x="305" y="1352"/>
                  </a:lnTo>
                  <a:lnTo>
                    <a:pt x="286" y="1340"/>
                  </a:lnTo>
                  <a:lnTo>
                    <a:pt x="266" y="1327"/>
                  </a:lnTo>
                  <a:lnTo>
                    <a:pt x="246" y="1316"/>
                  </a:lnTo>
                  <a:lnTo>
                    <a:pt x="227" y="1304"/>
                  </a:lnTo>
                  <a:lnTo>
                    <a:pt x="214" y="1291"/>
                  </a:lnTo>
                  <a:lnTo>
                    <a:pt x="206" y="1280"/>
                  </a:lnTo>
                  <a:lnTo>
                    <a:pt x="208" y="1269"/>
                  </a:lnTo>
                  <a:lnTo>
                    <a:pt x="210" y="1259"/>
                  </a:lnTo>
                  <a:lnTo>
                    <a:pt x="210" y="1246"/>
                  </a:lnTo>
                  <a:lnTo>
                    <a:pt x="209" y="1233"/>
                  </a:lnTo>
                  <a:lnTo>
                    <a:pt x="206" y="1219"/>
                  </a:lnTo>
                  <a:lnTo>
                    <a:pt x="204" y="1205"/>
                  </a:lnTo>
                  <a:lnTo>
                    <a:pt x="203" y="1193"/>
                  </a:lnTo>
                  <a:lnTo>
                    <a:pt x="205" y="1182"/>
                  </a:lnTo>
                  <a:lnTo>
                    <a:pt x="210" y="1174"/>
                  </a:lnTo>
                  <a:lnTo>
                    <a:pt x="217" y="1167"/>
                  </a:lnTo>
                  <a:lnTo>
                    <a:pt x="225" y="1161"/>
                  </a:lnTo>
                  <a:lnTo>
                    <a:pt x="232" y="1156"/>
                  </a:lnTo>
                  <a:lnTo>
                    <a:pt x="239" y="1150"/>
                  </a:lnTo>
                  <a:lnTo>
                    <a:pt x="241" y="1145"/>
                  </a:lnTo>
                  <a:lnTo>
                    <a:pt x="242" y="1139"/>
                  </a:lnTo>
                  <a:lnTo>
                    <a:pt x="238" y="1131"/>
                  </a:lnTo>
                  <a:lnTo>
                    <a:pt x="228" y="1123"/>
                  </a:lnTo>
                  <a:lnTo>
                    <a:pt x="217" y="1112"/>
                  </a:lnTo>
                  <a:lnTo>
                    <a:pt x="204" y="1096"/>
                  </a:lnTo>
                  <a:lnTo>
                    <a:pt x="191" y="1080"/>
                  </a:lnTo>
                  <a:lnTo>
                    <a:pt x="179" y="1064"/>
                  </a:lnTo>
                  <a:lnTo>
                    <a:pt x="166" y="1049"/>
                  </a:lnTo>
                  <a:lnTo>
                    <a:pt x="155" y="1036"/>
                  </a:lnTo>
                  <a:lnTo>
                    <a:pt x="147" y="1028"/>
                  </a:lnTo>
                  <a:lnTo>
                    <a:pt x="140" y="1026"/>
                  </a:lnTo>
                  <a:lnTo>
                    <a:pt x="133" y="1027"/>
                  </a:lnTo>
                  <a:lnTo>
                    <a:pt x="126" y="1027"/>
                  </a:lnTo>
                  <a:lnTo>
                    <a:pt x="118" y="1025"/>
                  </a:lnTo>
                  <a:lnTo>
                    <a:pt x="110" y="1021"/>
                  </a:lnTo>
                  <a:lnTo>
                    <a:pt x="104" y="1014"/>
                  </a:lnTo>
                  <a:lnTo>
                    <a:pt x="99" y="1004"/>
                  </a:lnTo>
                  <a:lnTo>
                    <a:pt x="96" y="990"/>
                  </a:lnTo>
                  <a:lnTo>
                    <a:pt x="96" y="972"/>
                  </a:lnTo>
                  <a:lnTo>
                    <a:pt x="97" y="952"/>
                  </a:lnTo>
                  <a:lnTo>
                    <a:pt x="97" y="933"/>
                  </a:lnTo>
                  <a:lnTo>
                    <a:pt x="97" y="916"/>
                  </a:lnTo>
                  <a:lnTo>
                    <a:pt x="97" y="901"/>
                  </a:lnTo>
                  <a:lnTo>
                    <a:pt x="94" y="888"/>
                  </a:lnTo>
                  <a:lnTo>
                    <a:pt x="89" y="878"/>
                  </a:lnTo>
                  <a:lnTo>
                    <a:pt x="82" y="873"/>
                  </a:lnTo>
                  <a:lnTo>
                    <a:pt x="73" y="870"/>
                  </a:lnTo>
                  <a:lnTo>
                    <a:pt x="61" y="869"/>
                  </a:lnTo>
                  <a:lnTo>
                    <a:pt x="49" y="865"/>
                  </a:lnTo>
                  <a:lnTo>
                    <a:pt x="36" y="858"/>
                  </a:lnTo>
                  <a:lnTo>
                    <a:pt x="23" y="848"/>
                  </a:lnTo>
                  <a:lnTo>
                    <a:pt x="13" y="837"/>
                  </a:lnTo>
                  <a:lnTo>
                    <a:pt x="5" y="824"/>
                  </a:lnTo>
                  <a:lnTo>
                    <a:pt x="0" y="811"/>
                  </a:lnTo>
                  <a:lnTo>
                    <a:pt x="1" y="796"/>
                  </a:lnTo>
                  <a:lnTo>
                    <a:pt x="5" y="785"/>
                  </a:lnTo>
                  <a:lnTo>
                    <a:pt x="8" y="775"/>
                  </a:lnTo>
                  <a:lnTo>
                    <a:pt x="12" y="769"/>
                  </a:lnTo>
                  <a:lnTo>
                    <a:pt x="15" y="766"/>
                  </a:lnTo>
                  <a:lnTo>
                    <a:pt x="20" y="764"/>
                  </a:lnTo>
                  <a:lnTo>
                    <a:pt x="25" y="763"/>
                  </a:lnTo>
                  <a:lnTo>
                    <a:pt x="31" y="761"/>
                  </a:lnTo>
                  <a:lnTo>
                    <a:pt x="38" y="759"/>
                  </a:lnTo>
                  <a:lnTo>
                    <a:pt x="46" y="756"/>
                  </a:lnTo>
                  <a:lnTo>
                    <a:pt x="54" y="751"/>
                  </a:lnTo>
                  <a:lnTo>
                    <a:pt x="61" y="744"/>
                  </a:lnTo>
                  <a:lnTo>
                    <a:pt x="67" y="737"/>
                  </a:lnTo>
                  <a:lnTo>
                    <a:pt x="71" y="729"/>
                  </a:lnTo>
                  <a:lnTo>
                    <a:pt x="72" y="721"/>
                  </a:lnTo>
                  <a:lnTo>
                    <a:pt x="71" y="713"/>
                  </a:lnTo>
                  <a:lnTo>
                    <a:pt x="66" y="703"/>
                  </a:lnTo>
                  <a:lnTo>
                    <a:pt x="61" y="696"/>
                  </a:lnTo>
                  <a:lnTo>
                    <a:pt x="59" y="689"/>
                  </a:lnTo>
                  <a:lnTo>
                    <a:pt x="59" y="683"/>
                  </a:lnTo>
                  <a:lnTo>
                    <a:pt x="61" y="678"/>
                  </a:lnTo>
                  <a:lnTo>
                    <a:pt x="66" y="673"/>
                  </a:lnTo>
                  <a:lnTo>
                    <a:pt x="72" y="670"/>
                  </a:lnTo>
                  <a:lnTo>
                    <a:pt x="81" y="667"/>
                  </a:lnTo>
                  <a:lnTo>
                    <a:pt x="92" y="666"/>
                  </a:lnTo>
                  <a:lnTo>
                    <a:pt x="102" y="664"/>
                  </a:lnTo>
                  <a:lnTo>
                    <a:pt x="111" y="661"/>
                  </a:lnTo>
                  <a:lnTo>
                    <a:pt x="117" y="656"/>
                  </a:lnTo>
                  <a:lnTo>
                    <a:pt x="122" y="650"/>
                  </a:lnTo>
                  <a:lnTo>
                    <a:pt x="125" y="644"/>
                  </a:lnTo>
                  <a:lnTo>
                    <a:pt x="126" y="636"/>
                  </a:lnTo>
                  <a:lnTo>
                    <a:pt x="126" y="628"/>
                  </a:lnTo>
                  <a:lnTo>
                    <a:pt x="126" y="618"/>
                  </a:lnTo>
                  <a:lnTo>
                    <a:pt x="124" y="607"/>
                  </a:lnTo>
                  <a:lnTo>
                    <a:pt x="118" y="596"/>
                  </a:lnTo>
                  <a:lnTo>
                    <a:pt x="111" y="584"/>
                  </a:lnTo>
                  <a:lnTo>
                    <a:pt x="102" y="572"/>
                  </a:lnTo>
                  <a:lnTo>
                    <a:pt x="93" y="561"/>
                  </a:lnTo>
                  <a:lnTo>
                    <a:pt x="83" y="549"/>
                  </a:lnTo>
                  <a:lnTo>
                    <a:pt x="77" y="540"/>
                  </a:lnTo>
                  <a:lnTo>
                    <a:pt x="71" y="532"/>
                  </a:lnTo>
                  <a:lnTo>
                    <a:pt x="65" y="525"/>
                  </a:lnTo>
                  <a:lnTo>
                    <a:pt x="60" y="519"/>
                  </a:lnTo>
                  <a:lnTo>
                    <a:pt x="56" y="512"/>
                  </a:lnTo>
                  <a:lnTo>
                    <a:pt x="51" y="505"/>
                  </a:lnTo>
                  <a:lnTo>
                    <a:pt x="49" y="498"/>
                  </a:lnTo>
                  <a:lnTo>
                    <a:pt x="48" y="491"/>
                  </a:lnTo>
                  <a:lnTo>
                    <a:pt x="49" y="483"/>
                  </a:lnTo>
                  <a:lnTo>
                    <a:pt x="52" y="474"/>
                  </a:lnTo>
                  <a:lnTo>
                    <a:pt x="56" y="463"/>
                  </a:lnTo>
                  <a:lnTo>
                    <a:pt x="59" y="451"/>
                  </a:lnTo>
                  <a:lnTo>
                    <a:pt x="63" y="437"/>
                  </a:lnTo>
                  <a:lnTo>
                    <a:pt x="66" y="423"/>
                  </a:lnTo>
                  <a:lnTo>
                    <a:pt x="71" y="409"/>
                  </a:lnTo>
                  <a:lnTo>
                    <a:pt x="78" y="396"/>
                  </a:lnTo>
                  <a:lnTo>
                    <a:pt x="86" y="385"/>
                  </a:lnTo>
                  <a:lnTo>
                    <a:pt x="96" y="374"/>
                  </a:lnTo>
                  <a:lnTo>
                    <a:pt x="107" y="365"/>
                  </a:lnTo>
                  <a:lnTo>
                    <a:pt x="116" y="353"/>
                  </a:lnTo>
                  <a:lnTo>
                    <a:pt x="124" y="339"/>
                  </a:lnTo>
                  <a:lnTo>
                    <a:pt x="133" y="327"/>
                  </a:lnTo>
                  <a:lnTo>
                    <a:pt x="144" y="315"/>
                  </a:lnTo>
                  <a:lnTo>
                    <a:pt x="158" y="307"/>
                  </a:lnTo>
                  <a:lnTo>
                    <a:pt x="174" y="302"/>
                  </a:lnTo>
                  <a:lnTo>
                    <a:pt x="194" y="302"/>
                  </a:lnTo>
                  <a:lnTo>
                    <a:pt x="214" y="306"/>
                  </a:lnTo>
                  <a:lnTo>
                    <a:pt x="232" y="308"/>
                  </a:lnTo>
                  <a:lnTo>
                    <a:pt x="246" y="309"/>
                  </a:lnTo>
                  <a:lnTo>
                    <a:pt x="257" y="309"/>
                  </a:lnTo>
                  <a:lnTo>
                    <a:pt x="267" y="306"/>
                  </a:lnTo>
                  <a:lnTo>
                    <a:pt x="275" y="299"/>
                  </a:lnTo>
                  <a:lnTo>
                    <a:pt x="281" y="288"/>
                  </a:lnTo>
                  <a:lnTo>
                    <a:pt x="286" y="272"/>
                  </a:lnTo>
                  <a:lnTo>
                    <a:pt x="290" y="256"/>
                  </a:lnTo>
                  <a:lnTo>
                    <a:pt x="291" y="242"/>
                  </a:lnTo>
                  <a:lnTo>
                    <a:pt x="291" y="232"/>
                  </a:lnTo>
                  <a:lnTo>
                    <a:pt x="292" y="221"/>
                  </a:lnTo>
                  <a:lnTo>
                    <a:pt x="294" y="213"/>
                  </a:lnTo>
                  <a:lnTo>
                    <a:pt x="303" y="206"/>
                  </a:lnTo>
                  <a:lnTo>
                    <a:pt x="315" y="199"/>
                  </a:lnTo>
                  <a:lnTo>
                    <a:pt x="337" y="193"/>
                  </a:lnTo>
                  <a:lnTo>
                    <a:pt x="361" y="189"/>
                  </a:lnTo>
                  <a:lnTo>
                    <a:pt x="377" y="184"/>
                  </a:lnTo>
                  <a:lnTo>
                    <a:pt x="388" y="182"/>
                  </a:lnTo>
                  <a:lnTo>
                    <a:pt x="395" y="177"/>
                  </a:lnTo>
                  <a:lnTo>
                    <a:pt x="399" y="171"/>
                  </a:lnTo>
                  <a:lnTo>
                    <a:pt x="400" y="163"/>
                  </a:lnTo>
                  <a:lnTo>
                    <a:pt x="399" y="150"/>
                  </a:lnTo>
                  <a:lnTo>
                    <a:pt x="398" y="133"/>
                  </a:lnTo>
                  <a:lnTo>
                    <a:pt x="397" y="114"/>
                  </a:lnTo>
                  <a:lnTo>
                    <a:pt x="395" y="101"/>
                  </a:lnTo>
                  <a:lnTo>
                    <a:pt x="393" y="90"/>
                  </a:lnTo>
                  <a:lnTo>
                    <a:pt x="394" y="81"/>
                  </a:lnTo>
                  <a:lnTo>
                    <a:pt x="395" y="74"/>
                  </a:lnTo>
                  <a:lnTo>
                    <a:pt x="400" y="67"/>
                  </a:lnTo>
                  <a:lnTo>
                    <a:pt x="408" y="60"/>
                  </a:lnTo>
                  <a:lnTo>
                    <a:pt x="421" y="52"/>
                  </a:lnTo>
                  <a:lnTo>
                    <a:pt x="428" y="46"/>
                  </a:lnTo>
                  <a:lnTo>
                    <a:pt x="435" y="40"/>
                  </a:lnTo>
                  <a:lnTo>
                    <a:pt x="441" y="33"/>
                  </a:lnTo>
                  <a:lnTo>
                    <a:pt x="446" y="26"/>
                  </a:lnTo>
                  <a:lnTo>
                    <a:pt x="451" y="19"/>
                  </a:lnTo>
                  <a:lnTo>
                    <a:pt x="456" y="14"/>
                  </a:lnTo>
                  <a:lnTo>
                    <a:pt x="460" y="7"/>
                  </a:lnTo>
                  <a:lnTo>
                    <a:pt x="465" y="0"/>
                  </a:lnTo>
                  <a:lnTo>
                    <a:pt x="467" y="3"/>
                  </a:lnTo>
                  <a:lnTo>
                    <a:pt x="471" y="5"/>
                  </a:lnTo>
                  <a:lnTo>
                    <a:pt x="474" y="8"/>
                  </a:lnTo>
                  <a:lnTo>
                    <a:pt x="479" y="10"/>
                  </a:lnTo>
                  <a:lnTo>
                    <a:pt x="482" y="11"/>
                  </a:lnTo>
                  <a:lnTo>
                    <a:pt x="488" y="14"/>
                  </a:lnTo>
                  <a:lnTo>
                    <a:pt x="494" y="14"/>
                  </a:lnTo>
                  <a:lnTo>
                    <a:pt x="500" y="15"/>
                  </a:lnTo>
                  <a:lnTo>
                    <a:pt x="526" y="19"/>
                  </a:lnTo>
                  <a:lnTo>
                    <a:pt x="548" y="27"/>
                  </a:lnTo>
                  <a:lnTo>
                    <a:pt x="565" y="38"/>
                  </a:lnTo>
                  <a:lnTo>
                    <a:pt x="579" y="48"/>
                  </a:lnTo>
                  <a:lnTo>
                    <a:pt x="590" y="60"/>
                  </a:lnTo>
                  <a:lnTo>
                    <a:pt x="599" y="70"/>
                  </a:lnTo>
                  <a:lnTo>
                    <a:pt x="609" y="78"/>
                  </a:lnTo>
                  <a:lnTo>
                    <a:pt x="618" y="84"/>
                  </a:lnTo>
                  <a:lnTo>
                    <a:pt x="628" y="87"/>
                  </a:lnTo>
                  <a:lnTo>
                    <a:pt x="639" y="87"/>
                  </a:lnTo>
                  <a:lnTo>
                    <a:pt x="650" y="85"/>
                  </a:lnTo>
                  <a:lnTo>
                    <a:pt x="662" y="81"/>
                  </a:lnTo>
                  <a:lnTo>
                    <a:pt x="672" y="75"/>
                  </a:lnTo>
                  <a:lnTo>
                    <a:pt x="682" y="67"/>
                  </a:lnTo>
                  <a:lnTo>
                    <a:pt x="690" y="56"/>
                  </a:lnTo>
                  <a:lnTo>
                    <a:pt x="695" y="45"/>
                  </a:lnTo>
                  <a:lnTo>
                    <a:pt x="700" y="34"/>
                  </a:lnTo>
                  <a:lnTo>
                    <a:pt x="710" y="30"/>
                  </a:lnTo>
                  <a:lnTo>
                    <a:pt x="721" y="29"/>
                  </a:lnTo>
                  <a:lnTo>
                    <a:pt x="735" y="31"/>
                  </a:lnTo>
                  <a:lnTo>
                    <a:pt x="750" y="38"/>
                  </a:lnTo>
                  <a:lnTo>
                    <a:pt x="765" y="47"/>
                  </a:lnTo>
                  <a:lnTo>
                    <a:pt x="779" y="58"/>
                  </a:lnTo>
                  <a:lnTo>
                    <a:pt x="792" y="70"/>
                  </a:lnTo>
                  <a:lnTo>
                    <a:pt x="804" y="82"/>
                  </a:lnTo>
                  <a:lnTo>
                    <a:pt x="814" y="90"/>
                  </a:lnTo>
                  <a:lnTo>
                    <a:pt x="824" y="96"/>
                  </a:lnTo>
                  <a:lnTo>
                    <a:pt x="835" y="97"/>
                  </a:lnTo>
                  <a:lnTo>
                    <a:pt x="844" y="96"/>
                  </a:lnTo>
                  <a:lnTo>
                    <a:pt x="855" y="91"/>
                  </a:lnTo>
                  <a:lnTo>
                    <a:pt x="865" y="84"/>
                  </a:lnTo>
                  <a:lnTo>
                    <a:pt x="875" y="75"/>
                  </a:lnTo>
                  <a:lnTo>
                    <a:pt x="886" y="66"/>
                  </a:lnTo>
                  <a:lnTo>
                    <a:pt x="895" y="59"/>
                  </a:lnTo>
                  <a:lnTo>
                    <a:pt x="903" y="55"/>
                  </a:lnTo>
                  <a:lnTo>
                    <a:pt x="911" y="54"/>
                  </a:lnTo>
                  <a:lnTo>
                    <a:pt x="918" y="54"/>
                  </a:lnTo>
                  <a:lnTo>
                    <a:pt x="925" y="58"/>
                  </a:lnTo>
                  <a:lnTo>
                    <a:pt x="932" y="61"/>
                  </a:lnTo>
                  <a:lnTo>
                    <a:pt x="938" y="66"/>
                  </a:lnTo>
                  <a:lnTo>
                    <a:pt x="947" y="75"/>
                  </a:lnTo>
                  <a:lnTo>
                    <a:pt x="954" y="83"/>
                  </a:lnTo>
                  <a:lnTo>
                    <a:pt x="960" y="85"/>
                  </a:lnTo>
                  <a:lnTo>
                    <a:pt x="968" y="77"/>
                  </a:lnTo>
                  <a:lnTo>
                    <a:pt x="973" y="73"/>
                  </a:lnTo>
                  <a:lnTo>
                    <a:pt x="979" y="73"/>
                  </a:lnTo>
                  <a:lnTo>
                    <a:pt x="986" y="76"/>
                  </a:lnTo>
                  <a:lnTo>
                    <a:pt x="991" y="82"/>
                  </a:lnTo>
                  <a:lnTo>
                    <a:pt x="997" y="90"/>
                  </a:lnTo>
                  <a:lnTo>
                    <a:pt x="1001" y="99"/>
                  </a:lnTo>
                  <a:lnTo>
                    <a:pt x="1003" y="109"/>
                  </a:lnTo>
                  <a:lnTo>
                    <a:pt x="1003" y="119"/>
                  </a:lnTo>
                  <a:lnTo>
                    <a:pt x="1002" y="128"/>
                  </a:lnTo>
                  <a:lnTo>
                    <a:pt x="1005" y="136"/>
                  </a:lnTo>
                  <a:lnTo>
                    <a:pt x="1010" y="143"/>
                  </a:lnTo>
                  <a:lnTo>
                    <a:pt x="1018" y="148"/>
                  </a:lnTo>
                  <a:lnTo>
                    <a:pt x="1026" y="153"/>
                  </a:lnTo>
                  <a:lnTo>
                    <a:pt x="1037" y="155"/>
                  </a:lnTo>
                  <a:lnTo>
                    <a:pt x="1046" y="155"/>
                  </a:lnTo>
                  <a:lnTo>
                    <a:pt x="1056" y="154"/>
                  </a:lnTo>
                  <a:lnTo>
                    <a:pt x="1067" y="153"/>
                  </a:lnTo>
                  <a:lnTo>
                    <a:pt x="1076" y="152"/>
                  </a:lnTo>
                  <a:lnTo>
                    <a:pt x="1088" y="152"/>
                  </a:lnTo>
                  <a:lnTo>
                    <a:pt x="1098" y="153"/>
                  </a:lnTo>
                  <a:lnTo>
                    <a:pt x="1110" y="156"/>
                  </a:lnTo>
                  <a:lnTo>
                    <a:pt x="1120" y="160"/>
                  </a:lnTo>
                  <a:lnTo>
                    <a:pt x="1132" y="167"/>
                  </a:lnTo>
                  <a:lnTo>
                    <a:pt x="1142" y="175"/>
                  </a:lnTo>
                  <a:lnTo>
                    <a:pt x="1151" y="182"/>
                  </a:lnTo>
                  <a:lnTo>
                    <a:pt x="1159" y="185"/>
                  </a:lnTo>
                  <a:lnTo>
                    <a:pt x="1164" y="184"/>
                  </a:lnTo>
                  <a:lnTo>
                    <a:pt x="1170" y="182"/>
                  </a:lnTo>
                  <a:lnTo>
                    <a:pt x="1175" y="178"/>
                  </a:lnTo>
                  <a:lnTo>
                    <a:pt x="1181" y="175"/>
                  </a:lnTo>
                  <a:lnTo>
                    <a:pt x="1191" y="171"/>
                  </a:lnTo>
                  <a:lnTo>
                    <a:pt x="1202" y="170"/>
                  </a:lnTo>
                  <a:lnTo>
                    <a:pt x="1215" y="169"/>
                  </a:lnTo>
                  <a:lnTo>
                    <a:pt x="1224" y="167"/>
                  </a:lnTo>
                  <a:lnTo>
                    <a:pt x="1234" y="165"/>
                  </a:lnTo>
                  <a:lnTo>
                    <a:pt x="1242" y="163"/>
                  </a:lnTo>
                  <a:lnTo>
                    <a:pt x="1252" y="164"/>
                  </a:lnTo>
                  <a:lnTo>
                    <a:pt x="1266" y="168"/>
                  </a:lnTo>
                  <a:lnTo>
                    <a:pt x="1284" y="176"/>
                  </a:lnTo>
                  <a:lnTo>
                    <a:pt x="1309" y="189"/>
                  </a:lnTo>
                  <a:lnTo>
                    <a:pt x="1323" y="197"/>
                  </a:lnTo>
                  <a:lnTo>
                    <a:pt x="1336" y="205"/>
                  </a:lnTo>
                  <a:lnTo>
                    <a:pt x="1347" y="213"/>
                  </a:lnTo>
                  <a:lnTo>
                    <a:pt x="1358" y="220"/>
                  </a:lnTo>
                  <a:lnTo>
                    <a:pt x="1368" y="228"/>
                  </a:lnTo>
                  <a:lnTo>
                    <a:pt x="1379" y="234"/>
                  </a:lnTo>
                  <a:lnTo>
                    <a:pt x="1388" y="241"/>
                  </a:lnTo>
                  <a:lnTo>
                    <a:pt x="1396" y="245"/>
                  </a:lnTo>
                  <a:close/>
                </a:path>
              </a:pathLst>
            </a:custGeom>
            <a:gradFill>
              <a:gsLst>
                <a:gs pos="0">
                  <a:srgbClr val="00B0F0"/>
                </a:gs>
                <a:gs pos="54000">
                  <a:srgbClr val="7AD6F7"/>
                </a:gs>
                <a:gs pos="100000">
                  <a:schemeClr val="bg1"/>
                </a:gs>
              </a:gsLst>
              <a:lin ang="5400000" scaled="0"/>
            </a:gra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2" name="Freeform 848"/>
            <p:cNvSpPr>
              <a:spLocks/>
            </p:cNvSpPr>
            <p:nvPr/>
          </p:nvSpPr>
          <p:spPr bwMode="auto">
            <a:xfrm>
              <a:off x="9155158" y="2436158"/>
              <a:ext cx="496915" cy="520484"/>
            </a:xfrm>
            <a:custGeom>
              <a:avLst/>
              <a:gdLst>
                <a:gd name="T0" fmla="*/ 1344 w 1396"/>
                <a:gd name="T1" fmla="*/ 313 h 1585"/>
                <a:gd name="T2" fmla="*/ 1251 w 1396"/>
                <a:gd name="T3" fmla="*/ 349 h 1585"/>
                <a:gd name="T4" fmla="*/ 1251 w 1396"/>
                <a:gd name="T5" fmla="*/ 438 h 1585"/>
                <a:gd name="T6" fmla="*/ 1233 w 1396"/>
                <a:gd name="T7" fmla="*/ 528 h 1585"/>
                <a:gd name="T8" fmla="*/ 1163 w 1396"/>
                <a:gd name="T9" fmla="*/ 583 h 1585"/>
                <a:gd name="T10" fmla="*/ 1083 w 1396"/>
                <a:gd name="T11" fmla="*/ 591 h 1585"/>
                <a:gd name="T12" fmla="*/ 958 w 1396"/>
                <a:gd name="T13" fmla="*/ 558 h 1585"/>
                <a:gd name="T14" fmla="*/ 893 w 1396"/>
                <a:gd name="T15" fmla="*/ 541 h 1585"/>
                <a:gd name="T16" fmla="*/ 809 w 1396"/>
                <a:gd name="T17" fmla="*/ 579 h 1585"/>
                <a:gd name="T18" fmla="*/ 771 w 1396"/>
                <a:gd name="T19" fmla="*/ 623 h 1585"/>
                <a:gd name="T20" fmla="*/ 764 w 1396"/>
                <a:gd name="T21" fmla="*/ 689 h 1585"/>
                <a:gd name="T22" fmla="*/ 669 w 1396"/>
                <a:gd name="T23" fmla="*/ 718 h 1585"/>
                <a:gd name="T24" fmla="*/ 588 w 1396"/>
                <a:gd name="T25" fmla="*/ 824 h 1585"/>
                <a:gd name="T26" fmla="*/ 617 w 1396"/>
                <a:gd name="T27" fmla="*/ 925 h 1585"/>
                <a:gd name="T28" fmla="*/ 613 w 1396"/>
                <a:gd name="T29" fmla="*/ 986 h 1585"/>
                <a:gd name="T30" fmla="*/ 660 w 1396"/>
                <a:gd name="T31" fmla="*/ 1067 h 1585"/>
                <a:gd name="T32" fmla="*/ 603 w 1396"/>
                <a:gd name="T33" fmla="*/ 1150 h 1585"/>
                <a:gd name="T34" fmla="*/ 675 w 1396"/>
                <a:gd name="T35" fmla="*/ 1232 h 1585"/>
                <a:gd name="T36" fmla="*/ 701 w 1396"/>
                <a:gd name="T37" fmla="*/ 1262 h 1585"/>
                <a:gd name="T38" fmla="*/ 795 w 1396"/>
                <a:gd name="T39" fmla="*/ 1310 h 1585"/>
                <a:gd name="T40" fmla="*/ 773 w 1396"/>
                <a:gd name="T41" fmla="*/ 1387 h 1585"/>
                <a:gd name="T42" fmla="*/ 686 w 1396"/>
                <a:gd name="T43" fmla="*/ 1454 h 1585"/>
                <a:gd name="T44" fmla="*/ 623 w 1396"/>
                <a:gd name="T45" fmla="*/ 1585 h 1585"/>
                <a:gd name="T46" fmla="*/ 456 w 1396"/>
                <a:gd name="T47" fmla="*/ 1564 h 1585"/>
                <a:gd name="T48" fmla="*/ 370 w 1396"/>
                <a:gd name="T49" fmla="*/ 1515 h 1585"/>
                <a:gd name="T50" fmla="*/ 321 w 1396"/>
                <a:gd name="T51" fmla="*/ 1362 h 1585"/>
                <a:gd name="T52" fmla="*/ 208 w 1396"/>
                <a:gd name="T53" fmla="*/ 1269 h 1585"/>
                <a:gd name="T54" fmla="*/ 210 w 1396"/>
                <a:gd name="T55" fmla="*/ 1174 h 1585"/>
                <a:gd name="T56" fmla="*/ 228 w 1396"/>
                <a:gd name="T57" fmla="*/ 1123 h 1585"/>
                <a:gd name="T58" fmla="*/ 140 w 1396"/>
                <a:gd name="T59" fmla="*/ 1026 h 1585"/>
                <a:gd name="T60" fmla="*/ 96 w 1396"/>
                <a:gd name="T61" fmla="*/ 972 h 1585"/>
                <a:gd name="T62" fmla="*/ 73 w 1396"/>
                <a:gd name="T63" fmla="*/ 870 h 1585"/>
                <a:gd name="T64" fmla="*/ 1 w 1396"/>
                <a:gd name="T65" fmla="*/ 796 h 1585"/>
                <a:gd name="T66" fmla="*/ 38 w 1396"/>
                <a:gd name="T67" fmla="*/ 759 h 1585"/>
                <a:gd name="T68" fmla="*/ 66 w 1396"/>
                <a:gd name="T69" fmla="*/ 703 h 1585"/>
                <a:gd name="T70" fmla="*/ 92 w 1396"/>
                <a:gd name="T71" fmla="*/ 666 h 1585"/>
                <a:gd name="T72" fmla="*/ 126 w 1396"/>
                <a:gd name="T73" fmla="*/ 618 h 1585"/>
                <a:gd name="T74" fmla="*/ 71 w 1396"/>
                <a:gd name="T75" fmla="*/ 532 h 1585"/>
                <a:gd name="T76" fmla="*/ 52 w 1396"/>
                <a:gd name="T77" fmla="*/ 474 h 1585"/>
                <a:gd name="T78" fmla="*/ 96 w 1396"/>
                <a:gd name="T79" fmla="*/ 374 h 1585"/>
                <a:gd name="T80" fmla="*/ 194 w 1396"/>
                <a:gd name="T81" fmla="*/ 302 h 1585"/>
                <a:gd name="T82" fmla="*/ 286 w 1396"/>
                <a:gd name="T83" fmla="*/ 272 h 1585"/>
                <a:gd name="T84" fmla="*/ 337 w 1396"/>
                <a:gd name="T85" fmla="*/ 193 h 1585"/>
                <a:gd name="T86" fmla="*/ 398 w 1396"/>
                <a:gd name="T87" fmla="*/ 133 h 1585"/>
                <a:gd name="T88" fmla="*/ 421 w 1396"/>
                <a:gd name="T89" fmla="*/ 52 h 1585"/>
                <a:gd name="T90" fmla="*/ 465 w 1396"/>
                <a:gd name="T91" fmla="*/ 0 h 1585"/>
                <a:gd name="T92" fmla="*/ 500 w 1396"/>
                <a:gd name="T93" fmla="*/ 15 h 1585"/>
                <a:gd name="T94" fmla="*/ 618 w 1396"/>
                <a:gd name="T95" fmla="*/ 84 h 1585"/>
                <a:gd name="T96" fmla="*/ 695 w 1396"/>
                <a:gd name="T97" fmla="*/ 45 h 1585"/>
                <a:gd name="T98" fmla="*/ 792 w 1396"/>
                <a:gd name="T99" fmla="*/ 70 h 1585"/>
                <a:gd name="T100" fmla="*/ 875 w 1396"/>
                <a:gd name="T101" fmla="*/ 75 h 1585"/>
                <a:gd name="T102" fmla="*/ 938 w 1396"/>
                <a:gd name="T103" fmla="*/ 66 h 1585"/>
                <a:gd name="T104" fmla="*/ 986 w 1396"/>
                <a:gd name="T105" fmla="*/ 76 h 1585"/>
                <a:gd name="T106" fmla="*/ 1010 w 1396"/>
                <a:gd name="T107" fmla="*/ 143 h 1585"/>
                <a:gd name="T108" fmla="*/ 1088 w 1396"/>
                <a:gd name="T109" fmla="*/ 152 h 1585"/>
                <a:gd name="T110" fmla="*/ 1164 w 1396"/>
                <a:gd name="T111" fmla="*/ 184 h 1585"/>
                <a:gd name="T112" fmla="*/ 1234 w 1396"/>
                <a:gd name="T113" fmla="*/ 165 h 1585"/>
                <a:gd name="T114" fmla="*/ 1347 w 1396"/>
                <a:gd name="T115" fmla="*/ 213 h 15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396" h="1585">
                  <a:moveTo>
                    <a:pt x="1396" y="245"/>
                  </a:moveTo>
                  <a:lnTo>
                    <a:pt x="1396" y="245"/>
                  </a:lnTo>
                  <a:lnTo>
                    <a:pt x="1389" y="257"/>
                  </a:lnTo>
                  <a:lnTo>
                    <a:pt x="1381" y="270"/>
                  </a:lnTo>
                  <a:lnTo>
                    <a:pt x="1374" y="281"/>
                  </a:lnTo>
                  <a:lnTo>
                    <a:pt x="1366" y="292"/>
                  </a:lnTo>
                  <a:lnTo>
                    <a:pt x="1358" y="300"/>
                  </a:lnTo>
                  <a:lnTo>
                    <a:pt x="1351" y="308"/>
                  </a:lnTo>
                  <a:lnTo>
                    <a:pt x="1344" y="313"/>
                  </a:lnTo>
                  <a:lnTo>
                    <a:pt x="1337" y="314"/>
                  </a:lnTo>
                  <a:lnTo>
                    <a:pt x="1337" y="314"/>
                  </a:lnTo>
                  <a:lnTo>
                    <a:pt x="1325" y="315"/>
                  </a:lnTo>
                  <a:lnTo>
                    <a:pt x="1310" y="317"/>
                  </a:lnTo>
                  <a:lnTo>
                    <a:pt x="1295" y="322"/>
                  </a:lnTo>
                  <a:lnTo>
                    <a:pt x="1280" y="328"/>
                  </a:lnTo>
                  <a:lnTo>
                    <a:pt x="1267" y="335"/>
                  </a:lnTo>
                  <a:lnTo>
                    <a:pt x="1257" y="342"/>
                  </a:lnTo>
                  <a:lnTo>
                    <a:pt x="1251" y="349"/>
                  </a:lnTo>
                  <a:lnTo>
                    <a:pt x="1251" y="356"/>
                  </a:lnTo>
                  <a:lnTo>
                    <a:pt x="1251" y="356"/>
                  </a:lnTo>
                  <a:lnTo>
                    <a:pt x="1253" y="364"/>
                  </a:lnTo>
                  <a:lnTo>
                    <a:pt x="1255" y="375"/>
                  </a:lnTo>
                  <a:lnTo>
                    <a:pt x="1253" y="388"/>
                  </a:lnTo>
                  <a:lnTo>
                    <a:pt x="1252" y="402"/>
                  </a:lnTo>
                  <a:lnTo>
                    <a:pt x="1251" y="415"/>
                  </a:lnTo>
                  <a:lnTo>
                    <a:pt x="1250" y="427"/>
                  </a:lnTo>
                  <a:lnTo>
                    <a:pt x="1251" y="438"/>
                  </a:lnTo>
                  <a:lnTo>
                    <a:pt x="1253" y="446"/>
                  </a:lnTo>
                  <a:lnTo>
                    <a:pt x="1253" y="446"/>
                  </a:lnTo>
                  <a:lnTo>
                    <a:pt x="1256" y="454"/>
                  </a:lnTo>
                  <a:lnTo>
                    <a:pt x="1256" y="466"/>
                  </a:lnTo>
                  <a:lnTo>
                    <a:pt x="1255" y="478"/>
                  </a:lnTo>
                  <a:lnTo>
                    <a:pt x="1251" y="492"/>
                  </a:lnTo>
                  <a:lnTo>
                    <a:pt x="1246" y="506"/>
                  </a:lnTo>
                  <a:lnTo>
                    <a:pt x="1239" y="519"/>
                  </a:lnTo>
                  <a:lnTo>
                    <a:pt x="1233" y="528"/>
                  </a:lnTo>
                  <a:lnTo>
                    <a:pt x="1223" y="534"/>
                  </a:lnTo>
                  <a:lnTo>
                    <a:pt x="1223" y="534"/>
                  </a:lnTo>
                  <a:lnTo>
                    <a:pt x="1214" y="539"/>
                  </a:lnTo>
                  <a:lnTo>
                    <a:pt x="1205" y="543"/>
                  </a:lnTo>
                  <a:lnTo>
                    <a:pt x="1195" y="550"/>
                  </a:lnTo>
                  <a:lnTo>
                    <a:pt x="1187" y="557"/>
                  </a:lnTo>
                  <a:lnTo>
                    <a:pt x="1179" y="565"/>
                  </a:lnTo>
                  <a:lnTo>
                    <a:pt x="1171" y="575"/>
                  </a:lnTo>
                  <a:lnTo>
                    <a:pt x="1163" y="583"/>
                  </a:lnTo>
                  <a:lnTo>
                    <a:pt x="1156" y="592"/>
                  </a:lnTo>
                  <a:lnTo>
                    <a:pt x="1156" y="592"/>
                  </a:lnTo>
                  <a:lnTo>
                    <a:pt x="1148" y="599"/>
                  </a:lnTo>
                  <a:lnTo>
                    <a:pt x="1137" y="601"/>
                  </a:lnTo>
                  <a:lnTo>
                    <a:pt x="1127" y="603"/>
                  </a:lnTo>
                  <a:lnTo>
                    <a:pt x="1117" y="600"/>
                  </a:lnTo>
                  <a:lnTo>
                    <a:pt x="1105" y="598"/>
                  </a:lnTo>
                  <a:lnTo>
                    <a:pt x="1093" y="594"/>
                  </a:lnTo>
                  <a:lnTo>
                    <a:pt x="1083" y="591"/>
                  </a:lnTo>
                  <a:lnTo>
                    <a:pt x="1072" y="590"/>
                  </a:lnTo>
                  <a:lnTo>
                    <a:pt x="1072" y="590"/>
                  </a:lnTo>
                  <a:lnTo>
                    <a:pt x="1060" y="587"/>
                  </a:lnTo>
                  <a:lnTo>
                    <a:pt x="1044" y="583"/>
                  </a:lnTo>
                  <a:lnTo>
                    <a:pt x="1024" y="577"/>
                  </a:lnTo>
                  <a:lnTo>
                    <a:pt x="1004" y="571"/>
                  </a:lnTo>
                  <a:lnTo>
                    <a:pt x="984" y="567"/>
                  </a:lnTo>
                  <a:lnTo>
                    <a:pt x="969" y="562"/>
                  </a:lnTo>
                  <a:lnTo>
                    <a:pt x="958" y="558"/>
                  </a:lnTo>
                  <a:lnTo>
                    <a:pt x="954" y="557"/>
                  </a:lnTo>
                  <a:lnTo>
                    <a:pt x="954" y="557"/>
                  </a:lnTo>
                  <a:lnTo>
                    <a:pt x="952" y="556"/>
                  </a:lnTo>
                  <a:lnTo>
                    <a:pt x="946" y="552"/>
                  </a:lnTo>
                  <a:lnTo>
                    <a:pt x="937" y="546"/>
                  </a:lnTo>
                  <a:lnTo>
                    <a:pt x="925" y="541"/>
                  </a:lnTo>
                  <a:lnTo>
                    <a:pt x="914" y="538"/>
                  </a:lnTo>
                  <a:lnTo>
                    <a:pt x="902" y="536"/>
                  </a:lnTo>
                  <a:lnTo>
                    <a:pt x="893" y="541"/>
                  </a:lnTo>
                  <a:lnTo>
                    <a:pt x="885" y="550"/>
                  </a:lnTo>
                  <a:lnTo>
                    <a:pt x="885" y="550"/>
                  </a:lnTo>
                  <a:lnTo>
                    <a:pt x="877" y="562"/>
                  </a:lnTo>
                  <a:lnTo>
                    <a:pt x="867" y="571"/>
                  </a:lnTo>
                  <a:lnTo>
                    <a:pt x="856" y="578"/>
                  </a:lnTo>
                  <a:lnTo>
                    <a:pt x="843" y="582"/>
                  </a:lnTo>
                  <a:lnTo>
                    <a:pt x="830" y="584"/>
                  </a:lnTo>
                  <a:lnTo>
                    <a:pt x="819" y="583"/>
                  </a:lnTo>
                  <a:lnTo>
                    <a:pt x="809" y="579"/>
                  </a:lnTo>
                  <a:lnTo>
                    <a:pt x="801" y="574"/>
                  </a:lnTo>
                  <a:lnTo>
                    <a:pt x="801" y="574"/>
                  </a:lnTo>
                  <a:lnTo>
                    <a:pt x="795" y="569"/>
                  </a:lnTo>
                  <a:lnTo>
                    <a:pt x="790" y="571"/>
                  </a:lnTo>
                  <a:lnTo>
                    <a:pt x="783" y="578"/>
                  </a:lnTo>
                  <a:lnTo>
                    <a:pt x="778" y="589"/>
                  </a:lnTo>
                  <a:lnTo>
                    <a:pt x="773" y="600"/>
                  </a:lnTo>
                  <a:lnTo>
                    <a:pt x="771" y="613"/>
                  </a:lnTo>
                  <a:lnTo>
                    <a:pt x="771" y="623"/>
                  </a:lnTo>
                  <a:lnTo>
                    <a:pt x="773" y="632"/>
                  </a:lnTo>
                  <a:lnTo>
                    <a:pt x="773" y="632"/>
                  </a:lnTo>
                  <a:lnTo>
                    <a:pt x="778" y="638"/>
                  </a:lnTo>
                  <a:lnTo>
                    <a:pt x="780" y="647"/>
                  </a:lnTo>
                  <a:lnTo>
                    <a:pt x="781" y="657"/>
                  </a:lnTo>
                  <a:lnTo>
                    <a:pt x="780" y="666"/>
                  </a:lnTo>
                  <a:lnTo>
                    <a:pt x="777" y="677"/>
                  </a:lnTo>
                  <a:lnTo>
                    <a:pt x="771" y="685"/>
                  </a:lnTo>
                  <a:lnTo>
                    <a:pt x="764" y="689"/>
                  </a:lnTo>
                  <a:lnTo>
                    <a:pt x="755" y="692"/>
                  </a:lnTo>
                  <a:lnTo>
                    <a:pt x="755" y="692"/>
                  </a:lnTo>
                  <a:lnTo>
                    <a:pt x="743" y="692"/>
                  </a:lnTo>
                  <a:lnTo>
                    <a:pt x="729" y="694"/>
                  </a:lnTo>
                  <a:lnTo>
                    <a:pt x="715" y="696"/>
                  </a:lnTo>
                  <a:lnTo>
                    <a:pt x="703" y="700"/>
                  </a:lnTo>
                  <a:lnTo>
                    <a:pt x="690" y="706"/>
                  </a:lnTo>
                  <a:lnTo>
                    <a:pt x="678" y="712"/>
                  </a:lnTo>
                  <a:lnTo>
                    <a:pt x="669" y="718"/>
                  </a:lnTo>
                  <a:lnTo>
                    <a:pt x="662" y="727"/>
                  </a:lnTo>
                  <a:lnTo>
                    <a:pt x="662" y="727"/>
                  </a:lnTo>
                  <a:lnTo>
                    <a:pt x="655" y="736"/>
                  </a:lnTo>
                  <a:lnTo>
                    <a:pt x="645" y="747"/>
                  </a:lnTo>
                  <a:lnTo>
                    <a:pt x="631" y="761"/>
                  </a:lnTo>
                  <a:lnTo>
                    <a:pt x="617" y="776"/>
                  </a:lnTo>
                  <a:lnTo>
                    <a:pt x="604" y="793"/>
                  </a:lnTo>
                  <a:lnTo>
                    <a:pt x="594" y="809"/>
                  </a:lnTo>
                  <a:lnTo>
                    <a:pt x="588" y="824"/>
                  </a:lnTo>
                  <a:lnTo>
                    <a:pt x="588" y="838"/>
                  </a:lnTo>
                  <a:lnTo>
                    <a:pt x="588" y="838"/>
                  </a:lnTo>
                  <a:lnTo>
                    <a:pt x="594" y="852"/>
                  </a:lnTo>
                  <a:lnTo>
                    <a:pt x="599" y="866"/>
                  </a:lnTo>
                  <a:lnTo>
                    <a:pt x="606" y="881"/>
                  </a:lnTo>
                  <a:lnTo>
                    <a:pt x="613" y="895"/>
                  </a:lnTo>
                  <a:lnTo>
                    <a:pt x="617" y="906"/>
                  </a:lnTo>
                  <a:lnTo>
                    <a:pt x="619" y="917"/>
                  </a:lnTo>
                  <a:lnTo>
                    <a:pt x="617" y="925"/>
                  </a:lnTo>
                  <a:lnTo>
                    <a:pt x="609" y="928"/>
                  </a:lnTo>
                  <a:lnTo>
                    <a:pt x="609" y="928"/>
                  </a:lnTo>
                  <a:lnTo>
                    <a:pt x="599" y="932"/>
                  </a:lnTo>
                  <a:lnTo>
                    <a:pt x="594" y="939"/>
                  </a:lnTo>
                  <a:lnTo>
                    <a:pt x="592" y="948"/>
                  </a:lnTo>
                  <a:lnTo>
                    <a:pt x="594" y="960"/>
                  </a:lnTo>
                  <a:lnTo>
                    <a:pt x="597" y="970"/>
                  </a:lnTo>
                  <a:lnTo>
                    <a:pt x="604" y="979"/>
                  </a:lnTo>
                  <a:lnTo>
                    <a:pt x="613" y="986"/>
                  </a:lnTo>
                  <a:lnTo>
                    <a:pt x="625" y="989"/>
                  </a:lnTo>
                  <a:lnTo>
                    <a:pt x="625" y="989"/>
                  </a:lnTo>
                  <a:lnTo>
                    <a:pt x="637" y="992"/>
                  </a:lnTo>
                  <a:lnTo>
                    <a:pt x="646" y="1001"/>
                  </a:lnTo>
                  <a:lnTo>
                    <a:pt x="655" y="1014"/>
                  </a:lnTo>
                  <a:lnTo>
                    <a:pt x="661" y="1029"/>
                  </a:lnTo>
                  <a:lnTo>
                    <a:pt x="664" y="1044"/>
                  </a:lnTo>
                  <a:lnTo>
                    <a:pt x="664" y="1058"/>
                  </a:lnTo>
                  <a:lnTo>
                    <a:pt x="660" y="1067"/>
                  </a:lnTo>
                  <a:lnTo>
                    <a:pt x="650" y="1072"/>
                  </a:lnTo>
                  <a:lnTo>
                    <a:pt x="650" y="1072"/>
                  </a:lnTo>
                  <a:lnTo>
                    <a:pt x="638" y="1077"/>
                  </a:lnTo>
                  <a:lnTo>
                    <a:pt x="624" y="1086"/>
                  </a:lnTo>
                  <a:lnTo>
                    <a:pt x="611" y="1099"/>
                  </a:lnTo>
                  <a:lnTo>
                    <a:pt x="601" y="1114"/>
                  </a:lnTo>
                  <a:lnTo>
                    <a:pt x="595" y="1128"/>
                  </a:lnTo>
                  <a:lnTo>
                    <a:pt x="595" y="1141"/>
                  </a:lnTo>
                  <a:lnTo>
                    <a:pt x="603" y="1150"/>
                  </a:lnTo>
                  <a:lnTo>
                    <a:pt x="620" y="1153"/>
                  </a:lnTo>
                  <a:lnTo>
                    <a:pt x="620" y="1153"/>
                  </a:lnTo>
                  <a:lnTo>
                    <a:pt x="640" y="1157"/>
                  </a:lnTo>
                  <a:lnTo>
                    <a:pt x="656" y="1165"/>
                  </a:lnTo>
                  <a:lnTo>
                    <a:pt x="667" y="1176"/>
                  </a:lnTo>
                  <a:lnTo>
                    <a:pt x="675" y="1190"/>
                  </a:lnTo>
                  <a:lnTo>
                    <a:pt x="677" y="1205"/>
                  </a:lnTo>
                  <a:lnTo>
                    <a:pt x="678" y="1219"/>
                  </a:lnTo>
                  <a:lnTo>
                    <a:pt x="675" y="1232"/>
                  </a:lnTo>
                  <a:lnTo>
                    <a:pt x="669" y="1241"/>
                  </a:lnTo>
                  <a:lnTo>
                    <a:pt x="669" y="1241"/>
                  </a:lnTo>
                  <a:lnTo>
                    <a:pt x="664" y="1247"/>
                  </a:lnTo>
                  <a:lnTo>
                    <a:pt x="663" y="1251"/>
                  </a:lnTo>
                  <a:lnTo>
                    <a:pt x="666" y="1254"/>
                  </a:lnTo>
                  <a:lnTo>
                    <a:pt x="671" y="1255"/>
                  </a:lnTo>
                  <a:lnTo>
                    <a:pt x="679" y="1258"/>
                  </a:lnTo>
                  <a:lnTo>
                    <a:pt x="690" y="1260"/>
                  </a:lnTo>
                  <a:lnTo>
                    <a:pt x="701" y="1262"/>
                  </a:lnTo>
                  <a:lnTo>
                    <a:pt x="715" y="1267"/>
                  </a:lnTo>
                  <a:lnTo>
                    <a:pt x="715" y="1267"/>
                  </a:lnTo>
                  <a:lnTo>
                    <a:pt x="730" y="1272"/>
                  </a:lnTo>
                  <a:lnTo>
                    <a:pt x="746" y="1276"/>
                  </a:lnTo>
                  <a:lnTo>
                    <a:pt x="759" y="1281"/>
                  </a:lnTo>
                  <a:lnTo>
                    <a:pt x="772" y="1287"/>
                  </a:lnTo>
                  <a:lnTo>
                    <a:pt x="783" y="1294"/>
                  </a:lnTo>
                  <a:lnTo>
                    <a:pt x="791" y="1301"/>
                  </a:lnTo>
                  <a:lnTo>
                    <a:pt x="795" y="1310"/>
                  </a:lnTo>
                  <a:lnTo>
                    <a:pt x="797" y="1320"/>
                  </a:lnTo>
                  <a:lnTo>
                    <a:pt x="797" y="1320"/>
                  </a:lnTo>
                  <a:lnTo>
                    <a:pt x="795" y="1332"/>
                  </a:lnTo>
                  <a:lnTo>
                    <a:pt x="794" y="1343"/>
                  </a:lnTo>
                  <a:lnTo>
                    <a:pt x="793" y="1354"/>
                  </a:lnTo>
                  <a:lnTo>
                    <a:pt x="792" y="1363"/>
                  </a:lnTo>
                  <a:lnTo>
                    <a:pt x="788" y="1372"/>
                  </a:lnTo>
                  <a:lnTo>
                    <a:pt x="783" y="1381"/>
                  </a:lnTo>
                  <a:lnTo>
                    <a:pt x="773" y="1387"/>
                  </a:lnTo>
                  <a:lnTo>
                    <a:pt x="762" y="1394"/>
                  </a:lnTo>
                  <a:lnTo>
                    <a:pt x="762" y="1394"/>
                  </a:lnTo>
                  <a:lnTo>
                    <a:pt x="747" y="1400"/>
                  </a:lnTo>
                  <a:lnTo>
                    <a:pt x="732" y="1407"/>
                  </a:lnTo>
                  <a:lnTo>
                    <a:pt x="717" y="1414"/>
                  </a:lnTo>
                  <a:lnTo>
                    <a:pt x="704" y="1422"/>
                  </a:lnTo>
                  <a:lnTo>
                    <a:pt x="695" y="1432"/>
                  </a:lnTo>
                  <a:lnTo>
                    <a:pt x="688" y="1442"/>
                  </a:lnTo>
                  <a:lnTo>
                    <a:pt x="686" y="1454"/>
                  </a:lnTo>
                  <a:lnTo>
                    <a:pt x="690" y="1466"/>
                  </a:lnTo>
                  <a:lnTo>
                    <a:pt x="690" y="1466"/>
                  </a:lnTo>
                  <a:lnTo>
                    <a:pt x="696" y="1484"/>
                  </a:lnTo>
                  <a:lnTo>
                    <a:pt x="698" y="1503"/>
                  </a:lnTo>
                  <a:lnTo>
                    <a:pt x="695" y="1524"/>
                  </a:lnTo>
                  <a:lnTo>
                    <a:pt x="686" y="1545"/>
                  </a:lnTo>
                  <a:lnTo>
                    <a:pt x="672" y="1564"/>
                  </a:lnTo>
                  <a:lnTo>
                    <a:pt x="650" y="1578"/>
                  </a:lnTo>
                  <a:lnTo>
                    <a:pt x="623" y="1585"/>
                  </a:lnTo>
                  <a:lnTo>
                    <a:pt x="586" y="1585"/>
                  </a:lnTo>
                  <a:lnTo>
                    <a:pt x="586" y="1585"/>
                  </a:lnTo>
                  <a:lnTo>
                    <a:pt x="566" y="1582"/>
                  </a:lnTo>
                  <a:lnTo>
                    <a:pt x="545" y="1580"/>
                  </a:lnTo>
                  <a:lnTo>
                    <a:pt x="526" y="1578"/>
                  </a:lnTo>
                  <a:lnTo>
                    <a:pt x="507" y="1574"/>
                  </a:lnTo>
                  <a:lnTo>
                    <a:pt x="489" y="1572"/>
                  </a:lnTo>
                  <a:lnTo>
                    <a:pt x="472" y="1568"/>
                  </a:lnTo>
                  <a:lnTo>
                    <a:pt x="456" y="1564"/>
                  </a:lnTo>
                  <a:lnTo>
                    <a:pt x="441" y="1560"/>
                  </a:lnTo>
                  <a:lnTo>
                    <a:pt x="427" y="1556"/>
                  </a:lnTo>
                  <a:lnTo>
                    <a:pt x="414" y="1551"/>
                  </a:lnTo>
                  <a:lnTo>
                    <a:pt x="402" y="1546"/>
                  </a:lnTo>
                  <a:lnTo>
                    <a:pt x="392" y="1541"/>
                  </a:lnTo>
                  <a:lnTo>
                    <a:pt x="384" y="1535"/>
                  </a:lnTo>
                  <a:lnTo>
                    <a:pt x="377" y="1529"/>
                  </a:lnTo>
                  <a:lnTo>
                    <a:pt x="372" y="1522"/>
                  </a:lnTo>
                  <a:lnTo>
                    <a:pt x="370" y="1515"/>
                  </a:lnTo>
                  <a:lnTo>
                    <a:pt x="370" y="1515"/>
                  </a:lnTo>
                  <a:lnTo>
                    <a:pt x="366" y="1499"/>
                  </a:lnTo>
                  <a:lnTo>
                    <a:pt x="364" y="1479"/>
                  </a:lnTo>
                  <a:lnTo>
                    <a:pt x="361" y="1457"/>
                  </a:lnTo>
                  <a:lnTo>
                    <a:pt x="357" y="1435"/>
                  </a:lnTo>
                  <a:lnTo>
                    <a:pt x="351" y="1413"/>
                  </a:lnTo>
                  <a:lnTo>
                    <a:pt x="344" y="1392"/>
                  </a:lnTo>
                  <a:lnTo>
                    <a:pt x="334" y="1375"/>
                  </a:lnTo>
                  <a:lnTo>
                    <a:pt x="321" y="1362"/>
                  </a:lnTo>
                  <a:lnTo>
                    <a:pt x="321" y="1362"/>
                  </a:lnTo>
                  <a:lnTo>
                    <a:pt x="305" y="1352"/>
                  </a:lnTo>
                  <a:lnTo>
                    <a:pt x="286" y="1340"/>
                  </a:lnTo>
                  <a:lnTo>
                    <a:pt x="266" y="1327"/>
                  </a:lnTo>
                  <a:lnTo>
                    <a:pt x="246" y="1316"/>
                  </a:lnTo>
                  <a:lnTo>
                    <a:pt x="227" y="1304"/>
                  </a:lnTo>
                  <a:lnTo>
                    <a:pt x="214" y="1291"/>
                  </a:lnTo>
                  <a:lnTo>
                    <a:pt x="206" y="1280"/>
                  </a:lnTo>
                  <a:lnTo>
                    <a:pt x="208" y="1269"/>
                  </a:lnTo>
                  <a:lnTo>
                    <a:pt x="208" y="1269"/>
                  </a:lnTo>
                  <a:lnTo>
                    <a:pt x="210" y="1259"/>
                  </a:lnTo>
                  <a:lnTo>
                    <a:pt x="210" y="1246"/>
                  </a:lnTo>
                  <a:lnTo>
                    <a:pt x="209" y="1233"/>
                  </a:lnTo>
                  <a:lnTo>
                    <a:pt x="206" y="1219"/>
                  </a:lnTo>
                  <a:lnTo>
                    <a:pt x="204" y="1205"/>
                  </a:lnTo>
                  <a:lnTo>
                    <a:pt x="203" y="1193"/>
                  </a:lnTo>
                  <a:lnTo>
                    <a:pt x="205" y="1182"/>
                  </a:lnTo>
                  <a:lnTo>
                    <a:pt x="210" y="1174"/>
                  </a:lnTo>
                  <a:lnTo>
                    <a:pt x="210" y="1174"/>
                  </a:lnTo>
                  <a:lnTo>
                    <a:pt x="217" y="1167"/>
                  </a:lnTo>
                  <a:lnTo>
                    <a:pt x="225" y="1161"/>
                  </a:lnTo>
                  <a:lnTo>
                    <a:pt x="232" y="1156"/>
                  </a:lnTo>
                  <a:lnTo>
                    <a:pt x="239" y="1150"/>
                  </a:lnTo>
                  <a:lnTo>
                    <a:pt x="241" y="1145"/>
                  </a:lnTo>
                  <a:lnTo>
                    <a:pt x="242" y="1139"/>
                  </a:lnTo>
                  <a:lnTo>
                    <a:pt x="238" y="1131"/>
                  </a:lnTo>
                  <a:lnTo>
                    <a:pt x="228" y="1123"/>
                  </a:lnTo>
                  <a:lnTo>
                    <a:pt x="228" y="1123"/>
                  </a:lnTo>
                  <a:lnTo>
                    <a:pt x="217" y="1112"/>
                  </a:lnTo>
                  <a:lnTo>
                    <a:pt x="204" y="1096"/>
                  </a:lnTo>
                  <a:lnTo>
                    <a:pt x="191" y="1080"/>
                  </a:lnTo>
                  <a:lnTo>
                    <a:pt x="179" y="1064"/>
                  </a:lnTo>
                  <a:lnTo>
                    <a:pt x="166" y="1049"/>
                  </a:lnTo>
                  <a:lnTo>
                    <a:pt x="155" y="1036"/>
                  </a:lnTo>
                  <a:lnTo>
                    <a:pt x="147" y="1028"/>
                  </a:lnTo>
                  <a:lnTo>
                    <a:pt x="140" y="1026"/>
                  </a:lnTo>
                  <a:lnTo>
                    <a:pt x="140" y="1026"/>
                  </a:lnTo>
                  <a:lnTo>
                    <a:pt x="133" y="1027"/>
                  </a:lnTo>
                  <a:lnTo>
                    <a:pt x="126" y="1027"/>
                  </a:lnTo>
                  <a:lnTo>
                    <a:pt x="118" y="1025"/>
                  </a:lnTo>
                  <a:lnTo>
                    <a:pt x="110" y="1021"/>
                  </a:lnTo>
                  <a:lnTo>
                    <a:pt x="104" y="1014"/>
                  </a:lnTo>
                  <a:lnTo>
                    <a:pt x="99" y="1004"/>
                  </a:lnTo>
                  <a:lnTo>
                    <a:pt x="96" y="990"/>
                  </a:lnTo>
                  <a:lnTo>
                    <a:pt x="96" y="972"/>
                  </a:lnTo>
                  <a:lnTo>
                    <a:pt x="96" y="972"/>
                  </a:lnTo>
                  <a:lnTo>
                    <a:pt x="97" y="952"/>
                  </a:lnTo>
                  <a:lnTo>
                    <a:pt x="97" y="933"/>
                  </a:lnTo>
                  <a:lnTo>
                    <a:pt x="97" y="916"/>
                  </a:lnTo>
                  <a:lnTo>
                    <a:pt x="97" y="901"/>
                  </a:lnTo>
                  <a:lnTo>
                    <a:pt x="94" y="888"/>
                  </a:lnTo>
                  <a:lnTo>
                    <a:pt x="89" y="878"/>
                  </a:lnTo>
                  <a:lnTo>
                    <a:pt x="82" y="873"/>
                  </a:lnTo>
                  <a:lnTo>
                    <a:pt x="73" y="870"/>
                  </a:lnTo>
                  <a:lnTo>
                    <a:pt x="73" y="870"/>
                  </a:lnTo>
                  <a:lnTo>
                    <a:pt x="61" y="869"/>
                  </a:lnTo>
                  <a:lnTo>
                    <a:pt x="49" y="865"/>
                  </a:lnTo>
                  <a:lnTo>
                    <a:pt x="36" y="858"/>
                  </a:lnTo>
                  <a:lnTo>
                    <a:pt x="23" y="848"/>
                  </a:lnTo>
                  <a:lnTo>
                    <a:pt x="13" y="837"/>
                  </a:lnTo>
                  <a:lnTo>
                    <a:pt x="5" y="824"/>
                  </a:lnTo>
                  <a:lnTo>
                    <a:pt x="0" y="811"/>
                  </a:lnTo>
                  <a:lnTo>
                    <a:pt x="1" y="796"/>
                  </a:lnTo>
                  <a:lnTo>
                    <a:pt x="1" y="796"/>
                  </a:lnTo>
                  <a:lnTo>
                    <a:pt x="5" y="785"/>
                  </a:lnTo>
                  <a:lnTo>
                    <a:pt x="8" y="775"/>
                  </a:lnTo>
                  <a:lnTo>
                    <a:pt x="12" y="769"/>
                  </a:lnTo>
                  <a:lnTo>
                    <a:pt x="15" y="766"/>
                  </a:lnTo>
                  <a:lnTo>
                    <a:pt x="20" y="764"/>
                  </a:lnTo>
                  <a:lnTo>
                    <a:pt x="25" y="763"/>
                  </a:lnTo>
                  <a:lnTo>
                    <a:pt x="31" y="761"/>
                  </a:lnTo>
                  <a:lnTo>
                    <a:pt x="38" y="759"/>
                  </a:lnTo>
                  <a:lnTo>
                    <a:pt x="38" y="759"/>
                  </a:lnTo>
                  <a:lnTo>
                    <a:pt x="46" y="756"/>
                  </a:lnTo>
                  <a:lnTo>
                    <a:pt x="54" y="751"/>
                  </a:lnTo>
                  <a:lnTo>
                    <a:pt x="61" y="744"/>
                  </a:lnTo>
                  <a:lnTo>
                    <a:pt x="67" y="737"/>
                  </a:lnTo>
                  <a:lnTo>
                    <a:pt x="71" y="729"/>
                  </a:lnTo>
                  <a:lnTo>
                    <a:pt x="72" y="721"/>
                  </a:lnTo>
                  <a:lnTo>
                    <a:pt x="71" y="713"/>
                  </a:lnTo>
                  <a:lnTo>
                    <a:pt x="66" y="703"/>
                  </a:lnTo>
                  <a:lnTo>
                    <a:pt x="66" y="703"/>
                  </a:lnTo>
                  <a:lnTo>
                    <a:pt x="61" y="696"/>
                  </a:lnTo>
                  <a:lnTo>
                    <a:pt x="59" y="689"/>
                  </a:lnTo>
                  <a:lnTo>
                    <a:pt x="59" y="683"/>
                  </a:lnTo>
                  <a:lnTo>
                    <a:pt x="61" y="678"/>
                  </a:lnTo>
                  <a:lnTo>
                    <a:pt x="66" y="673"/>
                  </a:lnTo>
                  <a:lnTo>
                    <a:pt x="72" y="670"/>
                  </a:lnTo>
                  <a:lnTo>
                    <a:pt x="81" y="667"/>
                  </a:lnTo>
                  <a:lnTo>
                    <a:pt x="92" y="666"/>
                  </a:lnTo>
                  <a:lnTo>
                    <a:pt x="92" y="666"/>
                  </a:lnTo>
                  <a:lnTo>
                    <a:pt x="102" y="664"/>
                  </a:lnTo>
                  <a:lnTo>
                    <a:pt x="111" y="661"/>
                  </a:lnTo>
                  <a:lnTo>
                    <a:pt x="117" y="656"/>
                  </a:lnTo>
                  <a:lnTo>
                    <a:pt x="122" y="650"/>
                  </a:lnTo>
                  <a:lnTo>
                    <a:pt x="125" y="644"/>
                  </a:lnTo>
                  <a:lnTo>
                    <a:pt x="126" y="636"/>
                  </a:lnTo>
                  <a:lnTo>
                    <a:pt x="126" y="628"/>
                  </a:lnTo>
                  <a:lnTo>
                    <a:pt x="126" y="618"/>
                  </a:lnTo>
                  <a:lnTo>
                    <a:pt x="126" y="618"/>
                  </a:lnTo>
                  <a:lnTo>
                    <a:pt x="124" y="607"/>
                  </a:lnTo>
                  <a:lnTo>
                    <a:pt x="118" y="596"/>
                  </a:lnTo>
                  <a:lnTo>
                    <a:pt x="111" y="584"/>
                  </a:lnTo>
                  <a:lnTo>
                    <a:pt x="102" y="572"/>
                  </a:lnTo>
                  <a:lnTo>
                    <a:pt x="93" y="561"/>
                  </a:lnTo>
                  <a:lnTo>
                    <a:pt x="83" y="549"/>
                  </a:lnTo>
                  <a:lnTo>
                    <a:pt x="77" y="540"/>
                  </a:lnTo>
                  <a:lnTo>
                    <a:pt x="71" y="532"/>
                  </a:lnTo>
                  <a:lnTo>
                    <a:pt x="71" y="532"/>
                  </a:lnTo>
                  <a:lnTo>
                    <a:pt x="65" y="525"/>
                  </a:lnTo>
                  <a:lnTo>
                    <a:pt x="60" y="519"/>
                  </a:lnTo>
                  <a:lnTo>
                    <a:pt x="56" y="512"/>
                  </a:lnTo>
                  <a:lnTo>
                    <a:pt x="51" y="505"/>
                  </a:lnTo>
                  <a:lnTo>
                    <a:pt x="49" y="498"/>
                  </a:lnTo>
                  <a:lnTo>
                    <a:pt x="48" y="491"/>
                  </a:lnTo>
                  <a:lnTo>
                    <a:pt x="49" y="483"/>
                  </a:lnTo>
                  <a:lnTo>
                    <a:pt x="52" y="474"/>
                  </a:lnTo>
                  <a:lnTo>
                    <a:pt x="52" y="474"/>
                  </a:lnTo>
                  <a:lnTo>
                    <a:pt x="56" y="463"/>
                  </a:lnTo>
                  <a:lnTo>
                    <a:pt x="59" y="451"/>
                  </a:lnTo>
                  <a:lnTo>
                    <a:pt x="63" y="437"/>
                  </a:lnTo>
                  <a:lnTo>
                    <a:pt x="66" y="423"/>
                  </a:lnTo>
                  <a:lnTo>
                    <a:pt x="71" y="409"/>
                  </a:lnTo>
                  <a:lnTo>
                    <a:pt x="78" y="396"/>
                  </a:lnTo>
                  <a:lnTo>
                    <a:pt x="86" y="385"/>
                  </a:lnTo>
                  <a:lnTo>
                    <a:pt x="96" y="374"/>
                  </a:lnTo>
                  <a:lnTo>
                    <a:pt x="96" y="374"/>
                  </a:lnTo>
                  <a:lnTo>
                    <a:pt x="107" y="365"/>
                  </a:lnTo>
                  <a:lnTo>
                    <a:pt x="116" y="353"/>
                  </a:lnTo>
                  <a:lnTo>
                    <a:pt x="124" y="339"/>
                  </a:lnTo>
                  <a:lnTo>
                    <a:pt x="133" y="327"/>
                  </a:lnTo>
                  <a:lnTo>
                    <a:pt x="144" y="315"/>
                  </a:lnTo>
                  <a:lnTo>
                    <a:pt x="158" y="307"/>
                  </a:lnTo>
                  <a:lnTo>
                    <a:pt x="174" y="302"/>
                  </a:lnTo>
                  <a:lnTo>
                    <a:pt x="194" y="302"/>
                  </a:lnTo>
                  <a:lnTo>
                    <a:pt x="194" y="302"/>
                  </a:lnTo>
                  <a:lnTo>
                    <a:pt x="214" y="306"/>
                  </a:lnTo>
                  <a:lnTo>
                    <a:pt x="232" y="308"/>
                  </a:lnTo>
                  <a:lnTo>
                    <a:pt x="246" y="309"/>
                  </a:lnTo>
                  <a:lnTo>
                    <a:pt x="257" y="309"/>
                  </a:lnTo>
                  <a:lnTo>
                    <a:pt x="267" y="306"/>
                  </a:lnTo>
                  <a:lnTo>
                    <a:pt x="275" y="299"/>
                  </a:lnTo>
                  <a:lnTo>
                    <a:pt x="281" y="288"/>
                  </a:lnTo>
                  <a:lnTo>
                    <a:pt x="286" y="272"/>
                  </a:lnTo>
                  <a:lnTo>
                    <a:pt x="286" y="272"/>
                  </a:lnTo>
                  <a:lnTo>
                    <a:pt x="290" y="256"/>
                  </a:lnTo>
                  <a:lnTo>
                    <a:pt x="291" y="242"/>
                  </a:lnTo>
                  <a:lnTo>
                    <a:pt x="291" y="232"/>
                  </a:lnTo>
                  <a:lnTo>
                    <a:pt x="292" y="221"/>
                  </a:lnTo>
                  <a:lnTo>
                    <a:pt x="294" y="213"/>
                  </a:lnTo>
                  <a:lnTo>
                    <a:pt x="303" y="206"/>
                  </a:lnTo>
                  <a:lnTo>
                    <a:pt x="315" y="199"/>
                  </a:lnTo>
                  <a:lnTo>
                    <a:pt x="337" y="193"/>
                  </a:lnTo>
                  <a:lnTo>
                    <a:pt x="337" y="193"/>
                  </a:lnTo>
                  <a:lnTo>
                    <a:pt x="361" y="189"/>
                  </a:lnTo>
                  <a:lnTo>
                    <a:pt x="377" y="184"/>
                  </a:lnTo>
                  <a:lnTo>
                    <a:pt x="388" y="182"/>
                  </a:lnTo>
                  <a:lnTo>
                    <a:pt x="395" y="177"/>
                  </a:lnTo>
                  <a:lnTo>
                    <a:pt x="399" y="171"/>
                  </a:lnTo>
                  <a:lnTo>
                    <a:pt x="400" y="163"/>
                  </a:lnTo>
                  <a:lnTo>
                    <a:pt x="399" y="150"/>
                  </a:lnTo>
                  <a:lnTo>
                    <a:pt x="398" y="133"/>
                  </a:lnTo>
                  <a:lnTo>
                    <a:pt x="398" y="133"/>
                  </a:lnTo>
                  <a:lnTo>
                    <a:pt x="397" y="114"/>
                  </a:lnTo>
                  <a:lnTo>
                    <a:pt x="395" y="101"/>
                  </a:lnTo>
                  <a:lnTo>
                    <a:pt x="393" y="90"/>
                  </a:lnTo>
                  <a:lnTo>
                    <a:pt x="394" y="81"/>
                  </a:lnTo>
                  <a:lnTo>
                    <a:pt x="395" y="74"/>
                  </a:lnTo>
                  <a:lnTo>
                    <a:pt x="400" y="67"/>
                  </a:lnTo>
                  <a:lnTo>
                    <a:pt x="408" y="60"/>
                  </a:lnTo>
                  <a:lnTo>
                    <a:pt x="421" y="52"/>
                  </a:lnTo>
                  <a:lnTo>
                    <a:pt x="421" y="52"/>
                  </a:lnTo>
                  <a:lnTo>
                    <a:pt x="428" y="46"/>
                  </a:lnTo>
                  <a:lnTo>
                    <a:pt x="435" y="40"/>
                  </a:lnTo>
                  <a:lnTo>
                    <a:pt x="441" y="33"/>
                  </a:lnTo>
                  <a:lnTo>
                    <a:pt x="446" y="26"/>
                  </a:lnTo>
                  <a:lnTo>
                    <a:pt x="451" y="19"/>
                  </a:lnTo>
                  <a:lnTo>
                    <a:pt x="456" y="14"/>
                  </a:lnTo>
                  <a:lnTo>
                    <a:pt x="460" y="7"/>
                  </a:lnTo>
                  <a:lnTo>
                    <a:pt x="465" y="0"/>
                  </a:lnTo>
                  <a:lnTo>
                    <a:pt x="465" y="0"/>
                  </a:lnTo>
                  <a:lnTo>
                    <a:pt x="467" y="3"/>
                  </a:lnTo>
                  <a:lnTo>
                    <a:pt x="471" y="5"/>
                  </a:lnTo>
                  <a:lnTo>
                    <a:pt x="474" y="8"/>
                  </a:lnTo>
                  <a:lnTo>
                    <a:pt x="479" y="10"/>
                  </a:lnTo>
                  <a:lnTo>
                    <a:pt x="482" y="11"/>
                  </a:lnTo>
                  <a:lnTo>
                    <a:pt x="488" y="14"/>
                  </a:lnTo>
                  <a:lnTo>
                    <a:pt x="494" y="14"/>
                  </a:lnTo>
                  <a:lnTo>
                    <a:pt x="500" y="15"/>
                  </a:lnTo>
                  <a:lnTo>
                    <a:pt x="500" y="15"/>
                  </a:lnTo>
                  <a:lnTo>
                    <a:pt x="526" y="19"/>
                  </a:lnTo>
                  <a:lnTo>
                    <a:pt x="548" y="27"/>
                  </a:lnTo>
                  <a:lnTo>
                    <a:pt x="565" y="38"/>
                  </a:lnTo>
                  <a:lnTo>
                    <a:pt x="579" y="48"/>
                  </a:lnTo>
                  <a:lnTo>
                    <a:pt x="590" y="60"/>
                  </a:lnTo>
                  <a:lnTo>
                    <a:pt x="599" y="70"/>
                  </a:lnTo>
                  <a:lnTo>
                    <a:pt x="609" y="78"/>
                  </a:lnTo>
                  <a:lnTo>
                    <a:pt x="618" y="84"/>
                  </a:lnTo>
                  <a:lnTo>
                    <a:pt x="618" y="84"/>
                  </a:lnTo>
                  <a:lnTo>
                    <a:pt x="628" y="87"/>
                  </a:lnTo>
                  <a:lnTo>
                    <a:pt x="639" y="87"/>
                  </a:lnTo>
                  <a:lnTo>
                    <a:pt x="650" y="85"/>
                  </a:lnTo>
                  <a:lnTo>
                    <a:pt x="662" y="81"/>
                  </a:lnTo>
                  <a:lnTo>
                    <a:pt x="672" y="75"/>
                  </a:lnTo>
                  <a:lnTo>
                    <a:pt x="682" y="67"/>
                  </a:lnTo>
                  <a:lnTo>
                    <a:pt x="690" y="56"/>
                  </a:lnTo>
                  <a:lnTo>
                    <a:pt x="695" y="45"/>
                  </a:lnTo>
                  <a:lnTo>
                    <a:pt x="695" y="45"/>
                  </a:lnTo>
                  <a:lnTo>
                    <a:pt x="700" y="34"/>
                  </a:lnTo>
                  <a:lnTo>
                    <a:pt x="710" y="30"/>
                  </a:lnTo>
                  <a:lnTo>
                    <a:pt x="721" y="29"/>
                  </a:lnTo>
                  <a:lnTo>
                    <a:pt x="735" y="31"/>
                  </a:lnTo>
                  <a:lnTo>
                    <a:pt x="750" y="38"/>
                  </a:lnTo>
                  <a:lnTo>
                    <a:pt x="765" y="47"/>
                  </a:lnTo>
                  <a:lnTo>
                    <a:pt x="779" y="58"/>
                  </a:lnTo>
                  <a:lnTo>
                    <a:pt x="792" y="70"/>
                  </a:lnTo>
                  <a:lnTo>
                    <a:pt x="792" y="70"/>
                  </a:lnTo>
                  <a:lnTo>
                    <a:pt x="804" y="82"/>
                  </a:lnTo>
                  <a:lnTo>
                    <a:pt x="814" y="90"/>
                  </a:lnTo>
                  <a:lnTo>
                    <a:pt x="824" y="96"/>
                  </a:lnTo>
                  <a:lnTo>
                    <a:pt x="835" y="97"/>
                  </a:lnTo>
                  <a:lnTo>
                    <a:pt x="844" y="96"/>
                  </a:lnTo>
                  <a:lnTo>
                    <a:pt x="855" y="91"/>
                  </a:lnTo>
                  <a:lnTo>
                    <a:pt x="865" y="84"/>
                  </a:lnTo>
                  <a:lnTo>
                    <a:pt x="875" y="75"/>
                  </a:lnTo>
                  <a:lnTo>
                    <a:pt x="875" y="75"/>
                  </a:lnTo>
                  <a:lnTo>
                    <a:pt x="886" y="66"/>
                  </a:lnTo>
                  <a:lnTo>
                    <a:pt x="895" y="59"/>
                  </a:lnTo>
                  <a:lnTo>
                    <a:pt x="903" y="55"/>
                  </a:lnTo>
                  <a:lnTo>
                    <a:pt x="911" y="54"/>
                  </a:lnTo>
                  <a:lnTo>
                    <a:pt x="918" y="54"/>
                  </a:lnTo>
                  <a:lnTo>
                    <a:pt x="925" y="58"/>
                  </a:lnTo>
                  <a:lnTo>
                    <a:pt x="932" y="61"/>
                  </a:lnTo>
                  <a:lnTo>
                    <a:pt x="938" y="66"/>
                  </a:lnTo>
                  <a:lnTo>
                    <a:pt x="938" y="66"/>
                  </a:lnTo>
                  <a:lnTo>
                    <a:pt x="947" y="75"/>
                  </a:lnTo>
                  <a:lnTo>
                    <a:pt x="954" y="83"/>
                  </a:lnTo>
                  <a:lnTo>
                    <a:pt x="960" y="85"/>
                  </a:lnTo>
                  <a:lnTo>
                    <a:pt x="968" y="77"/>
                  </a:lnTo>
                  <a:lnTo>
                    <a:pt x="968" y="77"/>
                  </a:lnTo>
                  <a:lnTo>
                    <a:pt x="973" y="73"/>
                  </a:lnTo>
                  <a:lnTo>
                    <a:pt x="979" y="73"/>
                  </a:lnTo>
                  <a:lnTo>
                    <a:pt x="986" y="76"/>
                  </a:lnTo>
                  <a:lnTo>
                    <a:pt x="991" y="82"/>
                  </a:lnTo>
                  <a:lnTo>
                    <a:pt x="997" y="90"/>
                  </a:lnTo>
                  <a:lnTo>
                    <a:pt x="1001" y="99"/>
                  </a:lnTo>
                  <a:lnTo>
                    <a:pt x="1003" y="109"/>
                  </a:lnTo>
                  <a:lnTo>
                    <a:pt x="1003" y="119"/>
                  </a:lnTo>
                  <a:lnTo>
                    <a:pt x="1003" y="119"/>
                  </a:lnTo>
                  <a:lnTo>
                    <a:pt x="1002" y="128"/>
                  </a:lnTo>
                  <a:lnTo>
                    <a:pt x="1005" y="136"/>
                  </a:lnTo>
                  <a:lnTo>
                    <a:pt x="1010" y="143"/>
                  </a:lnTo>
                  <a:lnTo>
                    <a:pt x="1018" y="148"/>
                  </a:lnTo>
                  <a:lnTo>
                    <a:pt x="1026" y="153"/>
                  </a:lnTo>
                  <a:lnTo>
                    <a:pt x="1037" y="155"/>
                  </a:lnTo>
                  <a:lnTo>
                    <a:pt x="1046" y="155"/>
                  </a:lnTo>
                  <a:lnTo>
                    <a:pt x="1056" y="154"/>
                  </a:lnTo>
                  <a:lnTo>
                    <a:pt x="1056" y="154"/>
                  </a:lnTo>
                  <a:lnTo>
                    <a:pt x="1067" y="153"/>
                  </a:lnTo>
                  <a:lnTo>
                    <a:pt x="1076" y="152"/>
                  </a:lnTo>
                  <a:lnTo>
                    <a:pt x="1088" y="152"/>
                  </a:lnTo>
                  <a:lnTo>
                    <a:pt x="1098" y="153"/>
                  </a:lnTo>
                  <a:lnTo>
                    <a:pt x="1110" y="156"/>
                  </a:lnTo>
                  <a:lnTo>
                    <a:pt x="1120" y="160"/>
                  </a:lnTo>
                  <a:lnTo>
                    <a:pt x="1132" y="167"/>
                  </a:lnTo>
                  <a:lnTo>
                    <a:pt x="1142" y="175"/>
                  </a:lnTo>
                  <a:lnTo>
                    <a:pt x="1142" y="175"/>
                  </a:lnTo>
                  <a:lnTo>
                    <a:pt x="1151" y="182"/>
                  </a:lnTo>
                  <a:lnTo>
                    <a:pt x="1159" y="185"/>
                  </a:lnTo>
                  <a:lnTo>
                    <a:pt x="1164" y="184"/>
                  </a:lnTo>
                  <a:lnTo>
                    <a:pt x="1170" y="182"/>
                  </a:lnTo>
                  <a:lnTo>
                    <a:pt x="1175" y="178"/>
                  </a:lnTo>
                  <a:lnTo>
                    <a:pt x="1181" y="175"/>
                  </a:lnTo>
                  <a:lnTo>
                    <a:pt x="1191" y="171"/>
                  </a:lnTo>
                  <a:lnTo>
                    <a:pt x="1202" y="170"/>
                  </a:lnTo>
                  <a:lnTo>
                    <a:pt x="1202" y="170"/>
                  </a:lnTo>
                  <a:lnTo>
                    <a:pt x="1215" y="169"/>
                  </a:lnTo>
                  <a:lnTo>
                    <a:pt x="1224" y="167"/>
                  </a:lnTo>
                  <a:lnTo>
                    <a:pt x="1234" y="165"/>
                  </a:lnTo>
                  <a:lnTo>
                    <a:pt x="1242" y="163"/>
                  </a:lnTo>
                  <a:lnTo>
                    <a:pt x="1252" y="164"/>
                  </a:lnTo>
                  <a:lnTo>
                    <a:pt x="1266" y="168"/>
                  </a:lnTo>
                  <a:lnTo>
                    <a:pt x="1284" y="176"/>
                  </a:lnTo>
                  <a:lnTo>
                    <a:pt x="1309" y="189"/>
                  </a:lnTo>
                  <a:lnTo>
                    <a:pt x="1309" y="189"/>
                  </a:lnTo>
                  <a:lnTo>
                    <a:pt x="1323" y="197"/>
                  </a:lnTo>
                  <a:lnTo>
                    <a:pt x="1336" y="205"/>
                  </a:lnTo>
                  <a:lnTo>
                    <a:pt x="1347" y="213"/>
                  </a:lnTo>
                  <a:lnTo>
                    <a:pt x="1358" y="220"/>
                  </a:lnTo>
                  <a:lnTo>
                    <a:pt x="1368" y="228"/>
                  </a:lnTo>
                  <a:lnTo>
                    <a:pt x="1379" y="234"/>
                  </a:lnTo>
                  <a:lnTo>
                    <a:pt x="1388" y="241"/>
                  </a:lnTo>
                  <a:lnTo>
                    <a:pt x="1396" y="245"/>
                  </a:lnTo>
                </a:path>
              </a:pathLst>
            </a:custGeom>
            <a:solidFill>
              <a:srgbClr val="CCFFFF"/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3" name="Freeform 855"/>
            <p:cNvSpPr>
              <a:spLocks/>
            </p:cNvSpPr>
            <p:nvPr/>
          </p:nvSpPr>
          <p:spPr bwMode="auto">
            <a:xfrm>
              <a:off x="8722882" y="2552237"/>
              <a:ext cx="573674" cy="441849"/>
            </a:xfrm>
            <a:custGeom>
              <a:avLst/>
              <a:gdLst>
                <a:gd name="T0" fmla="*/ 1544 w 1609"/>
                <a:gd name="T1" fmla="*/ 1294 h 1346"/>
                <a:gd name="T2" fmla="*/ 1445 w 1609"/>
                <a:gd name="T3" fmla="*/ 1337 h 1346"/>
                <a:gd name="T4" fmla="*/ 1324 w 1609"/>
                <a:gd name="T5" fmla="*/ 1305 h 1346"/>
                <a:gd name="T6" fmla="*/ 1256 w 1609"/>
                <a:gd name="T7" fmla="*/ 1258 h 1346"/>
                <a:gd name="T8" fmla="*/ 1223 w 1609"/>
                <a:gd name="T9" fmla="*/ 1168 h 1346"/>
                <a:gd name="T10" fmla="*/ 1068 w 1609"/>
                <a:gd name="T11" fmla="*/ 1189 h 1346"/>
                <a:gd name="T12" fmla="*/ 954 w 1609"/>
                <a:gd name="T13" fmla="*/ 1139 h 1346"/>
                <a:gd name="T14" fmla="*/ 857 w 1609"/>
                <a:gd name="T15" fmla="*/ 1176 h 1346"/>
                <a:gd name="T16" fmla="*/ 764 w 1609"/>
                <a:gd name="T17" fmla="*/ 1167 h 1346"/>
                <a:gd name="T18" fmla="*/ 680 w 1609"/>
                <a:gd name="T19" fmla="*/ 1203 h 1346"/>
                <a:gd name="T20" fmla="*/ 546 w 1609"/>
                <a:gd name="T21" fmla="*/ 1234 h 1346"/>
                <a:gd name="T22" fmla="*/ 472 w 1609"/>
                <a:gd name="T23" fmla="*/ 1145 h 1346"/>
                <a:gd name="T24" fmla="*/ 408 w 1609"/>
                <a:gd name="T25" fmla="*/ 1106 h 1346"/>
                <a:gd name="T26" fmla="*/ 433 w 1609"/>
                <a:gd name="T27" fmla="*/ 1045 h 1346"/>
                <a:gd name="T28" fmla="*/ 445 w 1609"/>
                <a:gd name="T29" fmla="*/ 879 h 1346"/>
                <a:gd name="T30" fmla="*/ 417 w 1609"/>
                <a:gd name="T31" fmla="*/ 800 h 1346"/>
                <a:gd name="T32" fmla="*/ 412 w 1609"/>
                <a:gd name="T33" fmla="*/ 712 h 1346"/>
                <a:gd name="T34" fmla="*/ 419 w 1609"/>
                <a:gd name="T35" fmla="*/ 656 h 1346"/>
                <a:gd name="T36" fmla="*/ 355 w 1609"/>
                <a:gd name="T37" fmla="*/ 566 h 1346"/>
                <a:gd name="T38" fmla="*/ 380 w 1609"/>
                <a:gd name="T39" fmla="*/ 484 h 1346"/>
                <a:gd name="T40" fmla="*/ 361 w 1609"/>
                <a:gd name="T41" fmla="*/ 436 h 1346"/>
                <a:gd name="T42" fmla="*/ 277 w 1609"/>
                <a:gd name="T43" fmla="*/ 452 h 1346"/>
                <a:gd name="T44" fmla="*/ 268 w 1609"/>
                <a:gd name="T45" fmla="*/ 408 h 1346"/>
                <a:gd name="T46" fmla="*/ 223 w 1609"/>
                <a:gd name="T47" fmla="*/ 355 h 1346"/>
                <a:gd name="T48" fmla="*/ 208 w 1609"/>
                <a:gd name="T49" fmla="*/ 437 h 1346"/>
                <a:gd name="T50" fmla="*/ 208 w 1609"/>
                <a:gd name="T51" fmla="*/ 487 h 1346"/>
                <a:gd name="T52" fmla="*/ 164 w 1609"/>
                <a:gd name="T53" fmla="*/ 363 h 1346"/>
                <a:gd name="T54" fmla="*/ 71 w 1609"/>
                <a:gd name="T55" fmla="*/ 386 h 1346"/>
                <a:gd name="T56" fmla="*/ 75 w 1609"/>
                <a:gd name="T57" fmla="*/ 339 h 1346"/>
                <a:gd name="T58" fmla="*/ 16 w 1609"/>
                <a:gd name="T59" fmla="*/ 310 h 1346"/>
                <a:gd name="T60" fmla="*/ 86 w 1609"/>
                <a:gd name="T61" fmla="*/ 161 h 1346"/>
                <a:gd name="T62" fmla="*/ 147 w 1609"/>
                <a:gd name="T63" fmla="*/ 142 h 1346"/>
                <a:gd name="T64" fmla="*/ 203 w 1609"/>
                <a:gd name="T65" fmla="*/ 109 h 1346"/>
                <a:gd name="T66" fmla="*/ 209 w 1609"/>
                <a:gd name="T67" fmla="*/ 185 h 1346"/>
                <a:gd name="T68" fmla="*/ 225 w 1609"/>
                <a:gd name="T69" fmla="*/ 237 h 1346"/>
                <a:gd name="T70" fmla="*/ 282 w 1609"/>
                <a:gd name="T71" fmla="*/ 85 h 1346"/>
                <a:gd name="T72" fmla="*/ 286 w 1609"/>
                <a:gd name="T73" fmla="*/ 26 h 1346"/>
                <a:gd name="T74" fmla="*/ 376 w 1609"/>
                <a:gd name="T75" fmla="*/ 6 h 1346"/>
                <a:gd name="T76" fmla="*/ 387 w 1609"/>
                <a:gd name="T77" fmla="*/ 121 h 1346"/>
                <a:gd name="T78" fmla="*/ 449 w 1609"/>
                <a:gd name="T79" fmla="*/ 55 h 1346"/>
                <a:gd name="T80" fmla="*/ 477 w 1609"/>
                <a:gd name="T81" fmla="*/ 5 h 1346"/>
                <a:gd name="T82" fmla="*/ 544 w 1609"/>
                <a:gd name="T83" fmla="*/ 3 h 1346"/>
                <a:gd name="T84" fmla="*/ 579 w 1609"/>
                <a:gd name="T85" fmla="*/ 50 h 1346"/>
                <a:gd name="T86" fmla="*/ 626 w 1609"/>
                <a:gd name="T87" fmla="*/ 78 h 1346"/>
                <a:gd name="T88" fmla="*/ 670 w 1609"/>
                <a:gd name="T89" fmla="*/ 49 h 1346"/>
                <a:gd name="T90" fmla="*/ 749 w 1609"/>
                <a:gd name="T91" fmla="*/ 115 h 1346"/>
                <a:gd name="T92" fmla="*/ 761 w 1609"/>
                <a:gd name="T93" fmla="*/ 179 h 1346"/>
                <a:gd name="T94" fmla="*/ 773 w 1609"/>
                <a:gd name="T95" fmla="*/ 190 h 1346"/>
                <a:gd name="T96" fmla="*/ 848 w 1609"/>
                <a:gd name="T97" fmla="*/ 127 h 1346"/>
                <a:gd name="T98" fmla="*/ 892 w 1609"/>
                <a:gd name="T99" fmla="*/ 102 h 1346"/>
                <a:gd name="T100" fmla="*/ 991 w 1609"/>
                <a:gd name="T101" fmla="*/ 90 h 1346"/>
                <a:gd name="T102" fmla="*/ 1061 w 1609"/>
                <a:gd name="T103" fmla="*/ 109 h 1346"/>
                <a:gd name="T104" fmla="*/ 1202 w 1609"/>
                <a:gd name="T105" fmla="*/ 141 h 1346"/>
                <a:gd name="T106" fmla="*/ 1272 w 1609"/>
                <a:gd name="T107" fmla="*/ 123 h 1346"/>
                <a:gd name="T108" fmla="*/ 1298 w 1609"/>
                <a:gd name="T109" fmla="*/ 187 h 1346"/>
                <a:gd name="T110" fmla="*/ 1338 w 1609"/>
                <a:gd name="T111" fmla="*/ 303 h 1346"/>
                <a:gd name="T112" fmla="*/ 1292 w 1609"/>
                <a:gd name="T113" fmla="*/ 360 h 1346"/>
                <a:gd name="T114" fmla="*/ 1233 w 1609"/>
                <a:gd name="T115" fmla="*/ 416 h 1346"/>
                <a:gd name="T116" fmla="*/ 1303 w 1609"/>
                <a:gd name="T117" fmla="*/ 520 h 1346"/>
                <a:gd name="T118" fmla="*/ 1339 w 1609"/>
                <a:gd name="T119" fmla="*/ 672 h 1346"/>
                <a:gd name="T120" fmla="*/ 1459 w 1609"/>
                <a:gd name="T121" fmla="*/ 778 h 1346"/>
                <a:gd name="T122" fmla="*/ 1430 w 1609"/>
                <a:gd name="T123" fmla="*/ 880 h 1346"/>
                <a:gd name="T124" fmla="*/ 1555 w 1609"/>
                <a:gd name="T125" fmla="*/ 1022 h 13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609" h="1346">
                  <a:moveTo>
                    <a:pt x="1609" y="1186"/>
                  </a:moveTo>
                  <a:lnTo>
                    <a:pt x="1605" y="1200"/>
                  </a:lnTo>
                  <a:lnTo>
                    <a:pt x="1599" y="1214"/>
                  </a:lnTo>
                  <a:lnTo>
                    <a:pt x="1593" y="1229"/>
                  </a:lnTo>
                  <a:lnTo>
                    <a:pt x="1587" y="1243"/>
                  </a:lnTo>
                  <a:lnTo>
                    <a:pt x="1580" y="1257"/>
                  </a:lnTo>
                  <a:lnTo>
                    <a:pt x="1575" y="1268"/>
                  </a:lnTo>
                  <a:lnTo>
                    <a:pt x="1569" y="1276"/>
                  </a:lnTo>
                  <a:lnTo>
                    <a:pt x="1564" y="1280"/>
                  </a:lnTo>
                  <a:lnTo>
                    <a:pt x="1557" y="1284"/>
                  </a:lnTo>
                  <a:lnTo>
                    <a:pt x="1550" y="1288"/>
                  </a:lnTo>
                  <a:lnTo>
                    <a:pt x="1544" y="1294"/>
                  </a:lnTo>
                  <a:lnTo>
                    <a:pt x="1539" y="1300"/>
                  </a:lnTo>
                  <a:lnTo>
                    <a:pt x="1533" y="1307"/>
                  </a:lnTo>
                  <a:lnTo>
                    <a:pt x="1527" y="1315"/>
                  </a:lnTo>
                  <a:lnTo>
                    <a:pt x="1522" y="1323"/>
                  </a:lnTo>
                  <a:lnTo>
                    <a:pt x="1518" y="1334"/>
                  </a:lnTo>
                  <a:lnTo>
                    <a:pt x="1511" y="1342"/>
                  </a:lnTo>
                  <a:lnTo>
                    <a:pt x="1503" y="1346"/>
                  </a:lnTo>
                  <a:lnTo>
                    <a:pt x="1492" y="1346"/>
                  </a:lnTo>
                  <a:lnTo>
                    <a:pt x="1481" y="1344"/>
                  </a:lnTo>
                  <a:lnTo>
                    <a:pt x="1468" y="1342"/>
                  </a:lnTo>
                  <a:lnTo>
                    <a:pt x="1456" y="1338"/>
                  </a:lnTo>
                  <a:lnTo>
                    <a:pt x="1445" y="1337"/>
                  </a:lnTo>
                  <a:lnTo>
                    <a:pt x="1434" y="1338"/>
                  </a:lnTo>
                  <a:lnTo>
                    <a:pt x="1424" y="1341"/>
                  </a:lnTo>
                  <a:lnTo>
                    <a:pt x="1411" y="1343"/>
                  </a:lnTo>
                  <a:lnTo>
                    <a:pt x="1398" y="1343"/>
                  </a:lnTo>
                  <a:lnTo>
                    <a:pt x="1386" y="1343"/>
                  </a:lnTo>
                  <a:lnTo>
                    <a:pt x="1372" y="1342"/>
                  </a:lnTo>
                  <a:lnTo>
                    <a:pt x="1359" y="1339"/>
                  </a:lnTo>
                  <a:lnTo>
                    <a:pt x="1349" y="1335"/>
                  </a:lnTo>
                  <a:lnTo>
                    <a:pt x="1339" y="1329"/>
                  </a:lnTo>
                  <a:lnTo>
                    <a:pt x="1332" y="1321"/>
                  </a:lnTo>
                  <a:lnTo>
                    <a:pt x="1328" y="1313"/>
                  </a:lnTo>
                  <a:lnTo>
                    <a:pt x="1324" y="1305"/>
                  </a:lnTo>
                  <a:lnTo>
                    <a:pt x="1324" y="1298"/>
                  </a:lnTo>
                  <a:lnTo>
                    <a:pt x="1324" y="1292"/>
                  </a:lnTo>
                  <a:lnTo>
                    <a:pt x="1324" y="1287"/>
                  </a:lnTo>
                  <a:lnTo>
                    <a:pt x="1325" y="1284"/>
                  </a:lnTo>
                  <a:lnTo>
                    <a:pt x="1325" y="1283"/>
                  </a:lnTo>
                  <a:lnTo>
                    <a:pt x="1307" y="1262"/>
                  </a:lnTo>
                  <a:lnTo>
                    <a:pt x="1304" y="1262"/>
                  </a:lnTo>
                  <a:lnTo>
                    <a:pt x="1296" y="1263"/>
                  </a:lnTo>
                  <a:lnTo>
                    <a:pt x="1286" y="1263"/>
                  </a:lnTo>
                  <a:lnTo>
                    <a:pt x="1275" y="1263"/>
                  </a:lnTo>
                  <a:lnTo>
                    <a:pt x="1264" y="1262"/>
                  </a:lnTo>
                  <a:lnTo>
                    <a:pt x="1256" y="1258"/>
                  </a:lnTo>
                  <a:lnTo>
                    <a:pt x="1252" y="1252"/>
                  </a:lnTo>
                  <a:lnTo>
                    <a:pt x="1253" y="1243"/>
                  </a:lnTo>
                  <a:lnTo>
                    <a:pt x="1257" y="1232"/>
                  </a:lnTo>
                  <a:lnTo>
                    <a:pt x="1260" y="1220"/>
                  </a:lnTo>
                  <a:lnTo>
                    <a:pt x="1263" y="1208"/>
                  </a:lnTo>
                  <a:lnTo>
                    <a:pt x="1263" y="1198"/>
                  </a:lnTo>
                  <a:lnTo>
                    <a:pt x="1262" y="1189"/>
                  </a:lnTo>
                  <a:lnTo>
                    <a:pt x="1259" y="1181"/>
                  </a:lnTo>
                  <a:lnTo>
                    <a:pt x="1253" y="1175"/>
                  </a:lnTo>
                  <a:lnTo>
                    <a:pt x="1246" y="1171"/>
                  </a:lnTo>
                  <a:lnTo>
                    <a:pt x="1236" y="1170"/>
                  </a:lnTo>
                  <a:lnTo>
                    <a:pt x="1223" y="1168"/>
                  </a:lnTo>
                  <a:lnTo>
                    <a:pt x="1208" y="1165"/>
                  </a:lnTo>
                  <a:lnTo>
                    <a:pt x="1193" y="1164"/>
                  </a:lnTo>
                  <a:lnTo>
                    <a:pt x="1178" y="1164"/>
                  </a:lnTo>
                  <a:lnTo>
                    <a:pt x="1164" y="1167"/>
                  </a:lnTo>
                  <a:lnTo>
                    <a:pt x="1151" y="1172"/>
                  </a:lnTo>
                  <a:lnTo>
                    <a:pt x="1142" y="1181"/>
                  </a:lnTo>
                  <a:lnTo>
                    <a:pt x="1133" y="1190"/>
                  </a:lnTo>
                  <a:lnTo>
                    <a:pt x="1121" y="1194"/>
                  </a:lnTo>
                  <a:lnTo>
                    <a:pt x="1109" y="1197"/>
                  </a:lnTo>
                  <a:lnTo>
                    <a:pt x="1096" y="1196"/>
                  </a:lnTo>
                  <a:lnTo>
                    <a:pt x="1082" y="1192"/>
                  </a:lnTo>
                  <a:lnTo>
                    <a:pt x="1068" y="1189"/>
                  </a:lnTo>
                  <a:lnTo>
                    <a:pt x="1054" y="1184"/>
                  </a:lnTo>
                  <a:lnTo>
                    <a:pt x="1040" y="1181"/>
                  </a:lnTo>
                  <a:lnTo>
                    <a:pt x="1027" y="1178"/>
                  </a:lnTo>
                  <a:lnTo>
                    <a:pt x="1015" y="1177"/>
                  </a:lnTo>
                  <a:lnTo>
                    <a:pt x="1004" y="1176"/>
                  </a:lnTo>
                  <a:lnTo>
                    <a:pt x="994" y="1176"/>
                  </a:lnTo>
                  <a:lnTo>
                    <a:pt x="984" y="1174"/>
                  </a:lnTo>
                  <a:lnTo>
                    <a:pt x="976" y="1170"/>
                  </a:lnTo>
                  <a:lnTo>
                    <a:pt x="971" y="1164"/>
                  </a:lnTo>
                  <a:lnTo>
                    <a:pt x="966" y="1155"/>
                  </a:lnTo>
                  <a:lnTo>
                    <a:pt x="961" y="1146"/>
                  </a:lnTo>
                  <a:lnTo>
                    <a:pt x="954" y="1139"/>
                  </a:lnTo>
                  <a:lnTo>
                    <a:pt x="945" y="1134"/>
                  </a:lnTo>
                  <a:lnTo>
                    <a:pt x="936" y="1132"/>
                  </a:lnTo>
                  <a:lnTo>
                    <a:pt x="926" y="1132"/>
                  </a:lnTo>
                  <a:lnTo>
                    <a:pt x="917" y="1134"/>
                  </a:lnTo>
                  <a:lnTo>
                    <a:pt x="910" y="1139"/>
                  </a:lnTo>
                  <a:lnTo>
                    <a:pt x="906" y="1146"/>
                  </a:lnTo>
                  <a:lnTo>
                    <a:pt x="901" y="1153"/>
                  </a:lnTo>
                  <a:lnTo>
                    <a:pt x="894" y="1159"/>
                  </a:lnTo>
                  <a:lnTo>
                    <a:pt x="885" y="1163"/>
                  </a:lnTo>
                  <a:lnTo>
                    <a:pt x="875" y="1167"/>
                  </a:lnTo>
                  <a:lnTo>
                    <a:pt x="865" y="1171"/>
                  </a:lnTo>
                  <a:lnTo>
                    <a:pt x="857" y="1176"/>
                  </a:lnTo>
                  <a:lnTo>
                    <a:pt x="849" y="1182"/>
                  </a:lnTo>
                  <a:lnTo>
                    <a:pt x="843" y="1190"/>
                  </a:lnTo>
                  <a:lnTo>
                    <a:pt x="837" y="1197"/>
                  </a:lnTo>
                  <a:lnTo>
                    <a:pt x="829" y="1199"/>
                  </a:lnTo>
                  <a:lnTo>
                    <a:pt x="820" y="1199"/>
                  </a:lnTo>
                  <a:lnTo>
                    <a:pt x="809" y="1196"/>
                  </a:lnTo>
                  <a:lnTo>
                    <a:pt x="799" y="1190"/>
                  </a:lnTo>
                  <a:lnTo>
                    <a:pt x="790" y="1184"/>
                  </a:lnTo>
                  <a:lnTo>
                    <a:pt x="782" y="1177"/>
                  </a:lnTo>
                  <a:lnTo>
                    <a:pt x="776" y="1171"/>
                  </a:lnTo>
                  <a:lnTo>
                    <a:pt x="771" y="1168"/>
                  </a:lnTo>
                  <a:lnTo>
                    <a:pt x="764" y="1167"/>
                  </a:lnTo>
                  <a:lnTo>
                    <a:pt x="756" y="1165"/>
                  </a:lnTo>
                  <a:lnTo>
                    <a:pt x="749" y="1167"/>
                  </a:lnTo>
                  <a:lnTo>
                    <a:pt x="740" y="1169"/>
                  </a:lnTo>
                  <a:lnTo>
                    <a:pt x="732" y="1172"/>
                  </a:lnTo>
                  <a:lnTo>
                    <a:pt x="725" y="1176"/>
                  </a:lnTo>
                  <a:lnTo>
                    <a:pt x="718" y="1181"/>
                  </a:lnTo>
                  <a:lnTo>
                    <a:pt x="712" y="1185"/>
                  </a:lnTo>
                  <a:lnTo>
                    <a:pt x="705" y="1190"/>
                  </a:lnTo>
                  <a:lnTo>
                    <a:pt x="699" y="1194"/>
                  </a:lnTo>
                  <a:lnTo>
                    <a:pt x="692" y="1198"/>
                  </a:lnTo>
                  <a:lnTo>
                    <a:pt x="685" y="1201"/>
                  </a:lnTo>
                  <a:lnTo>
                    <a:pt x="680" y="1203"/>
                  </a:lnTo>
                  <a:lnTo>
                    <a:pt x="673" y="1204"/>
                  </a:lnTo>
                  <a:lnTo>
                    <a:pt x="667" y="1204"/>
                  </a:lnTo>
                  <a:lnTo>
                    <a:pt x="662" y="1204"/>
                  </a:lnTo>
                  <a:lnTo>
                    <a:pt x="655" y="1206"/>
                  </a:lnTo>
                  <a:lnTo>
                    <a:pt x="647" y="1211"/>
                  </a:lnTo>
                  <a:lnTo>
                    <a:pt x="635" y="1215"/>
                  </a:lnTo>
                  <a:lnTo>
                    <a:pt x="623" y="1222"/>
                  </a:lnTo>
                  <a:lnTo>
                    <a:pt x="606" y="1229"/>
                  </a:lnTo>
                  <a:lnTo>
                    <a:pt x="586" y="1235"/>
                  </a:lnTo>
                  <a:lnTo>
                    <a:pt x="562" y="1242"/>
                  </a:lnTo>
                  <a:lnTo>
                    <a:pt x="553" y="1239"/>
                  </a:lnTo>
                  <a:lnTo>
                    <a:pt x="546" y="1234"/>
                  </a:lnTo>
                  <a:lnTo>
                    <a:pt x="542" y="1228"/>
                  </a:lnTo>
                  <a:lnTo>
                    <a:pt x="537" y="1223"/>
                  </a:lnTo>
                  <a:lnTo>
                    <a:pt x="533" y="1218"/>
                  </a:lnTo>
                  <a:lnTo>
                    <a:pt x="531" y="1211"/>
                  </a:lnTo>
                  <a:lnTo>
                    <a:pt x="528" y="1205"/>
                  </a:lnTo>
                  <a:lnTo>
                    <a:pt x="524" y="1198"/>
                  </a:lnTo>
                  <a:lnTo>
                    <a:pt x="518" y="1190"/>
                  </a:lnTo>
                  <a:lnTo>
                    <a:pt x="510" y="1181"/>
                  </a:lnTo>
                  <a:lnTo>
                    <a:pt x="502" y="1171"/>
                  </a:lnTo>
                  <a:lnTo>
                    <a:pt x="492" y="1161"/>
                  </a:lnTo>
                  <a:lnTo>
                    <a:pt x="482" y="1153"/>
                  </a:lnTo>
                  <a:lnTo>
                    <a:pt x="472" y="1145"/>
                  </a:lnTo>
                  <a:lnTo>
                    <a:pt x="464" y="1138"/>
                  </a:lnTo>
                  <a:lnTo>
                    <a:pt x="457" y="1134"/>
                  </a:lnTo>
                  <a:lnTo>
                    <a:pt x="451" y="1131"/>
                  </a:lnTo>
                  <a:lnTo>
                    <a:pt x="445" y="1125"/>
                  </a:lnTo>
                  <a:lnTo>
                    <a:pt x="440" y="1118"/>
                  </a:lnTo>
                  <a:lnTo>
                    <a:pt x="435" y="1111"/>
                  </a:lnTo>
                  <a:lnTo>
                    <a:pt x="430" y="1105"/>
                  </a:lnTo>
                  <a:lnTo>
                    <a:pt x="424" y="1102"/>
                  </a:lnTo>
                  <a:lnTo>
                    <a:pt x="420" y="1102"/>
                  </a:lnTo>
                  <a:lnTo>
                    <a:pt x="415" y="1105"/>
                  </a:lnTo>
                  <a:lnTo>
                    <a:pt x="411" y="1109"/>
                  </a:lnTo>
                  <a:lnTo>
                    <a:pt x="408" y="1106"/>
                  </a:lnTo>
                  <a:lnTo>
                    <a:pt x="407" y="1101"/>
                  </a:lnTo>
                  <a:lnTo>
                    <a:pt x="406" y="1092"/>
                  </a:lnTo>
                  <a:lnTo>
                    <a:pt x="406" y="1083"/>
                  </a:lnTo>
                  <a:lnTo>
                    <a:pt x="406" y="1075"/>
                  </a:lnTo>
                  <a:lnTo>
                    <a:pt x="406" y="1069"/>
                  </a:lnTo>
                  <a:lnTo>
                    <a:pt x="406" y="1067"/>
                  </a:lnTo>
                  <a:lnTo>
                    <a:pt x="407" y="1066"/>
                  </a:lnTo>
                  <a:lnTo>
                    <a:pt x="411" y="1065"/>
                  </a:lnTo>
                  <a:lnTo>
                    <a:pt x="415" y="1061"/>
                  </a:lnTo>
                  <a:lnTo>
                    <a:pt x="421" y="1058"/>
                  </a:lnTo>
                  <a:lnTo>
                    <a:pt x="427" y="1052"/>
                  </a:lnTo>
                  <a:lnTo>
                    <a:pt x="433" y="1045"/>
                  </a:lnTo>
                  <a:lnTo>
                    <a:pt x="437" y="1038"/>
                  </a:lnTo>
                  <a:lnTo>
                    <a:pt x="441" y="1029"/>
                  </a:lnTo>
                  <a:lnTo>
                    <a:pt x="443" y="1018"/>
                  </a:lnTo>
                  <a:lnTo>
                    <a:pt x="443" y="1005"/>
                  </a:lnTo>
                  <a:lnTo>
                    <a:pt x="444" y="992"/>
                  </a:lnTo>
                  <a:lnTo>
                    <a:pt x="444" y="975"/>
                  </a:lnTo>
                  <a:lnTo>
                    <a:pt x="444" y="959"/>
                  </a:lnTo>
                  <a:lnTo>
                    <a:pt x="445" y="941"/>
                  </a:lnTo>
                  <a:lnTo>
                    <a:pt x="448" y="923"/>
                  </a:lnTo>
                  <a:lnTo>
                    <a:pt x="451" y="905"/>
                  </a:lnTo>
                  <a:lnTo>
                    <a:pt x="452" y="890"/>
                  </a:lnTo>
                  <a:lnTo>
                    <a:pt x="445" y="879"/>
                  </a:lnTo>
                  <a:lnTo>
                    <a:pt x="436" y="873"/>
                  </a:lnTo>
                  <a:lnTo>
                    <a:pt x="424" y="869"/>
                  </a:lnTo>
                  <a:lnTo>
                    <a:pt x="414" y="865"/>
                  </a:lnTo>
                  <a:lnTo>
                    <a:pt x="407" y="861"/>
                  </a:lnTo>
                  <a:lnTo>
                    <a:pt x="407" y="852"/>
                  </a:lnTo>
                  <a:lnTo>
                    <a:pt x="415" y="840"/>
                  </a:lnTo>
                  <a:lnTo>
                    <a:pt x="426" y="827"/>
                  </a:lnTo>
                  <a:lnTo>
                    <a:pt x="433" y="816"/>
                  </a:lnTo>
                  <a:lnTo>
                    <a:pt x="434" y="811"/>
                  </a:lnTo>
                  <a:lnTo>
                    <a:pt x="433" y="806"/>
                  </a:lnTo>
                  <a:lnTo>
                    <a:pt x="427" y="803"/>
                  </a:lnTo>
                  <a:lnTo>
                    <a:pt x="417" y="800"/>
                  </a:lnTo>
                  <a:lnTo>
                    <a:pt x="407" y="798"/>
                  </a:lnTo>
                  <a:lnTo>
                    <a:pt x="393" y="796"/>
                  </a:lnTo>
                  <a:lnTo>
                    <a:pt x="382" y="791"/>
                  </a:lnTo>
                  <a:lnTo>
                    <a:pt x="373" y="785"/>
                  </a:lnTo>
                  <a:lnTo>
                    <a:pt x="370" y="778"/>
                  </a:lnTo>
                  <a:lnTo>
                    <a:pt x="370" y="770"/>
                  </a:lnTo>
                  <a:lnTo>
                    <a:pt x="372" y="761"/>
                  </a:lnTo>
                  <a:lnTo>
                    <a:pt x="378" y="752"/>
                  </a:lnTo>
                  <a:lnTo>
                    <a:pt x="386" y="741"/>
                  </a:lnTo>
                  <a:lnTo>
                    <a:pt x="397" y="732"/>
                  </a:lnTo>
                  <a:lnTo>
                    <a:pt x="406" y="721"/>
                  </a:lnTo>
                  <a:lnTo>
                    <a:pt x="412" y="712"/>
                  </a:lnTo>
                  <a:lnTo>
                    <a:pt x="415" y="702"/>
                  </a:lnTo>
                  <a:lnTo>
                    <a:pt x="417" y="694"/>
                  </a:lnTo>
                  <a:lnTo>
                    <a:pt x="419" y="687"/>
                  </a:lnTo>
                  <a:lnTo>
                    <a:pt x="422" y="681"/>
                  </a:lnTo>
                  <a:lnTo>
                    <a:pt x="427" y="680"/>
                  </a:lnTo>
                  <a:lnTo>
                    <a:pt x="435" y="681"/>
                  </a:lnTo>
                  <a:lnTo>
                    <a:pt x="442" y="682"/>
                  </a:lnTo>
                  <a:lnTo>
                    <a:pt x="444" y="681"/>
                  </a:lnTo>
                  <a:lnTo>
                    <a:pt x="442" y="677"/>
                  </a:lnTo>
                  <a:lnTo>
                    <a:pt x="436" y="672"/>
                  </a:lnTo>
                  <a:lnTo>
                    <a:pt x="428" y="665"/>
                  </a:lnTo>
                  <a:lnTo>
                    <a:pt x="419" y="656"/>
                  </a:lnTo>
                  <a:lnTo>
                    <a:pt x="407" y="650"/>
                  </a:lnTo>
                  <a:lnTo>
                    <a:pt x="397" y="643"/>
                  </a:lnTo>
                  <a:lnTo>
                    <a:pt x="386" y="634"/>
                  </a:lnTo>
                  <a:lnTo>
                    <a:pt x="377" y="624"/>
                  </a:lnTo>
                  <a:lnTo>
                    <a:pt x="368" y="612"/>
                  </a:lnTo>
                  <a:lnTo>
                    <a:pt x="361" y="600"/>
                  </a:lnTo>
                  <a:lnTo>
                    <a:pt x="354" y="588"/>
                  </a:lnTo>
                  <a:lnTo>
                    <a:pt x="349" y="578"/>
                  </a:lnTo>
                  <a:lnTo>
                    <a:pt x="347" y="571"/>
                  </a:lnTo>
                  <a:lnTo>
                    <a:pt x="346" y="568"/>
                  </a:lnTo>
                  <a:lnTo>
                    <a:pt x="348" y="568"/>
                  </a:lnTo>
                  <a:lnTo>
                    <a:pt x="355" y="566"/>
                  </a:lnTo>
                  <a:lnTo>
                    <a:pt x="362" y="561"/>
                  </a:lnTo>
                  <a:lnTo>
                    <a:pt x="365" y="552"/>
                  </a:lnTo>
                  <a:lnTo>
                    <a:pt x="365" y="546"/>
                  </a:lnTo>
                  <a:lnTo>
                    <a:pt x="364" y="539"/>
                  </a:lnTo>
                  <a:lnTo>
                    <a:pt x="363" y="531"/>
                  </a:lnTo>
                  <a:lnTo>
                    <a:pt x="363" y="524"/>
                  </a:lnTo>
                  <a:lnTo>
                    <a:pt x="363" y="516"/>
                  </a:lnTo>
                  <a:lnTo>
                    <a:pt x="364" y="509"/>
                  </a:lnTo>
                  <a:lnTo>
                    <a:pt x="368" y="502"/>
                  </a:lnTo>
                  <a:lnTo>
                    <a:pt x="375" y="495"/>
                  </a:lnTo>
                  <a:lnTo>
                    <a:pt x="380" y="490"/>
                  </a:lnTo>
                  <a:lnTo>
                    <a:pt x="380" y="484"/>
                  </a:lnTo>
                  <a:lnTo>
                    <a:pt x="378" y="479"/>
                  </a:lnTo>
                  <a:lnTo>
                    <a:pt x="373" y="474"/>
                  </a:lnTo>
                  <a:lnTo>
                    <a:pt x="366" y="471"/>
                  </a:lnTo>
                  <a:lnTo>
                    <a:pt x="361" y="469"/>
                  </a:lnTo>
                  <a:lnTo>
                    <a:pt x="357" y="466"/>
                  </a:lnTo>
                  <a:lnTo>
                    <a:pt x="355" y="466"/>
                  </a:lnTo>
                  <a:lnTo>
                    <a:pt x="356" y="465"/>
                  </a:lnTo>
                  <a:lnTo>
                    <a:pt x="358" y="462"/>
                  </a:lnTo>
                  <a:lnTo>
                    <a:pt x="361" y="456"/>
                  </a:lnTo>
                  <a:lnTo>
                    <a:pt x="362" y="449"/>
                  </a:lnTo>
                  <a:lnTo>
                    <a:pt x="362" y="443"/>
                  </a:lnTo>
                  <a:lnTo>
                    <a:pt x="361" y="436"/>
                  </a:lnTo>
                  <a:lnTo>
                    <a:pt x="355" y="432"/>
                  </a:lnTo>
                  <a:lnTo>
                    <a:pt x="346" y="428"/>
                  </a:lnTo>
                  <a:lnTo>
                    <a:pt x="335" y="428"/>
                  </a:lnTo>
                  <a:lnTo>
                    <a:pt x="326" y="429"/>
                  </a:lnTo>
                  <a:lnTo>
                    <a:pt x="318" y="434"/>
                  </a:lnTo>
                  <a:lnTo>
                    <a:pt x="311" y="439"/>
                  </a:lnTo>
                  <a:lnTo>
                    <a:pt x="304" y="444"/>
                  </a:lnTo>
                  <a:lnTo>
                    <a:pt x="299" y="449"/>
                  </a:lnTo>
                  <a:lnTo>
                    <a:pt x="293" y="452"/>
                  </a:lnTo>
                  <a:lnTo>
                    <a:pt x="289" y="454"/>
                  </a:lnTo>
                  <a:lnTo>
                    <a:pt x="283" y="454"/>
                  </a:lnTo>
                  <a:lnTo>
                    <a:pt x="277" y="452"/>
                  </a:lnTo>
                  <a:lnTo>
                    <a:pt x="271" y="450"/>
                  </a:lnTo>
                  <a:lnTo>
                    <a:pt x="264" y="449"/>
                  </a:lnTo>
                  <a:lnTo>
                    <a:pt x="260" y="448"/>
                  </a:lnTo>
                  <a:lnTo>
                    <a:pt x="255" y="445"/>
                  </a:lnTo>
                  <a:lnTo>
                    <a:pt x="252" y="444"/>
                  </a:lnTo>
                  <a:lnTo>
                    <a:pt x="251" y="444"/>
                  </a:lnTo>
                  <a:lnTo>
                    <a:pt x="252" y="443"/>
                  </a:lnTo>
                  <a:lnTo>
                    <a:pt x="255" y="439"/>
                  </a:lnTo>
                  <a:lnTo>
                    <a:pt x="260" y="433"/>
                  </a:lnTo>
                  <a:lnTo>
                    <a:pt x="263" y="425"/>
                  </a:lnTo>
                  <a:lnTo>
                    <a:pt x="267" y="416"/>
                  </a:lnTo>
                  <a:lnTo>
                    <a:pt x="268" y="408"/>
                  </a:lnTo>
                  <a:lnTo>
                    <a:pt x="266" y="401"/>
                  </a:lnTo>
                  <a:lnTo>
                    <a:pt x="260" y="396"/>
                  </a:lnTo>
                  <a:lnTo>
                    <a:pt x="254" y="391"/>
                  </a:lnTo>
                  <a:lnTo>
                    <a:pt x="253" y="385"/>
                  </a:lnTo>
                  <a:lnTo>
                    <a:pt x="253" y="379"/>
                  </a:lnTo>
                  <a:lnTo>
                    <a:pt x="255" y="374"/>
                  </a:lnTo>
                  <a:lnTo>
                    <a:pt x="256" y="368"/>
                  </a:lnTo>
                  <a:lnTo>
                    <a:pt x="256" y="362"/>
                  </a:lnTo>
                  <a:lnTo>
                    <a:pt x="253" y="359"/>
                  </a:lnTo>
                  <a:lnTo>
                    <a:pt x="244" y="355"/>
                  </a:lnTo>
                  <a:lnTo>
                    <a:pt x="232" y="354"/>
                  </a:lnTo>
                  <a:lnTo>
                    <a:pt x="223" y="355"/>
                  </a:lnTo>
                  <a:lnTo>
                    <a:pt x="215" y="357"/>
                  </a:lnTo>
                  <a:lnTo>
                    <a:pt x="209" y="362"/>
                  </a:lnTo>
                  <a:lnTo>
                    <a:pt x="204" y="368"/>
                  </a:lnTo>
                  <a:lnTo>
                    <a:pt x="203" y="376"/>
                  </a:lnTo>
                  <a:lnTo>
                    <a:pt x="203" y="384"/>
                  </a:lnTo>
                  <a:lnTo>
                    <a:pt x="205" y="393"/>
                  </a:lnTo>
                  <a:lnTo>
                    <a:pt x="208" y="401"/>
                  </a:lnTo>
                  <a:lnTo>
                    <a:pt x="209" y="410"/>
                  </a:lnTo>
                  <a:lnTo>
                    <a:pt x="209" y="415"/>
                  </a:lnTo>
                  <a:lnTo>
                    <a:pt x="208" y="422"/>
                  </a:lnTo>
                  <a:lnTo>
                    <a:pt x="206" y="429"/>
                  </a:lnTo>
                  <a:lnTo>
                    <a:pt x="208" y="437"/>
                  </a:lnTo>
                  <a:lnTo>
                    <a:pt x="210" y="448"/>
                  </a:lnTo>
                  <a:lnTo>
                    <a:pt x="216" y="461"/>
                  </a:lnTo>
                  <a:lnTo>
                    <a:pt x="220" y="473"/>
                  </a:lnTo>
                  <a:lnTo>
                    <a:pt x="223" y="483"/>
                  </a:lnTo>
                  <a:lnTo>
                    <a:pt x="222" y="490"/>
                  </a:lnTo>
                  <a:lnTo>
                    <a:pt x="219" y="494"/>
                  </a:lnTo>
                  <a:lnTo>
                    <a:pt x="216" y="496"/>
                  </a:lnTo>
                  <a:lnTo>
                    <a:pt x="212" y="498"/>
                  </a:lnTo>
                  <a:lnTo>
                    <a:pt x="210" y="499"/>
                  </a:lnTo>
                  <a:lnTo>
                    <a:pt x="209" y="499"/>
                  </a:lnTo>
                  <a:lnTo>
                    <a:pt x="209" y="495"/>
                  </a:lnTo>
                  <a:lnTo>
                    <a:pt x="208" y="487"/>
                  </a:lnTo>
                  <a:lnTo>
                    <a:pt x="205" y="474"/>
                  </a:lnTo>
                  <a:lnTo>
                    <a:pt x="203" y="461"/>
                  </a:lnTo>
                  <a:lnTo>
                    <a:pt x="199" y="445"/>
                  </a:lnTo>
                  <a:lnTo>
                    <a:pt x="196" y="430"/>
                  </a:lnTo>
                  <a:lnTo>
                    <a:pt x="191" y="418"/>
                  </a:lnTo>
                  <a:lnTo>
                    <a:pt x="187" y="410"/>
                  </a:lnTo>
                  <a:lnTo>
                    <a:pt x="182" y="403"/>
                  </a:lnTo>
                  <a:lnTo>
                    <a:pt x="177" y="394"/>
                  </a:lnTo>
                  <a:lnTo>
                    <a:pt x="173" y="386"/>
                  </a:lnTo>
                  <a:lnTo>
                    <a:pt x="169" y="377"/>
                  </a:lnTo>
                  <a:lnTo>
                    <a:pt x="166" y="370"/>
                  </a:lnTo>
                  <a:lnTo>
                    <a:pt x="164" y="363"/>
                  </a:lnTo>
                  <a:lnTo>
                    <a:pt x="161" y="359"/>
                  </a:lnTo>
                  <a:lnTo>
                    <a:pt x="161" y="357"/>
                  </a:lnTo>
                  <a:lnTo>
                    <a:pt x="159" y="359"/>
                  </a:lnTo>
                  <a:lnTo>
                    <a:pt x="154" y="363"/>
                  </a:lnTo>
                  <a:lnTo>
                    <a:pt x="146" y="369"/>
                  </a:lnTo>
                  <a:lnTo>
                    <a:pt x="137" y="375"/>
                  </a:lnTo>
                  <a:lnTo>
                    <a:pt x="125" y="382"/>
                  </a:lnTo>
                  <a:lnTo>
                    <a:pt x="114" y="388"/>
                  </a:lnTo>
                  <a:lnTo>
                    <a:pt x="102" y="392"/>
                  </a:lnTo>
                  <a:lnTo>
                    <a:pt x="91" y="393"/>
                  </a:lnTo>
                  <a:lnTo>
                    <a:pt x="80" y="391"/>
                  </a:lnTo>
                  <a:lnTo>
                    <a:pt x="71" y="386"/>
                  </a:lnTo>
                  <a:lnTo>
                    <a:pt x="63" y="379"/>
                  </a:lnTo>
                  <a:lnTo>
                    <a:pt x="56" y="370"/>
                  </a:lnTo>
                  <a:lnTo>
                    <a:pt x="52" y="362"/>
                  </a:lnTo>
                  <a:lnTo>
                    <a:pt x="53" y="355"/>
                  </a:lnTo>
                  <a:lnTo>
                    <a:pt x="57" y="350"/>
                  </a:lnTo>
                  <a:lnTo>
                    <a:pt x="66" y="348"/>
                  </a:lnTo>
                  <a:lnTo>
                    <a:pt x="75" y="348"/>
                  </a:lnTo>
                  <a:lnTo>
                    <a:pt x="82" y="347"/>
                  </a:lnTo>
                  <a:lnTo>
                    <a:pt x="85" y="346"/>
                  </a:lnTo>
                  <a:lnTo>
                    <a:pt x="84" y="343"/>
                  </a:lnTo>
                  <a:lnTo>
                    <a:pt x="81" y="341"/>
                  </a:lnTo>
                  <a:lnTo>
                    <a:pt x="75" y="339"/>
                  </a:lnTo>
                  <a:lnTo>
                    <a:pt x="68" y="335"/>
                  </a:lnTo>
                  <a:lnTo>
                    <a:pt x="59" y="332"/>
                  </a:lnTo>
                  <a:lnTo>
                    <a:pt x="49" y="330"/>
                  </a:lnTo>
                  <a:lnTo>
                    <a:pt x="38" y="330"/>
                  </a:lnTo>
                  <a:lnTo>
                    <a:pt x="27" y="331"/>
                  </a:lnTo>
                  <a:lnTo>
                    <a:pt x="16" y="333"/>
                  </a:lnTo>
                  <a:lnTo>
                    <a:pt x="8" y="334"/>
                  </a:lnTo>
                  <a:lnTo>
                    <a:pt x="2" y="334"/>
                  </a:lnTo>
                  <a:lnTo>
                    <a:pt x="0" y="332"/>
                  </a:lnTo>
                  <a:lnTo>
                    <a:pt x="2" y="326"/>
                  </a:lnTo>
                  <a:lnTo>
                    <a:pt x="8" y="318"/>
                  </a:lnTo>
                  <a:lnTo>
                    <a:pt x="16" y="310"/>
                  </a:lnTo>
                  <a:lnTo>
                    <a:pt x="24" y="302"/>
                  </a:lnTo>
                  <a:lnTo>
                    <a:pt x="33" y="294"/>
                  </a:lnTo>
                  <a:lnTo>
                    <a:pt x="41" y="285"/>
                  </a:lnTo>
                  <a:lnTo>
                    <a:pt x="48" y="280"/>
                  </a:lnTo>
                  <a:lnTo>
                    <a:pt x="52" y="276"/>
                  </a:lnTo>
                  <a:lnTo>
                    <a:pt x="53" y="275"/>
                  </a:lnTo>
                  <a:lnTo>
                    <a:pt x="50" y="224"/>
                  </a:lnTo>
                  <a:lnTo>
                    <a:pt x="75" y="226"/>
                  </a:lnTo>
                  <a:lnTo>
                    <a:pt x="66" y="204"/>
                  </a:lnTo>
                  <a:lnTo>
                    <a:pt x="81" y="199"/>
                  </a:lnTo>
                  <a:lnTo>
                    <a:pt x="85" y="160"/>
                  </a:lnTo>
                  <a:lnTo>
                    <a:pt x="86" y="161"/>
                  </a:lnTo>
                  <a:lnTo>
                    <a:pt x="88" y="164"/>
                  </a:lnTo>
                  <a:lnTo>
                    <a:pt x="92" y="167"/>
                  </a:lnTo>
                  <a:lnTo>
                    <a:pt x="97" y="170"/>
                  </a:lnTo>
                  <a:lnTo>
                    <a:pt x="103" y="172"/>
                  </a:lnTo>
                  <a:lnTo>
                    <a:pt x="111" y="173"/>
                  </a:lnTo>
                  <a:lnTo>
                    <a:pt x="119" y="171"/>
                  </a:lnTo>
                  <a:lnTo>
                    <a:pt x="129" y="166"/>
                  </a:lnTo>
                  <a:lnTo>
                    <a:pt x="137" y="160"/>
                  </a:lnTo>
                  <a:lnTo>
                    <a:pt x="142" y="154"/>
                  </a:lnTo>
                  <a:lnTo>
                    <a:pt x="145" y="151"/>
                  </a:lnTo>
                  <a:lnTo>
                    <a:pt x="146" y="146"/>
                  </a:lnTo>
                  <a:lnTo>
                    <a:pt x="147" y="142"/>
                  </a:lnTo>
                  <a:lnTo>
                    <a:pt x="148" y="137"/>
                  </a:lnTo>
                  <a:lnTo>
                    <a:pt x="151" y="130"/>
                  </a:lnTo>
                  <a:lnTo>
                    <a:pt x="154" y="122"/>
                  </a:lnTo>
                  <a:lnTo>
                    <a:pt x="159" y="113"/>
                  </a:lnTo>
                  <a:lnTo>
                    <a:pt x="161" y="106"/>
                  </a:lnTo>
                  <a:lnTo>
                    <a:pt x="164" y="100"/>
                  </a:lnTo>
                  <a:lnTo>
                    <a:pt x="166" y="94"/>
                  </a:lnTo>
                  <a:lnTo>
                    <a:pt x="166" y="91"/>
                  </a:lnTo>
                  <a:lnTo>
                    <a:pt x="167" y="88"/>
                  </a:lnTo>
                  <a:lnTo>
                    <a:pt x="167" y="86"/>
                  </a:lnTo>
                  <a:lnTo>
                    <a:pt x="167" y="86"/>
                  </a:lnTo>
                  <a:lnTo>
                    <a:pt x="203" y="109"/>
                  </a:lnTo>
                  <a:lnTo>
                    <a:pt x="203" y="110"/>
                  </a:lnTo>
                  <a:lnTo>
                    <a:pt x="202" y="113"/>
                  </a:lnTo>
                  <a:lnTo>
                    <a:pt x="201" y="116"/>
                  </a:lnTo>
                  <a:lnTo>
                    <a:pt x="199" y="122"/>
                  </a:lnTo>
                  <a:lnTo>
                    <a:pt x="198" y="129"/>
                  </a:lnTo>
                  <a:lnTo>
                    <a:pt x="197" y="137"/>
                  </a:lnTo>
                  <a:lnTo>
                    <a:pt x="196" y="146"/>
                  </a:lnTo>
                  <a:lnTo>
                    <a:pt x="196" y="157"/>
                  </a:lnTo>
                  <a:lnTo>
                    <a:pt x="197" y="166"/>
                  </a:lnTo>
                  <a:lnTo>
                    <a:pt x="201" y="174"/>
                  </a:lnTo>
                  <a:lnTo>
                    <a:pt x="205" y="180"/>
                  </a:lnTo>
                  <a:lnTo>
                    <a:pt x="209" y="185"/>
                  </a:lnTo>
                  <a:lnTo>
                    <a:pt x="210" y="187"/>
                  </a:lnTo>
                  <a:lnTo>
                    <a:pt x="209" y="188"/>
                  </a:lnTo>
                  <a:lnTo>
                    <a:pt x="204" y="188"/>
                  </a:lnTo>
                  <a:lnTo>
                    <a:pt x="193" y="188"/>
                  </a:lnTo>
                  <a:lnTo>
                    <a:pt x="183" y="189"/>
                  </a:lnTo>
                  <a:lnTo>
                    <a:pt x="181" y="195"/>
                  </a:lnTo>
                  <a:lnTo>
                    <a:pt x="186" y="202"/>
                  </a:lnTo>
                  <a:lnTo>
                    <a:pt x="195" y="211"/>
                  </a:lnTo>
                  <a:lnTo>
                    <a:pt x="204" y="221"/>
                  </a:lnTo>
                  <a:lnTo>
                    <a:pt x="215" y="229"/>
                  </a:lnTo>
                  <a:lnTo>
                    <a:pt x="222" y="234"/>
                  </a:lnTo>
                  <a:lnTo>
                    <a:pt x="225" y="237"/>
                  </a:lnTo>
                  <a:lnTo>
                    <a:pt x="228" y="188"/>
                  </a:lnTo>
                  <a:lnTo>
                    <a:pt x="256" y="211"/>
                  </a:lnTo>
                  <a:lnTo>
                    <a:pt x="260" y="175"/>
                  </a:lnTo>
                  <a:lnTo>
                    <a:pt x="298" y="188"/>
                  </a:lnTo>
                  <a:lnTo>
                    <a:pt x="282" y="148"/>
                  </a:lnTo>
                  <a:lnTo>
                    <a:pt x="304" y="122"/>
                  </a:lnTo>
                  <a:lnTo>
                    <a:pt x="303" y="121"/>
                  </a:lnTo>
                  <a:lnTo>
                    <a:pt x="299" y="116"/>
                  </a:lnTo>
                  <a:lnTo>
                    <a:pt x="295" y="109"/>
                  </a:lnTo>
                  <a:lnTo>
                    <a:pt x="290" y="101"/>
                  </a:lnTo>
                  <a:lnTo>
                    <a:pt x="285" y="93"/>
                  </a:lnTo>
                  <a:lnTo>
                    <a:pt x="282" y="85"/>
                  </a:lnTo>
                  <a:lnTo>
                    <a:pt x="281" y="77"/>
                  </a:lnTo>
                  <a:lnTo>
                    <a:pt x="282" y="70"/>
                  </a:lnTo>
                  <a:lnTo>
                    <a:pt x="283" y="64"/>
                  </a:lnTo>
                  <a:lnTo>
                    <a:pt x="282" y="57"/>
                  </a:lnTo>
                  <a:lnTo>
                    <a:pt x="279" y="51"/>
                  </a:lnTo>
                  <a:lnTo>
                    <a:pt x="277" y="45"/>
                  </a:lnTo>
                  <a:lnTo>
                    <a:pt x="274" y="40"/>
                  </a:lnTo>
                  <a:lnTo>
                    <a:pt x="273" y="35"/>
                  </a:lnTo>
                  <a:lnTo>
                    <a:pt x="274" y="33"/>
                  </a:lnTo>
                  <a:lnTo>
                    <a:pt x="278" y="32"/>
                  </a:lnTo>
                  <a:lnTo>
                    <a:pt x="283" y="30"/>
                  </a:lnTo>
                  <a:lnTo>
                    <a:pt x="286" y="26"/>
                  </a:lnTo>
                  <a:lnTo>
                    <a:pt x="288" y="20"/>
                  </a:lnTo>
                  <a:lnTo>
                    <a:pt x="290" y="14"/>
                  </a:lnTo>
                  <a:lnTo>
                    <a:pt x="293" y="8"/>
                  </a:lnTo>
                  <a:lnTo>
                    <a:pt x="298" y="5"/>
                  </a:lnTo>
                  <a:lnTo>
                    <a:pt x="305" y="4"/>
                  </a:lnTo>
                  <a:lnTo>
                    <a:pt x="317" y="6"/>
                  </a:lnTo>
                  <a:lnTo>
                    <a:pt x="329" y="10"/>
                  </a:lnTo>
                  <a:lnTo>
                    <a:pt x="342" y="11"/>
                  </a:lnTo>
                  <a:lnTo>
                    <a:pt x="353" y="11"/>
                  </a:lnTo>
                  <a:lnTo>
                    <a:pt x="362" y="10"/>
                  </a:lnTo>
                  <a:lnTo>
                    <a:pt x="370" y="8"/>
                  </a:lnTo>
                  <a:lnTo>
                    <a:pt x="376" y="6"/>
                  </a:lnTo>
                  <a:lnTo>
                    <a:pt x="379" y="5"/>
                  </a:lnTo>
                  <a:lnTo>
                    <a:pt x="380" y="4"/>
                  </a:lnTo>
                  <a:lnTo>
                    <a:pt x="380" y="7"/>
                  </a:lnTo>
                  <a:lnTo>
                    <a:pt x="382" y="19"/>
                  </a:lnTo>
                  <a:lnTo>
                    <a:pt x="382" y="34"/>
                  </a:lnTo>
                  <a:lnTo>
                    <a:pt x="383" y="52"/>
                  </a:lnTo>
                  <a:lnTo>
                    <a:pt x="384" y="72"/>
                  </a:lnTo>
                  <a:lnTo>
                    <a:pt x="385" y="92"/>
                  </a:lnTo>
                  <a:lnTo>
                    <a:pt x="386" y="107"/>
                  </a:lnTo>
                  <a:lnTo>
                    <a:pt x="387" y="119"/>
                  </a:lnTo>
                  <a:lnTo>
                    <a:pt x="387" y="123"/>
                  </a:lnTo>
                  <a:lnTo>
                    <a:pt x="387" y="121"/>
                  </a:lnTo>
                  <a:lnTo>
                    <a:pt x="387" y="114"/>
                  </a:lnTo>
                  <a:lnTo>
                    <a:pt x="387" y="103"/>
                  </a:lnTo>
                  <a:lnTo>
                    <a:pt x="390" y="92"/>
                  </a:lnTo>
                  <a:lnTo>
                    <a:pt x="393" y="79"/>
                  </a:lnTo>
                  <a:lnTo>
                    <a:pt x="400" y="69"/>
                  </a:lnTo>
                  <a:lnTo>
                    <a:pt x="409" y="61"/>
                  </a:lnTo>
                  <a:lnTo>
                    <a:pt x="420" y="56"/>
                  </a:lnTo>
                  <a:lnTo>
                    <a:pt x="429" y="54"/>
                  </a:lnTo>
                  <a:lnTo>
                    <a:pt x="436" y="52"/>
                  </a:lnTo>
                  <a:lnTo>
                    <a:pt x="442" y="52"/>
                  </a:lnTo>
                  <a:lnTo>
                    <a:pt x="446" y="54"/>
                  </a:lnTo>
                  <a:lnTo>
                    <a:pt x="449" y="55"/>
                  </a:lnTo>
                  <a:lnTo>
                    <a:pt x="451" y="57"/>
                  </a:lnTo>
                  <a:lnTo>
                    <a:pt x="451" y="57"/>
                  </a:lnTo>
                  <a:lnTo>
                    <a:pt x="456" y="58"/>
                  </a:lnTo>
                  <a:lnTo>
                    <a:pt x="467" y="58"/>
                  </a:lnTo>
                  <a:lnTo>
                    <a:pt x="477" y="56"/>
                  </a:lnTo>
                  <a:lnTo>
                    <a:pt x="479" y="48"/>
                  </a:lnTo>
                  <a:lnTo>
                    <a:pt x="477" y="41"/>
                  </a:lnTo>
                  <a:lnTo>
                    <a:pt x="477" y="34"/>
                  </a:lnTo>
                  <a:lnTo>
                    <a:pt x="475" y="26"/>
                  </a:lnTo>
                  <a:lnTo>
                    <a:pt x="475" y="18"/>
                  </a:lnTo>
                  <a:lnTo>
                    <a:pt x="475" y="11"/>
                  </a:lnTo>
                  <a:lnTo>
                    <a:pt x="477" y="5"/>
                  </a:lnTo>
                  <a:lnTo>
                    <a:pt x="477" y="1"/>
                  </a:lnTo>
                  <a:lnTo>
                    <a:pt x="477" y="0"/>
                  </a:lnTo>
                  <a:lnTo>
                    <a:pt x="479" y="1"/>
                  </a:lnTo>
                  <a:lnTo>
                    <a:pt x="486" y="3"/>
                  </a:lnTo>
                  <a:lnTo>
                    <a:pt x="495" y="5"/>
                  </a:lnTo>
                  <a:lnTo>
                    <a:pt x="506" y="7"/>
                  </a:lnTo>
                  <a:lnTo>
                    <a:pt x="516" y="8"/>
                  </a:lnTo>
                  <a:lnTo>
                    <a:pt x="526" y="8"/>
                  </a:lnTo>
                  <a:lnTo>
                    <a:pt x="535" y="7"/>
                  </a:lnTo>
                  <a:lnTo>
                    <a:pt x="539" y="4"/>
                  </a:lnTo>
                  <a:lnTo>
                    <a:pt x="542" y="1"/>
                  </a:lnTo>
                  <a:lnTo>
                    <a:pt x="544" y="3"/>
                  </a:lnTo>
                  <a:lnTo>
                    <a:pt x="546" y="7"/>
                  </a:lnTo>
                  <a:lnTo>
                    <a:pt x="548" y="13"/>
                  </a:lnTo>
                  <a:lnTo>
                    <a:pt x="550" y="20"/>
                  </a:lnTo>
                  <a:lnTo>
                    <a:pt x="551" y="26"/>
                  </a:lnTo>
                  <a:lnTo>
                    <a:pt x="552" y="30"/>
                  </a:lnTo>
                  <a:lnTo>
                    <a:pt x="552" y="32"/>
                  </a:lnTo>
                  <a:lnTo>
                    <a:pt x="565" y="70"/>
                  </a:lnTo>
                  <a:lnTo>
                    <a:pt x="565" y="69"/>
                  </a:lnTo>
                  <a:lnTo>
                    <a:pt x="567" y="65"/>
                  </a:lnTo>
                  <a:lnTo>
                    <a:pt x="569" y="62"/>
                  </a:lnTo>
                  <a:lnTo>
                    <a:pt x="573" y="56"/>
                  </a:lnTo>
                  <a:lnTo>
                    <a:pt x="579" y="50"/>
                  </a:lnTo>
                  <a:lnTo>
                    <a:pt x="584" y="44"/>
                  </a:lnTo>
                  <a:lnTo>
                    <a:pt x="591" y="40"/>
                  </a:lnTo>
                  <a:lnTo>
                    <a:pt x="601" y="35"/>
                  </a:lnTo>
                  <a:lnTo>
                    <a:pt x="616" y="28"/>
                  </a:lnTo>
                  <a:lnTo>
                    <a:pt x="625" y="23"/>
                  </a:lnTo>
                  <a:lnTo>
                    <a:pt x="630" y="28"/>
                  </a:lnTo>
                  <a:lnTo>
                    <a:pt x="632" y="44"/>
                  </a:lnTo>
                  <a:lnTo>
                    <a:pt x="633" y="55"/>
                  </a:lnTo>
                  <a:lnTo>
                    <a:pt x="632" y="64"/>
                  </a:lnTo>
                  <a:lnTo>
                    <a:pt x="631" y="70"/>
                  </a:lnTo>
                  <a:lnTo>
                    <a:pt x="628" y="74"/>
                  </a:lnTo>
                  <a:lnTo>
                    <a:pt x="626" y="78"/>
                  </a:lnTo>
                  <a:lnTo>
                    <a:pt x="625" y="79"/>
                  </a:lnTo>
                  <a:lnTo>
                    <a:pt x="623" y="80"/>
                  </a:lnTo>
                  <a:lnTo>
                    <a:pt x="623" y="80"/>
                  </a:lnTo>
                  <a:lnTo>
                    <a:pt x="624" y="79"/>
                  </a:lnTo>
                  <a:lnTo>
                    <a:pt x="626" y="74"/>
                  </a:lnTo>
                  <a:lnTo>
                    <a:pt x="630" y="69"/>
                  </a:lnTo>
                  <a:lnTo>
                    <a:pt x="634" y="63"/>
                  </a:lnTo>
                  <a:lnTo>
                    <a:pt x="640" y="57"/>
                  </a:lnTo>
                  <a:lnTo>
                    <a:pt x="647" y="51"/>
                  </a:lnTo>
                  <a:lnTo>
                    <a:pt x="655" y="48"/>
                  </a:lnTo>
                  <a:lnTo>
                    <a:pt x="663" y="48"/>
                  </a:lnTo>
                  <a:lnTo>
                    <a:pt x="670" y="49"/>
                  </a:lnTo>
                  <a:lnTo>
                    <a:pt x="676" y="51"/>
                  </a:lnTo>
                  <a:lnTo>
                    <a:pt x="680" y="52"/>
                  </a:lnTo>
                  <a:lnTo>
                    <a:pt x="682" y="56"/>
                  </a:lnTo>
                  <a:lnTo>
                    <a:pt x="685" y="59"/>
                  </a:lnTo>
                  <a:lnTo>
                    <a:pt x="690" y="65"/>
                  </a:lnTo>
                  <a:lnTo>
                    <a:pt x="696" y="72"/>
                  </a:lnTo>
                  <a:lnTo>
                    <a:pt x="705" y="80"/>
                  </a:lnTo>
                  <a:lnTo>
                    <a:pt x="715" y="90"/>
                  </a:lnTo>
                  <a:lnTo>
                    <a:pt x="726" y="98"/>
                  </a:lnTo>
                  <a:lnTo>
                    <a:pt x="735" y="105"/>
                  </a:lnTo>
                  <a:lnTo>
                    <a:pt x="743" y="110"/>
                  </a:lnTo>
                  <a:lnTo>
                    <a:pt x="749" y="115"/>
                  </a:lnTo>
                  <a:lnTo>
                    <a:pt x="750" y="120"/>
                  </a:lnTo>
                  <a:lnTo>
                    <a:pt x="749" y="124"/>
                  </a:lnTo>
                  <a:lnTo>
                    <a:pt x="743" y="128"/>
                  </a:lnTo>
                  <a:lnTo>
                    <a:pt x="737" y="130"/>
                  </a:lnTo>
                  <a:lnTo>
                    <a:pt x="734" y="130"/>
                  </a:lnTo>
                  <a:lnTo>
                    <a:pt x="734" y="130"/>
                  </a:lnTo>
                  <a:lnTo>
                    <a:pt x="736" y="130"/>
                  </a:lnTo>
                  <a:lnTo>
                    <a:pt x="741" y="132"/>
                  </a:lnTo>
                  <a:lnTo>
                    <a:pt x="746" y="138"/>
                  </a:lnTo>
                  <a:lnTo>
                    <a:pt x="751" y="148"/>
                  </a:lnTo>
                  <a:lnTo>
                    <a:pt x="756" y="163"/>
                  </a:lnTo>
                  <a:lnTo>
                    <a:pt x="761" y="179"/>
                  </a:lnTo>
                  <a:lnTo>
                    <a:pt x="763" y="192"/>
                  </a:lnTo>
                  <a:lnTo>
                    <a:pt x="765" y="200"/>
                  </a:lnTo>
                  <a:lnTo>
                    <a:pt x="768" y="207"/>
                  </a:lnTo>
                  <a:lnTo>
                    <a:pt x="768" y="210"/>
                  </a:lnTo>
                  <a:lnTo>
                    <a:pt x="769" y="212"/>
                  </a:lnTo>
                  <a:lnTo>
                    <a:pt x="769" y="214"/>
                  </a:lnTo>
                  <a:lnTo>
                    <a:pt x="769" y="214"/>
                  </a:lnTo>
                  <a:lnTo>
                    <a:pt x="769" y="212"/>
                  </a:lnTo>
                  <a:lnTo>
                    <a:pt x="769" y="209"/>
                  </a:lnTo>
                  <a:lnTo>
                    <a:pt x="769" y="203"/>
                  </a:lnTo>
                  <a:lnTo>
                    <a:pt x="770" y="197"/>
                  </a:lnTo>
                  <a:lnTo>
                    <a:pt x="773" y="190"/>
                  </a:lnTo>
                  <a:lnTo>
                    <a:pt x="778" y="183"/>
                  </a:lnTo>
                  <a:lnTo>
                    <a:pt x="786" y="178"/>
                  </a:lnTo>
                  <a:lnTo>
                    <a:pt x="798" y="173"/>
                  </a:lnTo>
                  <a:lnTo>
                    <a:pt x="808" y="167"/>
                  </a:lnTo>
                  <a:lnTo>
                    <a:pt x="813" y="159"/>
                  </a:lnTo>
                  <a:lnTo>
                    <a:pt x="814" y="150"/>
                  </a:lnTo>
                  <a:lnTo>
                    <a:pt x="814" y="141"/>
                  </a:lnTo>
                  <a:lnTo>
                    <a:pt x="814" y="132"/>
                  </a:lnTo>
                  <a:lnTo>
                    <a:pt x="816" y="125"/>
                  </a:lnTo>
                  <a:lnTo>
                    <a:pt x="821" y="123"/>
                  </a:lnTo>
                  <a:lnTo>
                    <a:pt x="833" y="124"/>
                  </a:lnTo>
                  <a:lnTo>
                    <a:pt x="848" y="127"/>
                  </a:lnTo>
                  <a:lnTo>
                    <a:pt x="853" y="122"/>
                  </a:lnTo>
                  <a:lnTo>
                    <a:pt x="855" y="114"/>
                  </a:lnTo>
                  <a:lnTo>
                    <a:pt x="856" y="106"/>
                  </a:lnTo>
                  <a:lnTo>
                    <a:pt x="856" y="106"/>
                  </a:lnTo>
                  <a:lnTo>
                    <a:pt x="856" y="106"/>
                  </a:lnTo>
                  <a:lnTo>
                    <a:pt x="856" y="106"/>
                  </a:lnTo>
                  <a:lnTo>
                    <a:pt x="856" y="106"/>
                  </a:lnTo>
                  <a:lnTo>
                    <a:pt x="864" y="105"/>
                  </a:lnTo>
                  <a:lnTo>
                    <a:pt x="871" y="105"/>
                  </a:lnTo>
                  <a:lnTo>
                    <a:pt x="879" y="103"/>
                  </a:lnTo>
                  <a:lnTo>
                    <a:pt x="886" y="103"/>
                  </a:lnTo>
                  <a:lnTo>
                    <a:pt x="892" y="102"/>
                  </a:lnTo>
                  <a:lnTo>
                    <a:pt x="897" y="102"/>
                  </a:lnTo>
                  <a:lnTo>
                    <a:pt x="902" y="102"/>
                  </a:lnTo>
                  <a:lnTo>
                    <a:pt x="906" y="102"/>
                  </a:lnTo>
                  <a:lnTo>
                    <a:pt x="914" y="100"/>
                  </a:lnTo>
                  <a:lnTo>
                    <a:pt x="922" y="98"/>
                  </a:lnTo>
                  <a:lnTo>
                    <a:pt x="931" y="95"/>
                  </a:lnTo>
                  <a:lnTo>
                    <a:pt x="942" y="93"/>
                  </a:lnTo>
                  <a:lnTo>
                    <a:pt x="952" y="92"/>
                  </a:lnTo>
                  <a:lnTo>
                    <a:pt x="962" y="90"/>
                  </a:lnTo>
                  <a:lnTo>
                    <a:pt x="973" y="88"/>
                  </a:lnTo>
                  <a:lnTo>
                    <a:pt x="982" y="88"/>
                  </a:lnTo>
                  <a:lnTo>
                    <a:pt x="991" y="90"/>
                  </a:lnTo>
                  <a:lnTo>
                    <a:pt x="1001" y="92"/>
                  </a:lnTo>
                  <a:lnTo>
                    <a:pt x="1009" y="96"/>
                  </a:lnTo>
                  <a:lnTo>
                    <a:pt x="1016" y="101"/>
                  </a:lnTo>
                  <a:lnTo>
                    <a:pt x="1023" y="106"/>
                  </a:lnTo>
                  <a:lnTo>
                    <a:pt x="1027" y="110"/>
                  </a:lnTo>
                  <a:lnTo>
                    <a:pt x="1030" y="113"/>
                  </a:lnTo>
                  <a:lnTo>
                    <a:pt x="1031" y="114"/>
                  </a:lnTo>
                  <a:lnTo>
                    <a:pt x="1032" y="114"/>
                  </a:lnTo>
                  <a:lnTo>
                    <a:pt x="1035" y="114"/>
                  </a:lnTo>
                  <a:lnTo>
                    <a:pt x="1041" y="113"/>
                  </a:lnTo>
                  <a:lnTo>
                    <a:pt x="1051" y="112"/>
                  </a:lnTo>
                  <a:lnTo>
                    <a:pt x="1061" y="109"/>
                  </a:lnTo>
                  <a:lnTo>
                    <a:pt x="1074" y="106"/>
                  </a:lnTo>
                  <a:lnTo>
                    <a:pt x="1090" y="101"/>
                  </a:lnTo>
                  <a:lnTo>
                    <a:pt x="1107" y="95"/>
                  </a:lnTo>
                  <a:lnTo>
                    <a:pt x="1126" y="92"/>
                  </a:lnTo>
                  <a:lnTo>
                    <a:pt x="1143" y="94"/>
                  </a:lnTo>
                  <a:lnTo>
                    <a:pt x="1160" y="101"/>
                  </a:lnTo>
                  <a:lnTo>
                    <a:pt x="1175" y="110"/>
                  </a:lnTo>
                  <a:lnTo>
                    <a:pt x="1186" y="121"/>
                  </a:lnTo>
                  <a:lnTo>
                    <a:pt x="1194" y="130"/>
                  </a:lnTo>
                  <a:lnTo>
                    <a:pt x="1200" y="137"/>
                  </a:lnTo>
                  <a:lnTo>
                    <a:pt x="1202" y="139"/>
                  </a:lnTo>
                  <a:lnTo>
                    <a:pt x="1202" y="141"/>
                  </a:lnTo>
                  <a:lnTo>
                    <a:pt x="1205" y="143"/>
                  </a:lnTo>
                  <a:lnTo>
                    <a:pt x="1208" y="145"/>
                  </a:lnTo>
                  <a:lnTo>
                    <a:pt x="1212" y="148"/>
                  </a:lnTo>
                  <a:lnTo>
                    <a:pt x="1218" y="149"/>
                  </a:lnTo>
                  <a:lnTo>
                    <a:pt x="1224" y="149"/>
                  </a:lnTo>
                  <a:lnTo>
                    <a:pt x="1234" y="145"/>
                  </a:lnTo>
                  <a:lnTo>
                    <a:pt x="1244" y="139"/>
                  </a:lnTo>
                  <a:lnTo>
                    <a:pt x="1251" y="135"/>
                  </a:lnTo>
                  <a:lnTo>
                    <a:pt x="1258" y="131"/>
                  </a:lnTo>
                  <a:lnTo>
                    <a:pt x="1265" y="127"/>
                  </a:lnTo>
                  <a:lnTo>
                    <a:pt x="1272" y="123"/>
                  </a:lnTo>
                  <a:lnTo>
                    <a:pt x="1272" y="123"/>
                  </a:lnTo>
                  <a:lnTo>
                    <a:pt x="1272" y="123"/>
                  </a:lnTo>
                  <a:lnTo>
                    <a:pt x="1272" y="123"/>
                  </a:lnTo>
                  <a:lnTo>
                    <a:pt x="1272" y="123"/>
                  </a:lnTo>
                  <a:lnTo>
                    <a:pt x="1269" y="131"/>
                  </a:lnTo>
                  <a:lnTo>
                    <a:pt x="1267" y="139"/>
                  </a:lnTo>
                  <a:lnTo>
                    <a:pt x="1269" y="146"/>
                  </a:lnTo>
                  <a:lnTo>
                    <a:pt x="1272" y="153"/>
                  </a:lnTo>
                  <a:lnTo>
                    <a:pt x="1275" y="160"/>
                  </a:lnTo>
                  <a:lnTo>
                    <a:pt x="1281" y="166"/>
                  </a:lnTo>
                  <a:lnTo>
                    <a:pt x="1286" y="172"/>
                  </a:lnTo>
                  <a:lnTo>
                    <a:pt x="1292" y="179"/>
                  </a:lnTo>
                  <a:lnTo>
                    <a:pt x="1298" y="187"/>
                  </a:lnTo>
                  <a:lnTo>
                    <a:pt x="1304" y="196"/>
                  </a:lnTo>
                  <a:lnTo>
                    <a:pt x="1314" y="208"/>
                  </a:lnTo>
                  <a:lnTo>
                    <a:pt x="1323" y="219"/>
                  </a:lnTo>
                  <a:lnTo>
                    <a:pt x="1332" y="231"/>
                  </a:lnTo>
                  <a:lnTo>
                    <a:pt x="1339" y="243"/>
                  </a:lnTo>
                  <a:lnTo>
                    <a:pt x="1345" y="254"/>
                  </a:lnTo>
                  <a:lnTo>
                    <a:pt x="1347" y="265"/>
                  </a:lnTo>
                  <a:lnTo>
                    <a:pt x="1347" y="275"/>
                  </a:lnTo>
                  <a:lnTo>
                    <a:pt x="1347" y="283"/>
                  </a:lnTo>
                  <a:lnTo>
                    <a:pt x="1346" y="291"/>
                  </a:lnTo>
                  <a:lnTo>
                    <a:pt x="1343" y="297"/>
                  </a:lnTo>
                  <a:lnTo>
                    <a:pt x="1338" y="303"/>
                  </a:lnTo>
                  <a:lnTo>
                    <a:pt x="1332" y="308"/>
                  </a:lnTo>
                  <a:lnTo>
                    <a:pt x="1323" y="311"/>
                  </a:lnTo>
                  <a:lnTo>
                    <a:pt x="1313" y="313"/>
                  </a:lnTo>
                  <a:lnTo>
                    <a:pt x="1302" y="314"/>
                  </a:lnTo>
                  <a:lnTo>
                    <a:pt x="1293" y="317"/>
                  </a:lnTo>
                  <a:lnTo>
                    <a:pt x="1287" y="320"/>
                  </a:lnTo>
                  <a:lnTo>
                    <a:pt x="1282" y="325"/>
                  </a:lnTo>
                  <a:lnTo>
                    <a:pt x="1280" y="330"/>
                  </a:lnTo>
                  <a:lnTo>
                    <a:pt x="1280" y="336"/>
                  </a:lnTo>
                  <a:lnTo>
                    <a:pt x="1282" y="343"/>
                  </a:lnTo>
                  <a:lnTo>
                    <a:pt x="1287" y="350"/>
                  </a:lnTo>
                  <a:lnTo>
                    <a:pt x="1292" y="360"/>
                  </a:lnTo>
                  <a:lnTo>
                    <a:pt x="1293" y="368"/>
                  </a:lnTo>
                  <a:lnTo>
                    <a:pt x="1292" y="376"/>
                  </a:lnTo>
                  <a:lnTo>
                    <a:pt x="1288" y="384"/>
                  </a:lnTo>
                  <a:lnTo>
                    <a:pt x="1282" y="391"/>
                  </a:lnTo>
                  <a:lnTo>
                    <a:pt x="1275" y="398"/>
                  </a:lnTo>
                  <a:lnTo>
                    <a:pt x="1267" y="403"/>
                  </a:lnTo>
                  <a:lnTo>
                    <a:pt x="1259" y="406"/>
                  </a:lnTo>
                  <a:lnTo>
                    <a:pt x="1252" y="408"/>
                  </a:lnTo>
                  <a:lnTo>
                    <a:pt x="1246" y="410"/>
                  </a:lnTo>
                  <a:lnTo>
                    <a:pt x="1241" y="411"/>
                  </a:lnTo>
                  <a:lnTo>
                    <a:pt x="1236" y="413"/>
                  </a:lnTo>
                  <a:lnTo>
                    <a:pt x="1233" y="416"/>
                  </a:lnTo>
                  <a:lnTo>
                    <a:pt x="1229" y="422"/>
                  </a:lnTo>
                  <a:lnTo>
                    <a:pt x="1226" y="432"/>
                  </a:lnTo>
                  <a:lnTo>
                    <a:pt x="1222" y="443"/>
                  </a:lnTo>
                  <a:lnTo>
                    <a:pt x="1221" y="458"/>
                  </a:lnTo>
                  <a:lnTo>
                    <a:pt x="1226" y="471"/>
                  </a:lnTo>
                  <a:lnTo>
                    <a:pt x="1234" y="484"/>
                  </a:lnTo>
                  <a:lnTo>
                    <a:pt x="1244" y="495"/>
                  </a:lnTo>
                  <a:lnTo>
                    <a:pt x="1257" y="505"/>
                  </a:lnTo>
                  <a:lnTo>
                    <a:pt x="1270" y="512"/>
                  </a:lnTo>
                  <a:lnTo>
                    <a:pt x="1282" y="516"/>
                  </a:lnTo>
                  <a:lnTo>
                    <a:pt x="1294" y="517"/>
                  </a:lnTo>
                  <a:lnTo>
                    <a:pt x="1303" y="520"/>
                  </a:lnTo>
                  <a:lnTo>
                    <a:pt x="1310" y="525"/>
                  </a:lnTo>
                  <a:lnTo>
                    <a:pt x="1315" y="535"/>
                  </a:lnTo>
                  <a:lnTo>
                    <a:pt x="1318" y="548"/>
                  </a:lnTo>
                  <a:lnTo>
                    <a:pt x="1318" y="563"/>
                  </a:lnTo>
                  <a:lnTo>
                    <a:pt x="1318" y="580"/>
                  </a:lnTo>
                  <a:lnTo>
                    <a:pt x="1318" y="599"/>
                  </a:lnTo>
                  <a:lnTo>
                    <a:pt x="1317" y="619"/>
                  </a:lnTo>
                  <a:lnTo>
                    <a:pt x="1317" y="637"/>
                  </a:lnTo>
                  <a:lnTo>
                    <a:pt x="1320" y="651"/>
                  </a:lnTo>
                  <a:lnTo>
                    <a:pt x="1325" y="661"/>
                  </a:lnTo>
                  <a:lnTo>
                    <a:pt x="1331" y="668"/>
                  </a:lnTo>
                  <a:lnTo>
                    <a:pt x="1339" y="672"/>
                  </a:lnTo>
                  <a:lnTo>
                    <a:pt x="1347" y="674"/>
                  </a:lnTo>
                  <a:lnTo>
                    <a:pt x="1354" y="674"/>
                  </a:lnTo>
                  <a:lnTo>
                    <a:pt x="1361" y="673"/>
                  </a:lnTo>
                  <a:lnTo>
                    <a:pt x="1368" y="675"/>
                  </a:lnTo>
                  <a:lnTo>
                    <a:pt x="1376" y="683"/>
                  </a:lnTo>
                  <a:lnTo>
                    <a:pt x="1387" y="696"/>
                  </a:lnTo>
                  <a:lnTo>
                    <a:pt x="1400" y="711"/>
                  </a:lnTo>
                  <a:lnTo>
                    <a:pt x="1412" y="727"/>
                  </a:lnTo>
                  <a:lnTo>
                    <a:pt x="1425" y="743"/>
                  </a:lnTo>
                  <a:lnTo>
                    <a:pt x="1438" y="759"/>
                  </a:lnTo>
                  <a:lnTo>
                    <a:pt x="1449" y="770"/>
                  </a:lnTo>
                  <a:lnTo>
                    <a:pt x="1459" y="778"/>
                  </a:lnTo>
                  <a:lnTo>
                    <a:pt x="1463" y="786"/>
                  </a:lnTo>
                  <a:lnTo>
                    <a:pt x="1462" y="792"/>
                  </a:lnTo>
                  <a:lnTo>
                    <a:pt x="1460" y="797"/>
                  </a:lnTo>
                  <a:lnTo>
                    <a:pt x="1453" y="803"/>
                  </a:lnTo>
                  <a:lnTo>
                    <a:pt x="1446" y="808"/>
                  </a:lnTo>
                  <a:lnTo>
                    <a:pt x="1438" y="814"/>
                  </a:lnTo>
                  <a:lnTo>
                    <a:pt x="1431" y="821"/>
                  </a:lnTo>
                  <a:lnTo>
                    <a:pt x="1426" y="829"/>
                  </a:lnTo>
                  <a:lnTo>
                    <a:pt x="1424" y="840"/>
                  </a:lnTo>
                  <a:lnTo>
                    <a:pt x="1425" y="852"/>
                  </a:lnTo>
                  <a:lnTo>
                    <a:pt x="1427" y="866"/>
                  </a:lnTo>
                  <a:lnTo>
                    <a:pt x="1430" y="880"/>
                  </a:lnTo>
                  <a:lnTo>
                    <a:pt x="1431" y="893"/>
                  </a:lnTo>
                  <a:lnTo>
                    <a:pt x="1431" y="906"/>
                  </a:lnTo>
                  <a:lnTo>
                    <a:pt x="1429" y="916"/>
                  </a:lnTo>
                  <a:lnTo>
                    <a:pt x="1427" y="927"/>
                  </a:lnTo>
                  <a:lnTo>
                    <a:pt x="1435" y="938"/>
                  </a:lnTo>
                  <a:lnTo>
                    <a:pt x="1448" y="951"/>
                  </a:lnTo>
                  <a:lnTo>
                    <a:pt x="1467" y="963"/>
                  </a:lnTo>
                  <a:lnTo>
                    <a:pt x="1487" y="974"/>
                  </a:lnTo>
                  <a:lnTo>
                    <a:pt x="1507" y="987"/>
                  </a:lnTo>
                  <a:lnTo>
                    <a:pt x="1526" y="999"/>
                  </a:lnTo>
                  <a:lnTo>
                    <a:pt x="1542" y="1009"/>
                  </a:lnTo>
                  <a:lnTo>
                    <a:pt x="1555" y="1022"/>
                  </a:lnTo>
                  <a:lnTo>
                    <a:pt x="1565" y="1039"/>
                  </a:lnTo>
                  <a:lnTo>
                    <a:pt x="1572" y="1060"/>
                  </a:lnTo>
                  <a:lnTo>
                    <a:pt x="1578" y="1082"/>
                  </a:lnTo>
                  <a:lnTo>
                    <a:pt x="1582" y="1104"/>
                  </a:lnTo>
                  <a:lnTo>
                    <a:pt x="1585" y="1126"/>
                  </a:lnTo>
                  <a:lnTo>
                    <a:pt x="1587" y="1146"/>
                  </a:lnTo>
                  <a:lnTo>
                    <a:pt x="1591" y="1162"/>
                  </a:lnTo>
                  <a:lnTo>
                    <a:pt x="1593" y="1169"/>
                  </a:lnTo>
                  <a:lnTo>
                    <a:pt x="1597" y="1175"/>
                  </a:lnTo>
                  <a:lnTo>
                    <a:pt x="1602" y="1181"/>
                  </a:lnTo>
                  <a:lnTo>
                    <a:pt x="1609" y="1186"/>
                  </a:lnTo>
                  <a:close/>
                </a:path>
              </a:pathLst>
            </a:custGeom>
            <a:gradFill>
              <a:gsLst>
                <a:gs pos="0">
                  <a:srgbClr val="00B0F0"/>
                </a:gs>
                <a:gs pos="54000">
                  <a:srgbClr val="7AD6F7"/>
                </a:gs>
                <a:gs pos="100000">
                  <a:schemeClr val="bg1"/>
                </a:gs>
              </a:gsLst>
              <a:lin ang="5400000" scaled="0"/>
            </a:gra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5" name="Freeform 856"/>
            <p:cNvSpPr>
              <a:spLocks/>
            </p:cNvSpPr>
            <p:nvPr/>
          </p:nvSpPr>
          <p:spPr bwMode="auto">
            <a:xfrm>
              <a:off x="8722882" y="2552237"/>
              <a:ext cx="573674" cy="441849"/>
            </a:xfrm>
            <a:custGeom>
              <a:avLst/>
              <a:gdLst>
                <a:gd name="T0" fmla="*/ 1544 w 1609"/>
                <a:gd name="T1" fmla="*/ 1294 h 1346"/>
                <a:gd name="T2" fmla="*/ 1434 w 1609"/>
                <a:gd name="T3" fmla="*/ 1338 h 1346"/>
                <a:gd name="T4" fmla="*/ 1324 w 1609"/>
                <a:gd name="T5" fmla="*/ 1298 h 1346"/>
                <a:gd name="T6" fmla="*/ 1253 w 1609"/>
                <a:gd name="T7" fmla="*/ 1243 h 1346"/>
                <a:gd name="T8" fmla="*/ 1193 w 1609"/>
                <a:gd name="T9" fmla="*/ 1164 h 1346"/>
                <a:gd name="T10" fmla="*/ 1040 w 1609"/>
                <a:gd name="T11" fmla="*/ 1181 h 1346"/>
                <a:gd name="T12" fmla="*/ 926 w 1609"/>
                <a:gd name="T13" fmla="*/ 1132 h 1346"/>
                <a:gd name="T14" fmla="*/ 837 w 1609"/>
                <a:gd name="T15" fmla="*/ 1197 h 1346"/>
                <a:gd name="T16" fmla="*/ 732 w 1609"/>
                <a:gd name="T17" fmla="*/ 1172 h 1346"/>
                <a:gd name="T18" fmla="*/ 655 w 1609"/>
                <a:gd name="T19" fmla="*/ 1206 h 1346"/>
                <a:gd name="T20" fmla="*/ 528 w 1609"/>
                <a:gd name="T21" fmla="*/ 1205 h 1346"/>
                <a:gd name="T22" fmla="*/ 440 w 1609"/>
                <a:gd name="T23" fmla="*/ 1118 h 1346"/>
                <a:gd name="T24" fmla="*/ 406 w 1609"/>
                <a:gd name="T25" fmla="*/ 1067 h 1346"/>
                <a:gd name="T26" fmla="*/ 444 w 1609"/>
                <a:gd name="T27" fmla="*/ 975 h 1346"/>
                <a:gd name="T28" fmla="*/ 415 w 1609"/>
                <a:gd name="T29" fmla="*/ 840 h 1346"/>
                <a:gd name="T30" fmla="*/ 372 w 1609"/>
                <a:gd name="T31" fmla="*/ 761 h 1346"/>
                <a:gd name="T32" fmla="*/ 442 w 1609"/>
                <a:gd name="T33" fmla="*/ 682 h 1346"/>
                <a:gd name="T34" fmla="*/ 349 w 1609"/>
                <a:gd name="T35" fmla="*/ 578 h 1346"/>
                <a:gd name="T36" fmla="*/ 364 w 1609"/>
                <a:gd name="T37" fmla="*/ 509 h 1346"/>
                <a:gd name="T38" fmla="*/ 358 w 1609"/>
                <a:gd name="T39" fmla="*/ 462 h 1346"/>
                <a:gd name="T40" fmla="*/ 293 w 1609"/>
                <a:gd name="T41" fmla="*/ 452 h 1346"/>
                <a:gd name="T42" fmla="*/ 260 w 1609"/>
                <a:gd name="T43" fmla="*/ 433 h 1346"/>
                <a:gd name="T44" fmla="*/ 244 w 1609"/>
                <a:gd name="T45" fmla="*/ 355 h 1346"/>
                <a:gd name="T46" fmla="*/ 208 w 1609"/>
                <a:gd name="T47" fmla="*/ 422 h 1346"/>
                <a:gd name="T48" fmla="*/ 209 w 1609"/>
                <a:gd name="T49" fmla="*/ 499 h 1346"/>
                <a:gd name="T50" fmla="*/ 166 w 1609"/>
                <a:gd name="T51" fmla="*/ 370 h 1346"/>
                <a:gd name="T52" fmla="*/ 80 w 1609"/>
                <a:gd name="T53" fmla="*/ 391 h 1346"/>
                <a:gd name="T54" fmla="*/ 75 w 1609"/>
                <a:gd name="T55" fmla="*/ 339 h 1346"/>
                <a:gd name="T56" fmla="*/ 16 w 1609"/>
                <a:gd name="T57" fmla="*/ 310 h 1346"/>
                <a:gd name="T58" fmla="*/ 88 w 1609"/>
                <a:gd name="T59" fmla="*/ 164 h 1346"/>
                <a:gd name="T60" fmla="*/ 151 w 1609"/>
                <a:gd name="T61" fmla="*/ 130 h 1346"/>
                <a:gd name="T62" fmla="*/ 202 w 1609"/>
                <a:gd name="T63" fmla="*/ 113 h 1346"/>
                <a:gd name="T64" fmla="*/ 204 w 1609"/>
                <a:gd name="T65" fmla="*/ 188 h 1346"/>
                <a:gd name="T66" fmla="*/ 298 w 1609"/>
                <a:gd name="T67" fmla="*/ 188 h 1346"/>
                <a:gd name="T68" fmla="*/ 282 w 1609"/>
                <a:gd name="T69" fmla="*/ 57 h 1346"/>
                <a:gd name="T70" fmla="*/ 305 w 1609"/>
                <a:gd name="T71" fmla="*/ 4 h 1346"/>
                <a:gd name="T72" fmla="*/ 382 w 1609"/>
                <a:gd name="T73" fmla="*/ 34 h 1346"/>
                <a:gd name="T74" fmla="*/ 409 w 1609"/>
                <a:gd name="T75" fmla="*/ 61 h 1346"/>
                <a:gd name="T76" fmla="*/ 479 w 1609"/>
                <a:gd name="T77" fmla="*/ 48 h 1346"/>
                <a:gd name="T78" fmla="*/ 506 w 1609"/>
                <a:gd name="T79" fmla="*/ 7 h 1346"/>
                <a:gd name="T80" fmla="*/ 565 w 1609"/>
                <a:gd name="T81" fmla="*/ 70 h 1346"/>
                <a:gd name="T82" fmla="*/ 632 w 1609"/>
                <a:gd name="T83" fmla="*/ 44 h 1346"/>
                <a:gd name="T84" fmla="*/ 634 w 1609"/>
                <a:gd name="T85" fmla="*/ 63 h 1346"/>
                <a:gd name="T86" fmla="*/ 705 w 1609"/>
                <a:gd name="T87" fmla="*/ 80 h 1346"/>
                <a:gd name="T88" fmla="*/ 741 w 1609"/>
                <a:gd name="T89" fmla="*/ 132 h 1346"/>
                <a:gd name="T90" fmla="*/ 769 w 1609"/>
                <a:gd name="T91" fmla="*/ 212 h 1346"/>
                <a:gd name="T92" fmla="*/ 816 w 1609"/>
                <a:gd name="T93" fmla="*/ 125 h 1346"/>
                <a:gd name="T94" fmla="*/ 864 w 1609"/>
                <a:gd name="T95" fmla="*/ 105 h 1346"/>
                <a:gd name="T96" fmla="*/ 962 w 1609"/>
                <a:gd name="T97" fmla="*/ 90 h 1346"/>
                <a:gd name="T98" fmla="*/ 1035 w 1609"/>
                <a:gd name="T99" fmla="*/ 114 h 1346"/>
                <a:gd name="T100" fmla="*/ 1200 w 1609"/>
                <a:gd name="T101" fmla="*/ 137 h 1346"/>
                <a:gd name="T102" fmla="*/ 1265 w 1609"/>
                <a:gd name="T103" fmla="*/ 127 h 1346"/>
                <a:gd name="T104" fmla="*/ 1286 w 1609"/>
                <a:gd name="T105" fmla="*/ 172 h 1346"/>
                <a:gd name="T106" fmla="*/ 1346 w 1609"/>
                <a:gd name="T107" fmla="*/ 291 h 1346"/>
                <a:gd name="T108" fmla="*/ 1287 w 1609"/>
                <a:gd name="T109" fmla="*/ 350 h 1346"/>
                <a:gd name="T110" fmla="*/ 1236 w 1609"/>
                <a:gd name="T111" fmla="*/ 413 h 1346"/>
                <a:gd name="T112" fmla="*/ 1294 w 1609"/>
                <a:gd name="T113" fmla="*/ 517 h 1346"/>
                <a:gd name="T114" fmla="*/ 1339 w 1609"/>
                <a:gd name="T115" fmla="*/ 672 h 1346"/>
                <a:gd name="T116" fmla="*/ 1459 w 1609"/>
                <a:gd name="T117" fmla="*/ 778 h 1346"/>
                <a:gd name="T118" fmla="*/ 1431 w 1609"/>
                <a:gd name="T119" fmla="*/ 893 h 1346"/>
                <a:gd name="T120" fmla="*/ 1565 w 1609"/>
                <a:gd name="T121" fmla="*/ 1039 h 13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609" h="1346">
                  <a:moveTo>
                    <a:pt x="1609" y="1186"/>
                  </a:moveTo>
                  <a:lnTo>
                    <a:pt x="1609" y="1186"/>
                  </a:lnTo>
                  <a:lnTo>
                    <a:pt x="1605" y="1200"/>
                  </a:lnTo>
                  <a:lnTo>
                    <a:pt x="1599" y="1214"/>
                  </a:lnTo>
                  <a:lnTo>
                    <a:pt x="1593" y="1229"/>
                  </a:lnTo>
                  <a:lnTo>
                    <a:pt x="1587" y="1243"/>
                  </a:lnTo>
                  <a:lnTo>
                    <a:pt x="1580" y="1257"/>
                  </a:lnTo>
                  <a:lnTo>
                    <a:pt x="1575" y="1268"/>
                  </a:lnTo>
                  <a:lnTo>
                    <a:pt x="1569" y="1276"/>
                  </a:lnTo>
                  <a:lnTo>
                    <a:pt x="1564" y="1280"/>
                  </a:lnTo>
                  <a:lnTo>
                    <a:pt x="1564" y="1280"/>
                  </a:lnTo>
                  <a:lnTo>
                    <a:pt x="1557" y="1284"/>
                  </a:lnTo>
                  <a:lnTo>
                    <a:pt x="1550" y="1288"/>
                  </a:lnTo>
                  <a:lnTo>
                    <a:pt x="1544" y="1294"/>
                  </a:lnTo>
                  <a:lnTo>
                    <a:pt x="1539" y="1300"/>
                  </a:lnTo>
                  <a:lnTo>
                    <a:pt x="1533" y="1307"/>
                  </a:lnTo>
                  <a:lnTo>
                    <a:pt x="1527" y="1315"/>
                  </a:lnTo>
                  <a:lnTo>
                    <a:pt x="1522" y="1323"/>
                  </a:lnTo>
                  <a:lnTo>
                    <a:pt x="1518" y="1334"/>
                  </a:lnTo>
                  <a:lnTo>
                    <a:pt x="1518" y="1334"/>
                  </a:lnTo>
                  <a:lnTo>
                    <a:pt x="1511" y="1342"/>
                  </a:lnTo>
                  <a:lnTo>
                    <a:pt x="1503" y="1346"/>
                  </a:lnTo>
                  <a:lnTo>
                    <a:pt x="1492" y="1346"/>
                  </a:lnTo>
                  <a:lnTo>
                    <a:pt x="1481" y="1344"/>
                  </a:lnTo>
                  <a:lnTo>
                    <a:pt x="1468" y="1342"/>
                  </a:lnTo>
                  <a:lnTo>
                    <a:pt x="1456" y="1338"/>
                  </a:lnTo>
                  <a:lnTo>
                    <a:pt x="1445" y="1337"/>
                  </a:lnTo>
                  <a:lnTo>
                    <a:pt x="1434" y="1338"/>
                  </a:lnTo>
                  <a:lnTo>
                    <a:pt x="1434" y="1338"/>
                  </a:lnTo>
                  <a:lnTo>
                    <a:pt x="1424" y="1341"/>
                  </a:lnTo>
                  <a:lnTo>
                    <a:pt x="1411" y="1343"/>
                  </a:lnTo>
                  <a:lnTo>
                    <a:pt x="1398" y="1343"/>
                  </a:lnTo>
                  <a:lnTo>
                    <a:pt x="1386" y="1343"/>
                  </a:lnTo>
                  <a:lnTo>
                    <a:pt x="1372" y="1342"/>
                  </a:lnTo>
                  <a:lnTo>
                    <a:pt x="1359" y="1339"/>
                  </a:lnTo>
                  <a:lnTo>
                    <a:pt x="1349" y="1335"/>
                  </a:lnTo>
                  <a:lnTo>
                    <a:pt x="1339" y="1329"/>
                  </a:lnTo>
                  <a:lnTo>
                    <a:pt x="1339" y="1329"/>
                  </a:lnTo>
                  <a:lnTo>
                    <a:pt x="1332" y="1321"/>
                  </a:lnTo>
                  <a:lnTo>
                    <a:pt x="1328" y="1313"/>
                  </a:lnTo>
                  <a:lnTo>
                    <a:pt x="1324" y="1305"/>
                  </a:lnTo>
                  <a:lnTo>
                    <a:pt x="1324" y="1298"/>
                  </a:lnTo>
                  <a:lnTo>
                    <a:pt x="1324" y="1292"/>
                  </a:lnTo>
                  <a:lnTo>
                    <a:pt x="1324" y="1287"/>
                  </a:lnTo>
                  <a:lnTo>
                    <a:pt x="1325" y="1284"/>
                  </a:lnTo>
                  <a:lnTo>
                    <a:pt x="1325" y="1283"/>
                  </a:lnTo>
                  <a:lnTo>
                    <a:pt x="1307" y="1262"/>
                  </a:lnTo>
                  <a:lnTo>
                    <a:pt x="1307" y="1262"/>
                  </a:lnTo>
                  <a:lnTo>
                    <a:pt x="1304" y="1262"/>
                  </a:lnTo>
                  <a:lnTo>
                    <a:pt x="1296" y="1263"/>
                  </a:lnTo>
                  <a:lnTo>
                    <a:pt x="1286" y="1263"/>
                  </a:lnTo>
                  <a:lnTo>
                    <a:pt x="1275" y="1263"/>
                  </a:lnTo>
                  <a:lnTo>
                    <a:pt x="1264" y="1262"/>
                  </a:lnTo>
                  <a:lnTo>
                    <a:pt x="1256" y="1258"/>
                  </a:lnTo>
                  <a:lnTo>
                    <a:pt x="1252" y="1252"/>
                  </a:lnTo>
                  <a:lnTo>
                    <a:pt x="1253" y="1243"/>
                  </a:lnTo>
                  <a:lnTo>
                    <a:pt x="1253" y="1243"/>
                  </a:lnTo>
                  <a:lnTo>
                    <a:pt x="1257" y="1232"/>
                  </a:lnTo>
                  <a:lnTo>
                    <a:pt x="1260" y="1220"/>
                  </a:lnTo>
                  <a:lnTo>
                    <a:pt x="1263" y="1208"/>
                  </a:lnTo>
                  <a:lnTo>
                    <a:pt x="1263" y="1198"/>
                  </a:lnTo>
                  <a:lnTo>
                    <a:pt x="1262" y="1189"/>
                  </a:lnTo>
                  <a:lnTo>
                    <a:pt x="1259" y="1181"/>
                  </a:lnTo>
                  <a:lnTo>
                    <a:pt x="1253" y="1175"/>
                  </a:lnTo>
                  <a:lnTo>
                    <a:pt x="1246" y="1171"/>
                  </a:lnTo>
                  <a:lnTo>
                    <a:pt x="1246" y="1171"/>
                  </a:lnTo>
                  <a:lnTo>
                    <a:pt x="1236" y="1170"/>
                  </a:lnTo>
                  <a:lnTo>
                    <a:pt x="1223" y="1168"/>
                  </a:lnTo>
                  <a:lnTo>
                    <a:pt x="1208" y="1165"/>
                  </a:lnTo>
                  <a:lnTo>
                    <a:pt x="1193" y="1164"/>
                  </a:lnTo>
                  <a:lnTo>
                    <a:pt x="1178" y="1164"/>
                  </a:lnTo>
                  <a:lnTo>
                    <a:pt x="1164" y="1167"/>
                  </a:lnTo>
                  <a:lnTo>
                    <a:pt x="1151" y="1172"/>
                  </a:lnTo>
                  <a:lnTo>
                    <a:pt x="1142" y="1181"/>
                  </a:lnTo>
                  <a:lnTo>
                    <a:pt x="1142" y="1181"/>
                  </a:lnTo>
                  <a:lnTo>
                    <a:pt x="1133" y="1190"/>
                  </a:lnTo>
                  <a:lnTo>
                    <a:pt x="1121" y="1194"/>
                  </a:lnTo>
                  <a:lnTo>
                    <a:pt x="1109" y="1197"/>
                  </a:lnTo>
                  <a:lnTo>
                    <a:pt x="1096" y="1196"/>
                  </a:lnTo>
                  <a:lnTo>
                    <a:pt x="1082" y="1192"/>
                  </a:lnTo>
                  <a:lnTo>
                    <a:pt x="1068" y="1189"/>
                  </a:lnTo>
                  <a:lnTo>
                    <a:pt x="1054" y="1184"/>
                  </a:lnTo>
                  <a:lnTo>
                    <a:pt x="1040" y="1181"/>
                  </a:lnTo>
                  <a:lnTo>
                    <a:pt x="1040" y="1181"/>
                  </a:lnTo>
                  <a:lnTo>
                    <a:pt x="1027" y="1178"/>
                  </a:lnTo>
                  <a:lnTo>
                    <a:pt x="1015" y="1177"/>
                  </a:lnTo>
                  <a:lnTo>
                    <a:pt x="1004" y="1176"/>
                  </a:lnTo>
                  <a:lnTo>
                    <a:pt x="994" y="1176"/>
                  </a:lnTo>
                  <a:lnTo>
                    <a:pt x="984" y="1174"/>
                  </a:lnTo>
                  <a:lnTo>
                    <a:pt x="976" y="1170"/>
                  </a:lnTo>
                  <a:lnTo>
                    <a:pt x="971" y="1164"/>
                  </a:lnTo>
                  <a:lnTo>
                    <a:pt x="966" y="1155"/>
                  </a:lnTo>
                  <a:lnTo>
                    <a:pt x="966" y="1155"/>
                  </a:lnTo>
                  <a:lnTo>
                    <a:pt x="961" y="1146"/>
                  </a:lnTo>
                  <a:lnTo>
                    <a:pt x="954" y="1139"/>
                  </a:lnTo>
                  <a:lnTo>
                    <a:pt x="945" y="1134"/>
                  </a:lnTo>
                  <a:lnTo>
                    <a:pt x="936" y="1132"/>
                  </a:lnTo>
                  <a:lnTo>
                    <a:pt x="926" y="1132"/>
                  </a:lnTo>
                  <a:lnTo>
                    <a:pt x="917" y="1134"/>
                  </a:lnTo>
                  <a:lnTo>
                    <a:pt x="910" y="1139"/>
                  </a:lnTo>
                  <a:lnTo>
                    <a:pt x="906" y="1146"/>
                  </a:lnTo>
                  <a:lnTo>
                    <a:pt x="906" y="1146"/>
                  </a:lnTo>
                  <a:lnTo>
                    <a:pt x="901" y="1153"/>
                  </a:lnTo>
                  <a:lnTo>
                    <a:pt x="894" y="1159"/>
                  </a:lnTo>
                  <a:lnTo>
                    <a:pt x="885" y="1163"/>
                  </a:lnTo>
                  <a:lnTo>
                    <a:pt x="875" y="1167"/>
                  </a:lnTo>
                  <a:lnTo>
                    <a:pt x="865" y="1171"/>
                  </a:lnTo>
                  <a:lnTo>
                    <a:pt x="857" y="1176"/>
                  </a:lnTo>
                  <a:lnTo>
                    <a:pt x="849" y="1182"/>
                  </a:lnTo>
                  <a:lnTo>
                    <a:pt x="843" y="1190"/>
                  </a:lnTo>
                  <a:lnTo>
                    <a:pt x="843" y="1190"/>
                  </a:lnTo>
                  <a:lnTo>
                    <a:pt x="837" y="1197"/>
                  </a:lnTo>
                  <a:lnTo>
                    <a:pt x="829" y="1199"/>
                  </a:lnTo>
                  <a:lnTo>
                    <a:pt x="820" y="1199"/>
                  </a:lnTo>
                  <a:lnTo>
                    <a:pt x="809" y="1196"/>
                  </a:lnTo>
                  <a:lnTo>
                    <a:pt x="799" y="1190"/>
                  </a:lnTo>
                  <a:lnTo>
                    <a:pt x="790" y="1184"/>
                  </a:lnTo>
                  <a:lnTo>
                    <a:pt x="782" y="1177"/>
                  </a:lnTo>
                  <a:lnTo>
                    <a:pt x="776" y="1171"/>
                  </a:lnTo>
                  <a:lnTo>
                    <a:pt x="776" y="1171"/>
                  </a:lnTo>
                  <a:lnTo>
                    <a:pt x="771" y="1168"/>
                  </a:lnTo>
                  <a:lnTo>
                    <a:pt x="764" y="1167"/>
                  </a:lnTo>
                  <a:lnTo>
                    <a:pt x="756" y="1165"/>
                  </a:lnTo>
                  <a:lnTo>
                    <a:pt x="749" y="1167"/>
                  </a:lnTo>
                  <a:lnTo>
                    <a:pt x="740" y="1169"/>
                  </a:lnTo>
                  <a:lnTo>
                    <a:pt x="732" y="1172"/>
                  </a:lnTo>
                  <a:lnTo>
                    <a:pt x="725" y="1176"/>
                  </a:lnTo>
                  <a:lnTo>
                    <a:pt x="718" y="1181"/>
                  </a:lnTo>
                  <a:lnTo>
                    <a:pt x="718" y="1181"/>
                  </a:lnTo>
                  <a:lnTo>
                    <a:pt x="712" y="1185"/>
                  </a:lnTo>
                  <a:lnTo>
                    <a:pt x="705" y="1190"/>
                  </a:lnTo>
                  <a:lnTo>
                    <a:pt x="699" y="1194"/>
                  </a:lnTo>
                  <a:lnTo>
                    <a:pt x="692" y="1198"/>
                  </a:lnTo>
                  <a:lnTo>
                    <a:pt x="685" y="1201"/>
                  </a:lnTo>
                  <a:lnTo>
                    <a:pt x="680" y="1203"/>
                  </a:lnTo>
                  <a:lnTo>
                    <a:pt x="673" y="1204"/>
                  </a:lnTo>
                  <a:lnTo>
                    <a:pt x="667" y="1204"/>
                  </a:lnTo>
                  <a:lnTo>
                    <a:pt x="667" y="1204"/>
                  </a:lnTo>
                  <a:lnTo>
                    <a:pt x="662" y="1204"/>
                  </a:lnTo>
                  <a:lnTo>
                    <a:pt x="655" y="1206"/>
                  </a:lnTo>
                  <a:lnTo>
                    <a:pt x="647" y="1211"/>
                  </a:lnTo>
                  <a:lnTo>
                    <a:pt x="635" y="1215"/>
                  </a:lnTo>
                  <a:lnTo>
                    <a:pt x="623" y="1222"/>
                  </a:lnTo>
                  <a:lnTo>
                    <a:pt x="606" y="1229"/>
                  </a:lnTo>
                  <a:lnTo>
                    <a:pt x="586" y="1235"/>
                  </a:lnTo>
                  <a:lnTo>
                    <a:pt x="562" y="1242"/>
                  </a:lnTo>
                  <a:lnTo>
                    <a:pt x="562" y="1242"/>
                  </a:lnTo>
                  <a:lnTo>
                    <a:pt x="553" y="1239"/>
                  </a:lnTo>
                  <a:lnTo>
                    <a:pt x="546" y="1234"/>
                  </a:lnTo>
                  <a:lnTo>
                    <a:pt x="542" y="1228"/>
                  </a:lnTo>
                  <a:lnTo>
                    <a:pt x="537" y="1223"/>
                  </a:lnTo>
                  <a:lnTo>
                    <a:pt x="533" y="1218"/>
                  </a:lnTo>
                  <a:lnTo>
                    <a:pt x="531" y="1211"/>
                  </a:lnTo>
                  <a:lnTo>
                    <a:pt x="528" y="1205"/>
                  </a:lnTo>
                  <a:lnTo>
                    <a:pt x="524" y="1198"/>
                  </a:lnTo>
                  <a:lnTo>
                    <a:pt x="524" y="1198"/>
                  </a:lnTo>
                  <a:lnTo>
                    <a:pt x="518" y="1190"/>
                  </a:lnTo>
                  <a:lnTo>
                    <a:pt x="510" y="1181"/>
                  </a:lnTo>
                  <a:lnTo>
                    <a:pt x="502" y="1171"/>
                  </a:lnTo>
                  <a:lnTo>
                    <a:pt x="492" y="1161"/>
                  </a:lnTo>
                  <a:lnTo>
                    <a:pt x="482" y="1153"/>
                  </a:lnTo>
                  <a:lnTo>
                    <a:pt x="472" y="1145"/>
                  </a:lnTo>
                  <a:lnTo>
                    <a:pt x="464" y="1138"/>
                  </a:lnTo>
                  <a:lnTo>
                    <a:pt x="457" y="1134"/>
                  </a:lnTo>
                  <a:lnTo>
                    <a:pt x="457" y="1134"/>
                  </a:lnTo>
                  <a:lnTo>
                    <a:pt x="451" y="1131"/>
                  </a:lnTo>
                  <a:lnTo>
                    <a:pt x="445" y="1125"/>
                  </a:lnTo>
                  <a:lnTo>
                    <a:pt x="440" y="1118"/>
                  </a:lnTo>
                  <a:lnTo>
                    <a:pt x="435" y="1111"/>
                  </a:lnTo>
                  <a:lnTo>
                    <a:pt x="430" y="1105"/>
                  </a:lnTo>
                  <a:lnTo>
                    <a:pt x="424" y="1102"/>
                  </a:lnTo>
                  <a:lnTo>
                    <a:pt x="420" y="1102"/>
                  </a:lnTo>
                  <a:lnTo>
                    <a:pt x="415" y="1105"/>
                  </a:lnTo>
                  <a:lnTo>
                    <a:pt x="415" y="1105"/>
                  </a:lnTo>
                  <a:lnTo>
                    <a:pt x="411" y="1109"/>
                  </a:lnTo>
                  <a:lnTo>
                    <a:pt x="408" y="1106"/>
                  </a:lnTo>
                  <a:lnTo>
                    <a:pt x="407" y="1101"/>
                  </a:lnTo>
                  <a:lnTo>
                    <a:pt x="406" y="1092"/>
                  </a:lnTo>
                  <a:lnTo>
                    <a:pt x="406" y="1083"/>
                  </a:lnTo>
                  <a:lnTo>
                    <a:pt x="406" y="1075"/>
                  </a:lnTo>
                  <a:lnTo>
                    <a:pt x="406" y="1069"/>
                  </a:lnTo>
                  <a:lnTo>
                    <a:pt x="406" y="1067"/>
                  </a:lnTo>
                  <a:lnTo>
                    <a:pt x="406" y="1067"/>
                  </a:lnTo>
                  <a:lnTo>
                    <a:pt x="407" y="1066"/>
                  </a:lnTo>
                  <a:lnTo>
                    <a:pt x="411" y="1065"/>
                  </a:lnTo>
                  <a:lnTo>
                    <a:pt x="415" y="1061"/>
                  </a:lnTo>
                  <a:lnTo>
                    <a:pt x="421" y="1058"/>
                  </a:lnTo>
                  <a:lnTo>
                    <a:pt x="427" y="1052"/>
                  </a:lnTo>
                  <a:lnTo>
                    <a:pt x="433" y="1045"/>
                  </a:lnTo>
                  <a:lnTo>
                    <a:pt x="437" y="1038"/>
                  </a:lnTo>
                  <a:lnTo>
                    <a:pt x="441" y="1029"/>
                  </a:lnTo>
                  <a:lnTo>
                    <a:pt x="441" y="1029"/>
                  </a:lnTo>
                  <a:lnTo>
                    <a:pt x="443" y="1018"/>
                  </a:lnTo>
                  <a:lnTo>
                    <a:pt x="443" y="1005"/>
                  </a:lnTo>
                  <a:lnTo>
                    <a:pt x="444" y="992"/>
                  </a:lnTo>
                  <a:lnTo>
                    <a:pt x="444" y="975"/>
                  </a:lnTo>
                  <a:lnTo>
                    <a:pt x="444" y="959"/>
                  </a:lnTo>
                  <a:lnTo>
                    <a:pt x="445" y="941"/>
                  </a:lnTo>
                  <a:lnTo>
                    <a:pt x="448" y="923"/>
                  </a:lnTo>
                  <a:lnTo>
                    <a:pt x="451" y="905"/>
                  </a:lnTo>
                  <a:lnTo>
                    <a:pt x="451" y="905"/>
                  </a:lnTo>
                  <a:lnTo>
                    <a:pt x="452" y="890"/>
                  </a:lnTo>
                  <a:lnTo>
                    <a:pt x="445" y="879"/>
                  </a:lnTo>
                  <a:lnTo>
                    <a:pt x="436" y="873"/>
                  </a:lnTo>
                  <a:lnTo>
                    <a:pt x="424" y="869"/>
                  </a:lnTo>
                  <a:lnTo>
                    <a:pt x="414" y="865"/>
                  </a:lnTo>
                  <a:lnTo>
                    <a:pt x="407" y="861"/>
                  </a:lnTo>
                  <a:lnTo>
                    <a:pt x="407" y="852"/>
                  </a:lnTo>
                  <a:lnTo>
                    <a:pt x="415" y="840"/>
                  </a:lnTo>
                  <a:lnTo>
                    <a:pt x="415" y="840"/>
                  </a:lnTo>
                  <a:lnTo>
                    <a:pt x="426" y="827"/>
                  </a:lnTo>
                  <a:lnTo>
                    <a:pt x="433" y="816"/>
                  </a:lnTo>
                  <a:lnTo>
                    <a:pt x="434" y="811"/>
                  </a:lnTo>
                  <a:lnTo>
                    <a:pt x="433" y="806"/>
                  </a:lnTo>
                  <a:lnTo>
                    <a:pt x="427" y="803"/>
                  </a:lnTo>
                  <a:lnTo>
                    <a:pt x="417" y="800"/>
                  </a:lnTo>
                  <a:lnTo>
                    <a:pt x="407" y="798"/>
                  </a:lnTo>
                  <a:lnTo>
                    <a:pt x="393" y="796"/>
                  </a:lnTo>
                  <a:lnTo>
                    <a:pt x="393" y="796"/>
                  </a:lnTo>
                  <a:lnTo>
                    <a:pt x="382" y="791"/>
                  </a:lnTo>
                  <a:lnTo>
                    <a:pt x="373" y="785"/>
                  </a:lnTo>
                  <a:lnTo>
                    <a:pt x="370" y="778"/>
                  </a:lnTo>
                  <a:lnTo>
                    <a:pt x="370" y="770"/>
                  </a:lnTo>
                  <a:lnTo>
                    <a:pt x="372" y="761"/>
                  </a:lnTo>
                  <a:lnTo>
                    <a:pt x="378" y="752"/>
                  </a:lnTo>
                  <a:lnTo>
                    <a:pt x="386" y="741"/>
                  </a:lnTo>
                  <a:lnTo>
                    <a:pt x="397" y="732"/>
                  </a:lnTo>
                  <a:lnTo>
                    <a:pt x="397" y="732"/>
                  </a:lnTo>
                  <a:lnTo>
                    <a:pt x="406" y="721"/>
                  </a:lnTo>
                  <a:lnTo>
                    <a:pt x="412" y="712"/>
                  </a:lnTo>
                  <a:lnTo>
                    <a:pt x="415" y="702"/>
                  </a:lnTo>
                  <a:lnTo>
                    <a:pt x="417" y="694"/>
                  </a:lnTo>
                  <a:lnTo>
                    <a:pt x="419" y="687"/>
                  </a:lnTo>
                  <a:lnTo>
                    <a:pt x="422" y="681"/>
                  </a:lnTo>
                  <a:lnTo>
                    <a:pt x="427" y="680"/>
                  </a:lnTo>
                  <a:lnTo>
                    <a:pt x="435" y="681"/>
                  </a:lnTo>
                  <a:lnTo>
                    <a:pt x="435" y="681"/>
                  </a:lnTo>
                  <a:lnTo>
                    <a:pt x="442" y="682"/>
                  </a:lnTo>
                  <a:lnTo>
                    <a:pt x="444" y="681"/>
                  </a:lnTo>
                  <a:lnTo>
                    <a:pt x="442" y="677"/>
                  </a:lnTo>
                  <a:lnTo>
                    <a:pt x="436" y="672"/>
                  </a:lnTo>
                  <a:lnTo>
                    <a:pt x="428" y="665"/>
                  </a:lnTo>
                  <a:lnTo>
                    <a:pt x="419" y="656"/>
                  </a:lnTo>
                  <a:lnTo>
                    <a:pt x="407" y="650"/>
                  </a:lnTo>
                  <a:lnTo>
                    <a:pt x="397" y="643"/>
                  </a:lnTo>
                  <a:lnTo>
                    <a:pt x="397" y="643"/>
                  </a:lnTo>
                  <a:lnTo>
                    <a:pt x="386" y="634"/>
                  </a:lnTo>
                  <a:lnTo>
                    <a:pt x="377" y="624"/>
                  </a:lnTo>
                  <a:lnTo>
                    <a:pt x="368" y="612"/>
                  </a:lnTo>
                  <a:lnTo>
                    <a:pt x="361" y="600"/>
                  </a:lnTo>
                  <a:lnTo>
                    <a:pt x="354" y="588"/>
                  </a:lnTo>
                  <a:lnTo>
                    <a:pt x="349" y="578"/>
                  </a:lnTo>
                  <a:lnTo>
                    <a:pt x="347" y="571"/>
                  </a:lnTo>
                  <a:lnTo>
                    <a:pt x="346" y="568"/>
                  </a:lnTo>
                  <a:lnTo>
                    <a:pt x="346" y="568"/>
                  </a:lnTo>
                  <a:lnTo>
                    <a:pt x="348" y="568"/>
                  </a:lnTo>
                  <a:lnTo>
                    <a:pt x="355" y="566"/>
                  </a:lnTo>
                  <a:lnTo>
                    <a:pt x="362" y="561"/>
                  </a:lnTo>
                  <a:lnTo>
                    <a:pt x="365" y="552"/>
                  </a:lnTo>
                  <a:lnTo>
                    <a:pt x="365" y="552"/>
                  </a:lnTo>
                  <a:lnTo>
                    <a:pt x="365" y="546"/>
                  </a:lnTo>
                  <a:lnTo>
                    <a:pt x="364" y="539"/>
                  </a:lnTo>
                  <a:lnTo>
                    <a:pt x="363" y="531"/>
                  </a:lnTo>
                  <a:lnTo>
                    <a:pt x="363" y="524"/>
                  </a:lnTo>
                  <a:lnTo>
                    <a:pt x="363" y="516"/>
                  </a:lnTo>
                  <a:lnTo>
                    <a:pt x="364" y="509"/>
                  </a:lnTo>
                  <a:lnTo>
                    <a:pt x="368" y="502"/>
                  </a:lnTo>
                  <a:lnTo>
                    <a:pt x="375" y="495"/>
                  </a:lnTo>
                  <a:lnTo>
                    <a:pt x="375" y="495"/>
                  </a:lnTo>
                  <a:lnTo>
                    <a:pt x="380" y="490"/>
                  </a:lnTo>
                  <a:lnTo>
                    <a:pt x="380" y="484"/>
                  </a:lnTo>
                  <a:lnTo>
                    <a:pt x="378" y="479"/>
                  </a:lnTo>
                  <a:lnTo>
                    <a:pt x="373" y="474"/>
                  </a:lnTo>
                  <a:lnTo>
                    <a:pt x="366" y="471"/>
                  </a:lnTo>
                  <a:lnTo>
                    <a:pt x="361" y="469"/>
                  </a:lnTo>
                  <a:lnTo>
                    <a:pt x="357" y="466"/>
                  </a:lnTo>
                  <a:lnTo>
                    <a:pt x="355" y="466"/>
                  </a:lnTo>
                  <a:lnTo>
                    <a:pt x="355" y="466"/>
                  </a:lnTo>
                  <a:lnTo>
                    <a:pt x="356" y="465"/>
                  </a:lnTo>
                  <a:lnTo>
                    <a:pt x="358" y="462"/>
                  </a:lnTo>
                  <a:lnTo>
                    <a:pt x="361" y="456"/>
                  </a:lnTo>
                  <a:lnTo>
                    <a:pt x="362" y="449"/>
                  </a:lnTo>
                  <a:lnTo>
                    <a:pt x="362" y="443"/>
                  </a:lnTo>
                  <a:lnTo>
                    <a:pt x="361" y="436"/>
                  </a:lnTo>
                  <a:lnTo>
                    <a:pt x="355" y="432"/>
                  </a:lnTo>
                  <a:lnTo>
                    <a:pt x="346" y="428"/>
                  </a:lnTo>
                  <a:lnTo>
                    <a:pt x="346" y="428"/>
                  </a:lnTo>
                  <a:lnTo>
                    <a:pt x="335" y="428"/>
                  </a:lnTo>
                  <a:lnTo>
                    <a:pt x="326" y="429"/>
                  </a:lnTo>
                  <a:lnTo>
                    <a:pt x="318" y="434"/>
                  </a:lnTo>
                  <a:lnTo>
                    <a:pt x="311" y="439"/>
                  </a:lnTo>
                  <a:lnTo>
                    <a:pt x="304" y="444"/>
                  </a:lnTo>
                  <a:lnTo>
                    <a:pt x="299" y="449"/>
                  </a:lnTo>
                  <a:lnTo>
                    <a:pt x="293" y="452"/>
                  </a:lnTo>
                  <a:lnTo>
                    <a:pt x="289" y="454"/>
                  </a:lnTo>
                  <a:lnTo>
                    <a:pt x="289" y="454"/>
                  </a:lnTo>
                  <a:lnTo>
                    <a:pt x="283" y="454"/>
                  </a:lnTo>
                  <a:lnTo>
                    <a:pt x="277" y="452"/>
                  </a:lnTo>
                  <a:lnTo>
                    <a:pt x="271" y="450"/>
                  </a:lnTo>
                  <a:lnTo>
                    <a:pt x="264" y="449"/>
                  </a:lnTo>
                  <a:lnTo>
                    <a:pt x="260" y="448"/>
                  </a:lnTo>
                  <a:lnTo>
                    <a:pt x="255" y="445"/>
                  </a:lnTo>
                  <a:lnTo>
                    <a:pt x="252" y="444"/>
                  </a:lnTo>
                  <a:lnTo>
                    <a:pt x="251" y="444"/>
                  </a:lnTo>
                  <a:lnTo>
                    <a:pt x="251" y="444"/>
                  </a:lnTo>
                  <a:lnTo>
                    <a:pt x="252" y="443"/>
                  </a:lnTo>
                  <a:lnTo>
                    <a:pt x="255" y="439"/>
                  </a:lnTo>
                  <a:lnTo>
                    <a:pt x="260" y="433"/>
                  </a:lnTo>
                  <a:lnTo>
                    <a:pt x="263" y="425"/>
                  </a:lnTo>
                  <a:lnTo>
                    <a:pt x="267" y="416"/>
                  </a:lnTo>
                  <a:lnTo>
                    <a:pt x="268" y="408"/>
                  </a:lnTo>
                  <a:lnTo>
                    <a:pt x="266" y="401"/>
                  </a:lnTo>
                  <a:lnTo>
                    <a:pt x="260" y="396"/>
                  </a:lnTo>
                  <a:lnTo>
                    <a:pt x="260" y="396"/>
                  </a:lnTo>
                  <a:lnTo>
                    <a:pt x="254" y="391"/>
                  </a:lnTo>
                  <a:lnTo>
                    <a:pt x="253" y="385"/>
                  </a:lnTo>
                  <a:lnTo>
                    <a:pt x="253" y="379"/>
                  </a:lnTo>
                  <a:lnTo>
                    <a:pt x="255" y="374"/>
                  </a:lnTo>
                  <a:lnTo>
                    <a:pt x="256" y="368"/>
                  </a:lnTo>
                  <a:lnTo>
                    <a:pt x="256" y="362"/>
                  </a:lnTo>
                  <a:lnTo>
                    <a:pt x="253" y="359"/>
                  </a:lnTo>
                  <a:lnTo>
                    <a:pt x="244" y="355"/>
                  </a:lnTo>
                  <a:lnTo>
                    <a:pt x="244" y="355"/>
                  </a:lnTo>
                  <a:lnTo>
                    <a:pt x="232" y="354"/>
                  </a:lnTo>
                  <a:lnTo>
                    <a:pt x="223" y="355"/>
                  </a:lnTo>
                  <a:lnTo>
                    <a:pt x="215" y="357"/>
                  </a:lnTo>
                  <a:lnTo>
                    <a:pt x="209" y="362"/>
                  </a:lnTo>
                  <a:lnTo>
                    <a:pt x="204" y="368"/>
                  </a:lnTo>
                  <a:lnTo>
                    <a:pt x="203" y="376"/>
                  </a:lnTo>
                  <a:lnTo>
                    <a:pt x="203" y="384"/>
                  </a:lnTo>
                  <a:lnTo>
                    <a:pt x="205" y="393"/>
                  </a:lnTo>
                  <a:lnTo>
                    <a:pt x="205" y="393"/>
                  </a:lnTo>
                  <a:lnTo>
                    <a:pt x="208" y="401"/>
                  </a:lnTo>
                  <a:lnTo>
                    <a:pt x="209" y="410"/>
                  </a:lnTo>
                  <a:lnTo>
                    <a:pt x="209" y="415"/>
                  </a:lnTo>
                  <a:lnTo>
                    <a:pt x="208" y="422"/>
                  </a:lnTo>
                  <a:lnTo>
                    <a:pt x="206" y="429"/>
                  </a:lnTo>
                  <a:lnTo>
                    <a:pt x="208" y="437"/>
                  </a:lnTo>
                  <a:lnTo>
                    <a:pt x="210" y="448"/>
                  </a:lnTo>
                  <a:lnTo>
                    <a:pt x="216" y="461"/>
                  </a:lnTo>
                  <a:lnTo>
                    <a:pt x="216" y="461"/>
                  </a:lnTo>
                  <a:lnTo>
                    <a:pt x="220" y="473"/>
                  </a:lnTo>
                  <a:lnTo>
                    <a:pt x="223" y="483"/>
                  </a:lnTo>
                  <a:lnTo>
                    <a:pt x="222" y="490"/>
                  </a:lnTo>
                  <a:lnTo>
                    <a:pt x="219" y="494"/>
                  </a:lnTo>
                  <a:lnTo>
                    <a:pt x="216" y="496"/>
                  </a:lnTo>
                  <a:lnTo>
                    <a:pt x="212" y="498"/>
                  </a:lnTo>
                  <a:lnTo>
                    <a:pt x="210" y="499"/>
                  </a:lnTo>
                  <a:lnTo>
                    <a:pt x="209" y="499"/>
                  </a:lnTo>
                  <a:lnTo>
                    <a:pt x="209" y="499"/>
                  </a:lnTo>
                  <a:lnTo>
                    <a:pt x="209" y="495"/>
                  </a:lnTo>
                  <a:lnTo>
                    <a:pt x="208" y="487"/>
                  </a:lnTo>
                  <a:lnTo>
                    <a:pt x="205" y="474"/>
                  </a:lnTo>
                  <a:lnTo>
                    <a:pt x="203" y="461"/>
                  </a:lnTo>
                  <a:lnTo>
                    <a:pt x="199" y="445"/>
                  </a:lnTo>
                  <a:lnTo>
                    <a:pt x="196" y="430"/>
                  </a:lnTo>
                  <a:lnTo>
                    <a:pt x="191" y="418"/>
                  </a:lnTo>
                  <a:lnTo>
                    <a:pt x="187" y="410"/>
                  </a:lnTo>
                  <a:lnTo>
                    <a:pt x="187" y="410"/>
                  </a:lnTo>
                  <a:lnTo>
                    <a:pt x="182" y="403"/>
                  </a:lnTo>
                  <a:lnTo>
                    <a:pt x="177" y="394"/>
                  </a:lnTo>
                  <a:lnTo>
                    <a:pt x="173" y="386"/>
                  </a:lnTo>
                  <a:lnTo>
                    <a:pt x="169" y="377"/>
                  </a:lnTo>
                  <a:lnTo>
                    <a:pt x="166" y="370"/>
                  </a:lnTo>
                  <a:lnTo>
                    <a:pt x="164" y="363"/>
                  </a:lnTo>
                  <a:lnTo>
                    <a:pt x="161" y="359"/>
                  </a:lnTo>
                  <a:lnTo>
                    <a:pt x="161" y="357"/>
                  </a:lnTo>
                  <a:lnTo>
                    <a:pt x="161" y="357"/>
                  </a:lnTo>
                  <a:lnTo>
                    <a:pt x="159" y="359"/>
                  </a:lnTo>
                  <a:lnTo>
                    <a:pt x="154" y="363"/>
                  </a:lnTo>
                  <a:lnTo>
                    <a:pt x="146" y="369"/>
                  </a:lnTo>
                  <a:lnTo>
                    <a:pt x="137" y="375"/>
                  </a:lnTo>
                  <a:lnTo>
                    <a:pt x="125" y="382"/>
                  </a:lnTo>
                  <a:lnTo>
                    <a:pt x="114" y="388"/>
                  </a:lnTo>
                  <a:lnTo>
                    <a:pt x="102" y="392"/>
                  </a:lnTo>
                  <a:lnTo>
                    <a:pt x="91" y="393"/>
                  </a:lnTo>
                  <a:lnTo>
                    <a:pt x="91" y="393"/>
                  </a:lnTo>
                  <a:lnTo>
                    <a:pt x="80" y="391"/>
                  </a:lnTo>
                  <a:lnTo>
                    <a:pt x="71" y="386"/>
                  </a:lnTo>
                  <a:lnTo>
                    <a:pt x="63" y="379"/>
                  </a:lnTo>
                  <a:lnTo>
                    <a:pt x="56" y="370"/>
                  </a:lnTo>
                  <a:lnTo>
                    <a:pt x="52" y="362"/>
                  </a:lnTo>
                  <a:lnTo>
                    <a:pt x="53" y="355"/>
                  </a:lnTo>
                  <a:lnTo>
                    <a:pt x="57" y="350"/>
                  </a:lnTo>
                  <a:lnTo>
                    <a:pt x="66" y="348"/>
                  </a:lnTo>
                  <a:lnTo>
                    <a:pt x="66" y="348"/>
                  </a:lnTo>
                  <a:lnTo>
                    <a:pt x="75" y="348"/>
                  </a:lnTo>
                  <a:lnTo>
                    <a:pt x="82" y="347"/>
                  </a:lnTo>
                  <a:lnTo>
                    <a:pt x="85" y="346"/>
                  </a:lnTo>
                  <a:lnTo>
                    <a:pt x="84" y="343"/>
                  </a:lnTo>
                  <a:lnTo>
                    <a:pt x="81" y="341"/>
                  </a:lnTo>
                  <a:lnTo>
                    <a:pt x="75" y="339"/>
                  </a:lnTo>
                  <a:lnTo>
                    <a:pt x="68" y="335"/>
                  </a:lnTo>
                  <a:lnTo>
                    <a:pt x="59" y="332"/>
                  </a:lnTo>
                  <a:lnTo>
                    <a:pt x="59" y="332"/>
                  </a:lnTo>
                  <a:lnTo>
                    <a:pt x="49" y="330"/>
                  </a:lnTo>
                  <a:lnTo>
                    <a:pt x="38" y="330"/>
                  </a:lnTo>
                  <a:lnTo>
                    <a:pt x="27" y="331"/>
                  </a:lnTo>
                  <a:lnTo>
                    <a:pt x="16" y="333"/>
                  </a:lnTo>
                  <a:lnTo>
                    <a:pt x="8" y="334"/>
                  </a:lnTo>
                  <a:lnTo>
                    <a:pt x="2" y="334"/>
                  </a:lnTo>
                  <a:lnTo>
                    <a:pt x="0" y="332"/>
                  </a:lnTo>
                  <a:lnTo>
                    <a:pt x="2" y="326"/>
                  </a:lnTo>
                  <a:lnTo>
                    <a:pt x="2" y="326"/>
                  </a:lnTo>
                  <a:lnTo>
                    <a:pt x="8" y="318"/>
                  </a:lnTo>
                  <a:lnTo>
                    <a:pt x="16" y="310"/>
                  </a:lnTo>
                  <a:lnTo>
                    <a:pt x="24" y="302"/>
                  </a:lnTo>
                  <a:lnTo>
                    <a:pt x="33" y="294"/>
                  </a:lnTo>
                  <a:lnTo>
                    <a:pt x="41" y="285"/>
                  </a:lnTo>
                  <a:lnTo>
                    <a:pt x="48" y="280"/>
                  </a:lnTo>
                  <a:lnTo>
                    <a:pt x="52" y="276"/>
                  </a:lnTo>
                  <a:lnTo>
                    <a:pt x="53" y="275"/>
                  </a:lnTo>
                  <a:lnTo>
                    <a:pt x="50" y="224"/>
                  </a:lnTo>
                  <a:lnTo>
                    <a:pt x="75" y="226"/>
                  </a:lnTo>
                  <a:lnTo>
                    <a:pt x="66" y="204"/>
                  </a:lnTo>
                  <a:lnTo>
                    <a:pt x="81" y="199"/>
                  </a:lnTo>
                  <a:lnTo>
                    <a:pt x="85" y="160"/>
                  </a:lnTo>
                  <a:lnTo>
                    <a:pt x="85" y="160"/>
                  </a:lnTo>
                  <a:lnTo>
                    <a:pt x="86" y="161"/>
                  </a:lnTo>
                  <a:lnTo>
                    <a:pt x="88" y="164"/>
                  </a:lnTo>
                  <a:lnTo>
                    <a:pt x="92" y="167"/>
                  </a:lnTo>
                  <a:lnTo>
                    <a:pt x="97" y="170"/>
                  </a:lnTo>
                  <a:lnTo>
                    <a:pt x="103" y="172"/>
                  </a:lnTo>
                  <a:lnTo>
                    <a:pt x="111" y="173"/>
                  </a:lnTo>
                  <a:lnTo>
                    <a:pt x="119" y="171"/>
                  </a:lnTo>
                  <a:lnTo>
                    <a:pt x="129" y="166"/>
                  </a:lnTo>
                  <a:lnTo>
                    <a:pt x="129" y="166"/>
                  </a:lnTo>
                  <a:lnTo>
                    <a:pt x="137" y="160"/>
                  </a:lnTo>
                  <a:lnTo>
                    <a:pt x="142" y="154"/>
                  </a:lnTo>
                  <a:lnTo>
                    <a:pt x="145" y="151"/>
                  </a:lnTo>
                  <a:lnTo>
                    <a:pt x="146" y="146"/>
                  </a:lnTo>
                  <a:lnTo>
                    <a:pt x="147" y="142"/>
                  </a:lnTo>
                  <a:lnTo>
                    <a:pt x="148" y="137"/>
                  </a:lnTo>
                  <a:lnTo>
                    <a:pt x="151" y="130"/>
                  </a:lnTo>
                  <a:lnTo>
                    <a:pt x="154" y="122"/>
                  </a:lnTo>
                  <a:lnTo>
                    <a:pt x="154" y="122"/>
                  </a:lnTo>
                  <a:lnTo>
                    <a:pt x="159" y="113"/>
                  </a:lnTo>
                  <a:lnTo>
                    <a:pt x="161" y="106"/>
                  </a:lnTo>
                  <a:lnTo>
                    <a:pt x="164" y="100"/>
                  </a:lnTo>
                  <a:lnTo>
                    <a:pt x="166" y="94"/>
                  </a:lnTo>
                  <a:lnTo>
                    <a:pt x="166" y="91"/>
                  </a:lnTo>
                  <a:lnTo>
                    <a:pt x="167" y="88"/>
                  </a:lnTo>
                  <a:lnTo>
                    <a:pt x="167" y="86"/>
                  </a:lnTo>
                  <a:lnTo>
                    <a:pt x="167" y="86"/>
                  </a:lnTo>
                  <a:lnTo>
                    <a:pt x="203" y="109"/>
                  </a:lnTo>
                  <a:lnTo>
                    <a:pt x="203" y="109"/>
                  </a:lnTo>
                  <a:lnTo>
                    <a:pt x="203" y="110"/>
                  </a:lnTo>
                  <a:lnTo>
                    <a:pt x="202" y="113"/>
                  </a:lnTo>
                  <a:lnTo>
                    <a:pt x="201" y="116"/>
                  </a:lnTo>
                  <a:lnTo>
                    <a:pt x="199" y="122"/>
                  </a:lnTo>
                  <a:lnTo>
                    <a:pt x="198" y="129"/>
                  </a:lnTo>
                  <a:lnTo>
                    <a:pt x="197" y="137"/>
                  </a:lnTo>
                  <a:lnTo>
                    <a:pt x="196" y="146"/>
                  </a:lnTo>
                  <a:lnTo>
                    <a:pt x="196" y="157"/>
                  </a:lnTo>
                  <a:lnTo>
                    <a:pt x="196" y="157"/>
                  </a:lnTo>
                  <a:lnTo>
                    <a:pt x="197" y="166"/>
                  </a:lnTo>
                  <a:lnTo>
                    <a:pt x="201" y="174"/>
                  </a:lnTo>
                  <a:lnTo>
                    <a:pt x="205" y="180"/>
                  </a:lnTo>
                  <a:lnTo>
                    <a:pt x="209" y="185"/>
                  </a:lnTo>
                  <a:lnTo>
                    <a:pt x="210" y="187"/>
                  </a:lnTo>
                  <a:lnTo>
                    <a:pt x="209" y="188"/>
                  </a:lnTo>
                  <a:lnTo>
                    <a:pt x="204" y="188"/>
                  </a:lnTo>
                  <a:lnTo>
                    <a:pt x="193" y="188"/>
                  </a:lnTo>
                  <a:lnTo>
                    <a:pt x="193" y="188"/>
                  </a:lnTo>
                  <a:lnTo>
                    <a:pt x="183" y="189"/>
                  </a:lnTo>
                  <a:lnTo>
                    <a:pt x="181" y="195"/>
                  </a:lnTo>
                  <a:lnTo>
                    <a:pt x="186" y="202"/>
                  </a:lnTo>
                  <a:lnTo>
                    <a:pt x="195" y="211"/>
                  </a:lnTo>
                  <a:lnTo>
                    <a:pt x="204" y="221"/>
                  </a:lnTo>
                  <a:lnTo>
                    <a:pt x="215" y="229"/>
                  </a:lnTo>
                  <a:lnTo>
                    <a:pt x="222" y="234"/>
                  </a:lnTo>
                  <a:lnTo>
                    <a:pt x="225" y="237"/>
                  </a:lnTo>
                  <a:lnTo>
                    <a:pt x="228" y="188"/>
                  </a:lnTo>
                  <a:lnTo>
                    <a:pt x="256" y="211"/>
                  </a:lnTo>
                  <a:lnTo>
                    <a:pt x="260" y="175"/>
                  </a:lnTo>
                  <a:lnTo>
                    <a:pt x="298" y="188"/>
                  </a:lnTo>
                  <a:lnTo>
                    <a:pt x="282" y="148"/>
                  </a:lnTo>
                  <a:lnTo>
                    <a:pt x="304" y="122"/>
                  </a:lnTo>
                  <a:lnTo>
                    <a:pt x="304" y="122"/>
                  </a:lnTo>
                  <a:lnTo>
                    <a:pt x="303" y="121"/>
                  </a:lnTo>
                  <a:lnTo>
                    <a:pt x="299" y="116"/>
                  </a:lnTo>
                  <a:lnTo>
                    <a:pt x="295" y="109"/>
                  </a:lnTo>
                  <a:lnTo>
                    <a:pt x="290" y="101"/>
                  </a:lnTo>
                  <a:lnTo>
                    <a:pt x="285" y="93"/>
                  </a:lnTo>
                  <a:lnTo>
                    <a:pt x="282" y="85"/>
                  </a:lnTo>
                  <a:lnTo>
                    <a:pt x="281" y="77"/>
                  </a:lnTo>
                  <a:lnTo>
                    <a:pt x="282" y="70"/>
                  </a:lnTo>
                  <a:lnTo>
                    <a:pt x="282" y="70"/>
                  </a:lnTo>
                  <a:lnTo>
                    <a:pt x="283" y="64"/>
                  </a:lnTo>
                  <a:lnTo>
                    <a:pt x="282" y="57"/>
                  </a:lnTo>
                  <a:lnTo>
                    <a:pt x="279" y="51"/>
                  </a:lnTo>
                  <a:lnTo>
                    <a:pt x="277" y="45"/>
                  </a:lnTo>
                  <a:lnTo>
                    <a:pt x="274" y="40"/>
                  </a:lnTo>
                  <a:lnTo>
                    <a:pt x="273" y="35"/>
                  </a:lnTo>
                  <a:lnTo>
                    <a:pt x="274" y="33"/>
                  </a:lnTo>
                  <a:lnTo>
                    <a:pt x="278" y="32"/>
                  </a:lnTo>
                  <a:lnTo>
                    <a:pt x="278" y="32"/>
                  </a:lnTo>
                  <a:lnTo>
                    <a:pt x="283" y="30"/>
                  </a:lnTo>
                  <a:lnTo>
                    <a:pt x="286" y="26"/>
                  </a:lnTo>
                  <a:lnTo>
                    <a:pt x="288" y="20"/>
                  </a:lnTo>
                  <a:lnTo>
                    <a:pt x="290" y="14"/>
                  </a:lnTo>
                  <a:lnTo>
                    <a:pt x="293" y="8"/>
                  </a:lnTo>
                  <a:lnTo>
                    <a:pt x="298" y="5"/>
                  </a:lnTo>
                  <a:lnTo>
                    <a:pt x="305" y="4"/>
                  </a:lnTo>
                  <a:lnTo>
                    <a:pt x="317" y="6"/>
                  </a:lnTo>
                  <a:lnTo>
                    <a:pt x="317" y="6"/>
                  </a:lnTo>
                  <a:lnTo>
                    <a:pt x="329" y="10"/>
                  </a:lnTo>
                  <a:lnTo>
                    <a:pt x="342" y="11"/>
                  </a:lnTo>
                  <a:lnTo>
                    <a:pt x="353" y="11"/>
                  </a:lnTo>
                  <a:lnTo>
                    <a:pt x="362" y="10"/>
                  </a:lnTo>
                  <a:lnTo>
                    <a:pt x="370" y="8"/>
                  </a:lnTo>
                  <a:lnTo>
                    <a:pt x="376" y="6"/>
                  </a:lnTo>
                  <a:lnTo>
                    <a:pt x="379" y="5"/>
                  </a:lnTo>
                  <a:lnTo>
                    <a:pt x="380" y="4"/>
                  </a:lnTo>
                  <a:lnTo>
                    <a:pt x="380" y="4"/>
                  </a:lnTo>
                  <a:lnTo>
                    <a:pt x="380" y="7"/>
                  </a:lnTo>
                  <a:lnTo>
                    <a:pt x="382" y="19"/>
                  </a:lnTo>
                  <a:lnTo>
                    <a:pt x="382" y="34"/>
                  </a:lnTo>
                  <a:lnTo>
                    <a:pt x="383" y="52"/>
                  </a:lnTo>
                  <a:lnTo>
                    <a:pt x="384" y="72"/>
                  </a:lnTo>
                  <a:lnTo>
                    <a:pt x="385" y="92"/>
                  </a:lnTo>
                  <a:lnTo>
                    <a:pt x="386" y="107"/>
                  </a:lnTo>
                  <a:lnTo>
                    <a:pt x="387" y="119"/>
                  </a:lnTo>
                  <a:lnTo>
                    <a:pt x="387" y="119"/>
                  </a:lnTo>
                  <a:lnTo>
                    <a:pt x="387" y="123"/>
                  </a:lnTo>
                  <a:lnTo>
                    <a:pt x="387" y="121"/>
                  </a:lnTo>
                  <a:lnTo>
                    <a:pt x="387" y="114"/>
                  </a:lnTo>
                  <a:lnTo>
                    <a:pt x="387" y="103"/>
                  </a:lnTo>
                  <a:lnTo>
                    <a:pt x="390" y="92"/>
                  </a:lnTo>
                  <a:lnTo>
                    <a:pt x="393" y="79"/>
                  </a:lnTo>
                  <a:lnTo>
                    <a:pt x="400" y="69"/>
                  </a:lnTo>
                  <a:lnTo>
                    <a:pt x="409" y="61"/>
                  </a:lnTo>
                  <a:lnTo>
                    <a:pt x="409" y="61"/>
                  </a:lnTo>
                  <a:lnTo>
                    <a:pt x="420" y="56"/>
                  </a:lnTo>
                  <a:lnTo>
                    <a:pt x="429" y="54"/>
                  </a:lnTo>
                  <a:lnTo>
                    <a:pt x="436" y="52"/>
                  </a:lnTo>
                  <a:lnTo>
                    <a:pt x="442" y="52"/>
                  </a:lnTo>
                  <a:lnTo>
                    <a:pt x="446" y="54"/>
                  </a:lnTo>
                  <a:lnTo>
                    <a:pt x="449" y="55"/>
                  </a:lnTo>
                  <a:lnTo>
                    <a:pt x="451" y="57"/>
                  </a:lnTo>
                  <a:lnTo>
                    <a:pt x="451" y="57"/>
                  </a:lnTo>
                  <a:lnTo>
                    <a:pt x="451" y="57"/>
                  </a:lnTo>
                  <a:lnTo>
                    <a:pt x="456" y="58"/>
                  </a:lnTo>
                  <a:lnTo>
                    <a:pt x="467" y="58"/>
                  </a:lnTo>
                  <a:lnTo>
                    <a:pt x="477" y="56"/>
                  </a:lnTo>
                  <a:lnTo>
                    <a:pt x="479" y="48"/>
                  </a:lnTo>
                  <a:lnTo>
                    <a:pt x="479" y="48"/>
                  </a:lnTo>
                  <a:lnTo>
                    <a:pt x="477" y="41"/>
                  </a:lnTo>
                  <a:lnTo>
                    <a:pt x="477" y="34"/>
                  </a:lnTo>
                  <a:lnTo>
                    <a:pt x="475" y="26"/>
                  </a:lnTo>
                  <a:lnTo>
                    <a:pt x="475" y="18"/>
                  </a:lnTo>
                  <a:lnTo>
                    <a:pt x="475" y="11"/>
                  </a:lnTo>
                  <a:lnTo>
                    <a:pt x="477" y="5"/>
                  </a:lnTo>
                  <a:lnTo>
                    <a:pt x="477" y="1"/>
                  </a:lnTo>
                  <a:lnTo>
                    <a:pt x="477" y="0"/>
                  </a:lnTo>
                  <a:lnTo>
                    <a:pt x="477" y="0"/>
                  </a:lnTo>
                  <a:lnTo>
                    <a:pt x="479" y="1"/>
                  </a:lnTo>
                  <a:lnTo>
                    <a:pt x="486" y="3"/>
                  </a:lnTo>
                  <a:lnTo>
                    <a:pt x="495" y="5"/>
                  </a:lnTo>
                  <a:lnTo>
                    <a:pt x="506" y="7"/>
                  </a:lnTo>
                  <a:lnTo>
                    <a:pt x="516" y="8"/>
                  </a:lnTo>
                  <a:lnTo>
                    <a:pt x="526" y="8"/>
                  </a:lnTo>
                  <a:lnTo>
                    <a:pt x="535" y="7"/>
                  </a:lnTo>
                  <a:lnTo>
                    <a:pt x="539" y="4"/>
                  </a:lnTo>
                  <a:lnTo>
                    <a:pt x="539" y="4"/>
                  </a:lnTo>
                  <a:lnTo>
                    <a:pt x="542" y="1"/>
                  </a:lnTo>
                  <a:lnTo>
                    <a:pt x="544" y="3"/>
                  </a:lnTo>
                  <a:lnTo>
                    <a:pt x="546" y="7"/>
                  </a:lnTo>
                  <a:lnTo>
                    <a:pt x="548" y="13"/>
                  </a:lnTo>
                  <a:lnTo>
                    <a:pt x="550" y="20"/>
                  </a:lnTo>
                  <a:lnTo>
                    <a:pt x="551" y="26"/>
                  </a:lnTo>
                  <a:lnTo>
                    <a:pt x="552" y="30"/>
                  </a:lnTo>
                  <a:lnTo>
                    <a:pt x="552" y="32"/>
                  </a:lnTo>
                  <a:lnTo>
                    <a:pt x="565" y="70"/>
                  </a:lnTo>
                  <a:lnTo>
                    <a:pt x="565" y="70"/>
                  </a:lnTo>
                  <a:lnTo>
                    <a:pt x="565" y="69"/>
                  </a:lnTo>
                  <a:lnTo>
                    <a:pt x="567" y="65"/>
                  </a:lnTo>
                  <a:lnTo>
                    <a:pt x="569" y="62"/>
                  </a:lnTo>
                  <a:lnTo>
                    <a:pt x="573" y="56"/>
                  </a:lnTo>
                  <a:lnTo>
                    <a:pt x="579" y="50"/>
                  </a:lnTo>
                  <a:lnTo>
                    <a:pt x="584" y="44"/>
                  </a:lnTo>
                  <a:lnTo>
                    <a:pt x="591" y="40"/>
                  </a:lnTo>
                  <a:lnTo>
                    <a:pt x="601" y="35"/>
                  </a:lnTo>
                  <a:lnTo>
                    <a:pt x="601" y="35"/>
                  </a:lnTo>
                  <a:lnTo>
                    <a:pt x="616" y="28"/>
                  </a:lnTo>
                  <a:lnTo>
                    <a:pt x="625" y="23"/>
                  </a:lnTo>
                  <a:lnTo>
                    <a:pt x="630" y="28"/>
                  </a:lnTo>
                  <a:lnTo>
                    <a:pt x="632" y="44"/>
                  </a:lnTo>
                  <a:lnTo>
                    <a:pt x="632" y="44"/>
                  </a:lnTo>
                  <a:lnTo>
                    <a:pt x="633" y="55"/>
                  </a:lnTo>
                  <a:lnTo>
                    <a:pt x="632" y="64"/>
                  </a:lnTo>
                  <a:lnTo>
                    <a:pt x="631" y="70"/>
                  </a:lnTo>
                  <a:lnTo>
                    <a:pt x="628" y="74"/>
                  </a:lnTo>
                  <a:lnTo>
                    <a:pt x="626" y="78"/>
                  </a:lnTo>
                  <a:lnTo>
                    <a:pt x="625" y="79"/>
                  </a:lnTo>
                  <a:lnTo>
                    <a:pt x="623" y="80"/>
                  </a:lnTo>
                  <a:lnTo>
                    <a:pt x="623" y="80"/>
                  </a:lnTo>
                  <a:lnTo>
                    <a:pt x="623" y="80"/>
                  </a:lnTo>
                  <a:lnTo>
                    <a:pt x="624" y="79"/>
                  </a:lnTo>
                  <a:lnTo>
                    <a:pt x="626" y="74"/>
                  </a:lnTo>
                  <a:lnTo>
                    <a:pt x="630" y="69"/>
                  </a:lnTo>
                  <a:lnTo>
                    <a:pt x="634" y="63"/>
                  </a:lnTo>
                  <a:lnTo>
                    <a:pt x="640" y="57"/>
                  </a:lnTo>
                  <a:lnTo>
                    <a:pt x="647" y="51"/>
                  </a:lnTo>
                  <a:lnTo>
                    <a:pt x="655" y="48"/>
                  </a:lnTo>
                  <a:lnTo>
                    <a:pt x="663" y="48"/>
                  </a:lnTo>
                  <a:lnTo>
                    <a:pt x="663" y="48"/>
                  </a:lnTo>
                  <a:lnTo>
                    <a:pt x="670" y="49"/>
                  </a:lnTo>
                  <a:lnTo>
                    <a:pt x="676" y="51"/>
                  </a:lnTo>
                  <a:lnTo>
                    <a:pt x="680" y="52"/>
                  </a:lnTo>
                  <a:lnTo>
                    <a:pt x="682" y="56"/>
                  </a:lnTo>
                  <a:lnTo>
                    <a:pt x="685" y="59"/>
                  </a:lnTo>
                  <a:lnTo>
                    <a:pt x="690" y="65"/>
                  </a:lnTo>
                  <a:lnTo>
                    <a:pt x="696" y="72"/>
                  </a:lnTo>
                  <a:lnTo>
                    <a:pt x="705" y="80"/>
                  </a:lnTo>
                  <a:lnTo>
                    <a:pt x="705" y="80"/>
                  </a:lnTo>
                  <a:lnTo>
                    <a:pt x="715" y="90"/>
                  </a:lnTo>
                  <a:lnTo>
                    <a:pt x="726" y="98"/>
                  </a:lnTo>
                  <a:lnTo>
                    <a:pt x="735" y="105"/>
                  </a:lnTo>
                  <a:lnTo>
                    <a:pt x="743" y="110"/>
                  </a:lnTo>
                  <a:lnTo>
                    <a:pt x="749" y="115"/>
                  </a:lnTo>
                  <a:lnTo>
                    <a:pt x="750" y="120"/>
                  </a:lnTo>
                  <a:lnTo>
                    <a:pt x="749" y="124"/>
                  </a:lnTo>
                  <a:lnTo>
                    <a:pt x="743" y="128"/>
                  </a:lnTo>
                  <a:lnTo>
                    <a:pt x="743" y="128"/>
                  </a:lnTo>
                  <a:lnTo>
                    <a:pt x="737" y="130"/>
                  </a:lnTo>
                  <a:lnTo>
                    <a:pt x="734" y="130"/>
                  </a:lnTo>
                  <a:lnTo>
                    <a:pt x="734" y="130"/>
                  </a:lnTo>
                  <a:lnTo>
                    <a:pt x="736" y="130"/>
                  </a:lnTo>
                  <a:lnTo>
                    <a:pt x="741" y="132"/>
                  </a:lnTo>
                  <a:lnTo>
                    <a:pt x="746" y="138"/>
                  </a:lnTo>
                  <a:lnTo>
                    <a:pt x="751" y="148"/>
                  </a:lnTo>
                  <a:lnTo>
                    <a:pt x="756" y="163"/>
                  </a:lnTo>
                  <a:lnTo>
                    <a:pt x="756" y="163"/>
                  </a:lnTo>
                  <a:lnTo>
                    <a:pt x="761" y="179"/>
                  </a:lnTo>
                  <a:lnTo>
                    <a:pt x="763" y="192"/>
                  </a:lnTo>
                  <a:lnTo>
                    <a:pt x="765" y="200"/>
                  </a:lnTo>
                  <a:lnTo>
                    <a:pt x="768" y="207"/>
                  </a:lnTo>
                  <a:lnTo>
                    <a:pt x="768" y="210"/>
                  </a:lnTo>
                  <a:lnTo>
                    <a:pt x="769" y="212"/>
                  </a:lnTo>
                  <a:lnTo>
                    <a:pt x="769" y="214"/>
                  </a:lnTo>
                  <a:lnTo>
                    <a:pt x="769" y="214"/>
                  </a:lnTo>
                  <a:lnTo>
                    <a:pt x="769" y="214"/>
                  </a:lnTo>
                  <a:lnTo>
                    <a:pt x="769" y="212"/>
                  </a:lnTo>
                  <a:lnTo>
                    <a:pt x="769" y="209"/>
                  </a:lnTo>
                  <a:lnTo>
                    <a:pt x="769" y="203"/>
                  </a:lnTo>
                  <a:lnTo>
                    <a:pt x="770" y="197"/>
                  </a:lnTo>
                  <a:lnTo>
                    <a:pt x="773" y="190"/>
                  </a:lnTo>
                  <a:lnTo>
                    <a:pt x="778" y="183"/>
                  </a:lnTo>
                  <a:lnTo>
                    <a:pt x="786" y="178"/>
                  </a:lnTo>
                  <a:lnTo>
                    <a:pt x="798" y="173"/>
                  </a:lnTo>
                  <a:lnTo>
                    <a:pt x="798" y="173"/>
                  </a:lnTo>
                  <a:lnTo>
                    <a:pt x="808" y="167"/>
                  </a:lnTo>
                  <a:lnTo>
                    <a:pt x="813" y="159"/>
                  </a:lnTo>
                  <a:lnTo>
                    <a:pt x="814" y="150"/>
                  </a:lnTo>
                  <a:lnTo>
                    <a:pt x="814" y="141"/>
                  </a:lnTo>
                  <a:lnTo>
                    <a:pt x="814" y="132"/>
                  </a:lnTo>
                  <a:lnTo>
                    <a:pt x="816" y="125"/>
                  </a:lnTo>
                  <a:lnTo>
                    <a:pt x="821" y="123"/>
                  </a:lnTo>
                  <a:lnTo>
                    <a:pt x="833" y="124"/>
                  </a:lnTo>
                  <a:lnTo>
                    <a:pt x="833" y="124"/>
                  </a:lnTo>
                  <a:lnTo>
                    <a:pt x="848" y="127"/>
                  </a:lnTo>
                  <a:lnTo>
                    <a:pt x="853" y="122"/>
                  </a:lnTo>
                  <a:lnTo>
                    <a:pt x="855" y="114"/>
                  </a:lnTo>
                  <a:lnTo>
                    <a:pt x="856" y="106"/>
                  </a:lnTo>
                  <a:lnTo>
                    <a:pt x="856" y="106"/>
                  </a:lnTo>
                  <a:lnTo>
                    <a:pt x="856" y="106"/>
                  </a:lnTo>
                  <a:lnTo>
                    <a:pt x="856" y="106"/>
                  </a:lnTo>
                  <a:lnTo>
                    <a:pt x="856" y="106"/>
                  </a:lnTo>
                  <a:lnTo>
                    <a:pt x="856" y="106"/>
                  </a:lnTo>
                  <a:lnTo>
                    <a:pt x="856" y="106"/>
                  </a:lnTo>
                  <a:lnTo>
                    <a:pt x="864" y="105"/>
                  </a:lnTo>
                  <a:lnTo>
                    <a:pt x="871" y="105"/>
                  </a:lnTo>
                  <a:lnTo>
                    <a:pt x="879" y="103"/>
                  </a:lnTo>
                  <a:lnTo>
                    <a:pt x="886" y="103"/>
                  </a:lnTo>
                  <a:lnTo>
                    <a:pt x="892" y="102"/>
                  </a:lnTo>
                  <a:lnTo>
                    <a:pt x="897" y="102"/>
                  </a:lnTo>
                  <a:lnTo>
                    <a:pt x="902" y="102"/>
                  </a:lnTo>
                  <a:lnTo>
                    <a:pt x="906" y="102"/>
                  </a:lnTo>
                  <a:lnTo>
                    <a:pt x="906" y="102"/>
                  </a:lnTo>
                  <a:lnTo>
                    <a:pt x="914" y="100"/>
                  </a:lnTo>
                  <a:lnTo>
                    <a:pt x="922" y="98"/>
                  </a:lnTo>
                  <a:lnTo>
                    <a:pt x="931" y="95"/>
                  </a:lnTo>
                  <a:lnTo>
                    <a:pt x="942" y="93"/>
                  </a:lnTo>
                  <a:lnTo>
                    <a:pt x="952" y="92"/>
                  </a:lnTo>
                  <a:lnTo>
                    <a:pt x="962" y="90"/>
                  </a:lnTo>
                  <a:lnTo>
                    <a:pt x="973" y="88"/>
                  </a:lnTo>
                  <a:lnTo>
                    <a:pt x="982" y="88"/>
                  </a:lnTo>
                  <a:lnTo>
                    <a:pt x="982" y="88"/>
                  </a:lnTo>
                  <a:lnTo>
                    <a:pt x="991" y="90"/>
                  </a:lnTo>
                  <a:lnTo>
                    <a:pt x="1001" y="92"/>
                  </a:lnTo>
                  <a:lnTo>
                    <a:pt x="1009" y="96"/>
                  </a:lnTo>
                  <a:lnTo>
                    <a:pt x="1016" y="101"/>
                  </a:lnTo>
                  <a:lnTo>
                    <a:pt x="1023" y="106"/>
                  </a:lnTo>
                  <a:lnTo>
                    <a:pt x="1027" y="110"/>
                  </a:lnTo>
                  <a:lnTo>
                    <a:pt x="1030" y="113"/>
                  </a:lnTo>
                  <a:lnTo>
                    <a:pt x="1031" y="114"/>
                  </a:lnTo>
                  <a:lnTo>
                    <a:pt x="1031" y="114"/>
                  </a:lnTo>
                  <a:lnTo>
                    <a:pt x="1032" y="114"/>
                  </a:lnTo>
                  <a:lnTo>
                    <a:pt x="1035" y="114"/>
                  </a:lnTo>
                  <a:lnTo>
                    <a:pt x="1041" y="113"/>
                  </a:lnTo>
                  <a:lnTo>
                    <a:pt x="1051" y="112"/>
                  </a:lnTo>
                  <a:lnTo>
                    <a:pt x="1061" y="109"/>
                  </a:lnTo>
                  <a:lnTo>
                    <a:pt x="1074" y="106"/>
                  </a:lnTo>
                  <a:lnTo>
                    <a:pt x="1090" y="101"/>
                  </a:lnTo>
                  <a:lnTo>
                    <a:pt x="1107" y="95"/>
                  </a:lnTo>
                  <a:lnTo>
                    <a:pt x="1107" y="95"/>
                  </a:lnTo>
                  <a:lnTo>
                    <a:pt x="1126" y="92"/>
                  </a:lnTo>
                  <a:lnTo>
                    <a:pt x="1143" y="94"/>
                  </a:lnTo>
                  <a:lnTo>
                    <a:pt x="1160" y="101"/>
                  </a:lnTo>
                  <a:lnTo>
                    <a:pt x="1175" y="110"/>
                  </a:lnTo>
                  <a:lnTo>
                    <a:pt x="1186" y="121"/>
                  </a:lnTo>
                  <a:lnTo>
                    <a:pt x="1194" y="130"/>
                  </a:lnTo>
                  <a:lnTo>
                    <a:pt x="1200" y="137"/>
                  </a:lnTo>
                  <a:lnTo>
                    <a:pt x="1202" y="139"/>
                  </a:lnTo>
                  <a:lnTo>
                    <a:pt x="1202" y="139"/>
                  </a:lnTo>
                  <a:lnTo>
                    <a:pt x="1202" y="141"/>
                  </a:lnTo>
                  <a:lnTo>
                    <a:pt x="1205" y="143"/>
                  </a:lnTo>
                  <a:lnTo>
                    <a:pt x="1208" y="145"/>
                  </a:lnTo>
                  <a:lnTo>
                    <a:pt x="1212" y="148"/>
                  </a:lnTo>
                  <a:lnTo>
                    <a:pt x="1218" y="149"/>
                  </a:lnTo>
                  <a:lnTo>
                    <a:pt x="1224" y="149"/>
                  </a:lnTo>
                  <a:lnTo>
                    <a:pt x="1234" y="145"/>
                  </a:lnTo>
                  <a:lnTo>
                    <a:pt x="1244" y="139"/>
                  </a:lnTo>
                  <a:lnTo>
                    <a:pt x="1244" y="139"/>
                  </a:lnTo>
                  <a:lnTo>
                    <a:pt x="1251" y="135"/>
                  </a:lnTo>
                  <a:lnTo>
                    <a:pt x="1258" y="131"/>
                  </a:lnTo>
                  <a:lnTo>
                    <a:pt x="1265" y="127"/>
                  </a:lnTo>
                  <a:lnTo>
                    <a:pt x="1272" y="123"/>
                  </a:lnTo>
                  <a:lnTo>
                    <a:pt x="1272" y="123"/>
                  </a:lnTo>
                  <a:lnTo>
                    <a:pt x="1272" y="123"/>
                  </a:lnTo>
                  <a:lnTo>
                    <a:pt x="1272" y="123"/>
                  </a:lnTo>
                  <a:lnTo>
                    <a:pt x="1272" y="123"/>
                  </a:lnTo>
                  <a:lnTo>
                    <a:pt x="1272" y="123"/>
                  </a:lnTo>
                  <a:lnTo>
                    <a:pt x="1272" y="123"/>
                  </a:lnTo>
                  <a:lnTo>
                    <a:pt x="1269" y="131"/>
                  </a:lnTo>
                  <a:lnTo>
                    <a:pt x="1267" y="139"/>
                  </a:lnTo>
                  <a:lnTo>
                    <a:pt x="1269" y="146"/>
                  </a:lnTo>
                  <a:lnTo>
                    <a:pt x="1272" y="153"/>
                  </a:lnTo>
                  <a:lnTo>
                    <a:pt x="1275" y="160"/>
                  </a:lnTo>
                  <a:lnTo>
                    <a:pt x="1281" y="166"/>
                  </a:lnTo>
                  <a:lnTo>
                    <a:pt x="1286" y="172"/>
                  </a:lnTo>
                  <a:lnTo>
                    <a:pt x="1292" y="179"/>
                  </a:lnTo>
                  <a:lnTo>
                    <a:pt x="1292" y="179"/>
                  </a:lnTo>
                  <a:lnTo>
                    <a:pt x="1298" y="187"/>
                  </a:lnTo>
                  <a:lnTo>
                    <a:pt x="1304" y="196"/>
                  </a:lnTo>
                  <a:lnTo>
                    <a:pt x="1314" y="208"/>
                  </a:lnTo>
                  <a:lnTo>
                    <a:pt x="1323" y="219"/>
                  </a:lnTo>
                  <a:lnTo>
                    <a:pt x="1332" y="231"/>
                  </a:lnTo>
                  <a:lnTo>
                    <a:pt x="1339" y="243"/>
                  </a:lnTo>
                  <a:lnTo>
                    <a:pt x="1345" y="254"/>
                  </a:lnTo>
                  <a:lnTo>
                    <a:pt x="1347" y="265"/>
                  </a:lnTo>
                  <a:lnTo>
                    <a:pt x="1347" y="265"/>
                  </a:lnTo>
                  <a:lnTo>
                    <a:pt x="1347" y="275"/>
                  </a:lnTo>
                  <a:lnTo>
                    <a:pt x="1347" y="283"/>
                  </a:lnTo>
                  <a:lnTo>
                    <a:pt x="1346" y="291"/>
                  </a:lnTo>
                  <a:lnTo>
                    <a:pt x="1343" y="297"/>
                  </a:lnTo>
                  <a:lnTo>
                    <a:pt x="1338" y="303"/>
                  </a:lnTo>
                  <a:lnTo>
                    <a:pt x="1332" y="308"/>
                  </a:lnTo>
                  <a:lnTo>
                    <a:pt x="1323" y="311"/>
                  </a:lnTo>
                  <a:lnTo>
                    <a:pt x="1313" y="313"/>
                  </a:lnTo>
                  <a:lnTo>
                    <a:pt x="1313" y="313"/>
                  </a:lnTo>
                  <a:lnTo>
                    <a:pt x="1302" y="314"/>
                  </a:lnTo>
                  <a:lnTo>
                    <a:pt x="1293" y="317"/>
                  </a:lnTo>
                  <a:lnTo>
                    <a:pt x="1287" y="320"/>
                  </a:lnTo>
                  <a:lnTo>
                    <a:pt x="1282" y="325"/>
                  </a:lnTo>
                  <a:lnTo>
                    <a:pt x="1280" y="330"/>
                  </a:lnTo>
                  <a:lnTo>
                    <a:pt x="1280" y="336"/>
                  </a:lnTo>
                  <a:lnTo>
                    <a:pt x="1282" y="343"/>
                  </a:lnTo>
                  <a:lnTo>
                    <a:pt x="1287" y="350"/>
                  </a:lnTo>
                  <a:lnTo>
                    <a:pt x="1287" y="350"/>
                  </a:lnTo>
                  <a:lnTo>
                    <a:pt x="1292" y="360"/>
                  </a:lnTo>
                  <a:lnTo>
                    <a:pt x="1293" y="368"/>
                  </a:lnTo>
                  <a:lnTo>
                    <a:pt x="1292" y="376"/>
                  </a:lnTo>
                  <a:lnTo>
                    <a:pt x="1288" y="384"/>
                  </a:lnTo>
                  <a:lnTo>
                    <a:pt x="1282" y="391"/>
                  </a:lnTo>
                  <a:lnTo>
                    <a:pt x="1275" y="398"/>
                  </a:lnTo>
                  <a:lnTo>
                    <a:pt x="1267" y="403"/>
                  </a:lnTo>
                  <a:lnTo>
                    <a:pt x="1259" y="406"/>
                  </a:lnTo>
                  <a:lnTo>
                    <a:pt x="1259" y="406"/>
                  </a:lnTo>
                  <a:lnTo>
                    <a:pt x="1252" y="408"/>
                  </a:lnTo>
                  <a:lnTo>
                    <a:pt x="1246" y="410"/>
                  </a:lnTo>
                  <a:lnTo>
                    <a:pt x="1241" y="411"/>
                  </a:lnTo>
                  <a:lnTo>
                    <a:pt x="1236" y="413"/>
                  </a:lnTo>
                  <a:lnTo>
                    <a:pt x="1233" y="416"/>
                  </a:lnTo>
                  <a:lnTo>
                    <a:pt x="1229" y="422"/>
                  </a:lnTo>
                  <a:lnTo>
                    <a:pt x="1226" y="432"/>
                  </a:lnTo>
                  <a:lnTo>
                    <a:pt x="1222" y="443"/>
                  </a:lnTo>
                  <a:lnTo>
                    <a:pt x="1222" y="443"/>
                  </a:lnTo>
                  <a:lnTo>
                    <a:pt x="1221" y="458"/>
                  </a:lnTo>
                  <a:lnTo>
                    <a:pt x="1226" y="471"/>
                  </a:lnTo>
                  <a:lnTo>
                    <a:pt x="1234" y="484"/>
                  </a:lnTo>
                  <a:lnTo>
                    <a:pt x="1244" y="495"/>
                  </a:lnTo>
                  <a:lnTo>
                    <a:pt x="1257" y="505"/>
                  </a:lnTo>
                  <a:lnTo>
                    <a:pt x="1270" y="512"/>
                  </a:lnTo>
                  <a:lnTo>
                    <a:pt x="1282" y="516"/>
                  </a:lnTo>
                  <a:lnTo>
                    <a:pt x="1294" y="517"/>
                  </a:lnTo>
                  <a:lnTo>
                    <a:pt x="1294" y="517"/>
                  </a:lnTo>
                  <a:lnTo>
                    <a:pt x="1303" y="520"/>
                  </a:lnTo>
                  <a:lnTo>
                    <a:pt x="1310" y="525"/>
                  </a:lnTo>
                  <a:lnTo>
                    <a:pt x="1315" y="535"/>
                  </a:lnTo>
                  <a:lnTo>
                    <a:pt x="1318" y="548"/>
                  </a:lnTo>
                  <a:lnTo>
                    <a:pt x="1318" y="563"/>
                  </a:lnTo>
                  <a:lnTo>
                    <a:pt x="1318" y="580"/>
                  </a:lnTo>
                  <a:lnTo>
                    <a:pt x="1318" y="599"/>
                  </a:lnTo>
                  <a:lnTo>
                    <a:pt x="1317" y="619"/>
                  </a:lnTo>
                  <a:lnTo>
                    <a:pt x="1317" y="619"/>
                  </a:lnTo>
                  <a:lnTo>
                    <a:pt x="1317" y="637"/>
                  </a:lnTo>
                  <a:lnTo>
                    <a:pt x="1320" y="651"/>
                  </a:lnTo>
                  <a:lnTo>
                    <a:pt x="1325" y="661"/>
                  </a:lnTo>
                  <a:lnTo>
                    <a:pt x="1331" y="668"/>
                  </a:lnTo>
                  <a:lnTo>
                    <a:pt x="1339" y="672"/>
                  </a:lnTo>
                  <a:lnTo>
                    <a:pt x="1347" y="674"/>
                  </a:lnTo>
                  <a:lnTo>
                    <a:pt x="1354" y="674"/>
                  </a:lnTo>
                  <a:lnTo>
                    <a:pt x="1361" y="673"/>
                  </a:lnTo>
                  <a:lnTo>
                    <a:pt x="1361" y="673"/>
                  </a:lnTo>
                  <a:lnTo>
                    <a:pt x="1368" y="675"/>
                  </a:lnTo>
                  <a:lnTo>
                    <a:pt x="1376" y="683"/>
                  </a:lnTo>
                  <a:lnTo>
                    <a:pt x="1387" y="696"/>
                  </a:lnTo>
                  <a:lnTo>
                    <a:pt x="1400" y="711"/>
                  </a:lnTo>
                  <a:lnTo>
                    <a:pt x="1412" y="727"/>
                  </a:lnTo>
                  <a:lnTo>
                    <a:pt x="1425" y="743"/>
                  </a:lnTo>
                  <a:lnTo>
                    <a:pt x="1438" y="759"/>
                  </a:lnTo>
                  <a:lnTo>
                    <a:pt x="1449" y="770"/>
                  </a:lnTo>
                  <a:lnTo>
                    <a:pt x="1449" y="770"/>
                  </a:lnTo>
                  <a:lnTo>
                    <a:pt x="1459" y="778"/>
                  </a:lnTo>
                  <a:lnTo>
                    <a:pt x="1463" y="786"/>
                  </a:lnTo>
                  <a:lnTo>
                    <a:pt x="1462" y="792"/>
                  </a:lnTo>
                  <a:lnTo>
                    <a:pt x="1460" y="797"/>
                  </a:lnTo>
                  <a:lnTo>
                    <a:pt x="1453" y="803"/>
                  </a:lnTo>
                  <a:lnTo>
                    <a:pt x="1446" y="808"/>
                  </a:lnTo>
                  <a:lnTo>
                    <a:pt x="1438" y="814"/>
                  </a:lnTo>
                  <a:lnTo>
                    <a:pt x="1431" y="821"/>
                  </a:lnTo>
                  <a:lnTo>
                    <a:pt x="1431" y="821"/>
                  </a:lnTo>
                  <a:lnTo>
                    <a:pt x="1426" y="829"/>
                  </a:lnTo>
                  <a:lnTo>
                    <a:pt x="1424" y="840"/>
                  </a:lnTo>
                  <a:lnTo>
                    <a:pt x="1425" y="852"/>
                  </a:lnTo>
                  <a:lnTo>
                    <a:pt x="1427" y="866"/>
                  </a:lnTo>
                  <a:lnTo>
                    <a:pt x="1430" y="880"/>
                  </a:lnTo>
                  <a:lnTo>
                    <a:pt x="1431" y="893"/>
                  </a:lnTo>
                  <a:lnTo>
                    <a:pt x="1431" y="906"/>
                  </a:lnTo>
                  <a:lnTo>
                    <a:pt x="1429" y="916"/>
                  </a:lnTo>
                  <a:lnTo>
                    <a:pt x="1429" y="916"/>
                  </a:lnTo>
                  <a:lnTo>
                    <a:pt x="1427" y="927"/>
                  </a:lnTo>
                  <a:lnTo>
                    <a:pt x="1435" y="938"/>
                  </a:lnTo>
                  <a:lnTo>
                    <a:pt x="1448" y="951"/>
                  </a:lnTo>
                  <a:lnTo>
                    <a:pt x="1467" y="963"/>
                  </a:lnTo>
                  <a:lnTo>
                    <a:pt x="1487" y="974"/>
                  </a:lnTo>
                  <a:lnTo>
                    <a:pt x="1507" y="987"/>
                  </a:lnTo>
                  <a:lnTo>
                    <a:pt x="1526" y="999"/>
                  </a:lnTo>
                  <a:lnTo>
                    <a:pt x="1542" y="1009"/>
                  </a:lnTo>
                  <a:lnTo>
                    <a:pt x="1542" y="1009"/>
                  </a:lnTo>
                  <a:lnTo>
                    <a:pt x="1555" y="1022"/>
                  </a:lnTo>
                  <a:lnTo>
                    <a:pt x="1565" y="1039"/>
                  </a:lnTo>
                  <a:lnTo>
                    <a:pt x="1572" y="1060"/>
                  </a:lnTo>
                  <a:lnTo>
                    <a:pt x="1578" y="1082"/>
                  </a:lnTo>
                  <a:lnTo>
                    <a:pt x="1582" y="1104"/>
                  </a:lnTo>
                  <a:lnTo>
                    <a:pt x="1585" y="1126"/>
                  </a:lnTo>
                  <a:lnTo>
                    <a:pt x="1587" y="1146"/>
                  </a:lnTo>
                  <a:lnTo>
                    <a:pt x="1591" y="1162"/>
                  </a:lnTo>
                  <a:lnTo>
                    <a:pt x="1591" y="1162"/>
                  </a:lnTo>
                  <a:lnTo>
                    <a:pt x="1593" y="1169"/>
                  </a:lnTo>
                  <a:lnTo>
                    <a:pt x="1597" y="1175"/>
                  </a:lnTo>
                  <a:lnTo>
                    <a:pt x="1602" y="1181"/>
                  </a:lnTo>
                  <a:lnTo>
                    <a:pt x="1609" y="1186"/>
                  </a:lnTo>
                </a:path>
              </a:pathLst>
            </a:custGeom>
            <a:solidFill>
              <a:srgbClr val="CCFFFF"/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9" name="Freeform 857"/>
            <p:cNvSpPr>
              <a:spLocks/>
            </p:cNvSpPr>
            <p:nvPr/>
          </p:nvSpPr>
          <p:spPr bwMode="auto">
            <a:xfrm>
              <a:off x="8512804" y="2698272"/>
              <a:ext cx="8080" cy="7489"/>
            </a:xfrm>
            <a:custGeom>
              <a:avLst/>
              <a:gdLst>
                <a:gd name="T0" fmla="*/ 0 w 26"/>
                <a:gd name="T1" fmla="*/ 32 h 32"/>
                <a:gd name="T2" fmla="*/ 7 w 26"/>
                <a:gd name="T3" fmla="*/ 0 h 32"/>
                <a:gd name="T4" fmla="*/ 26 w 26"/>
                <a:gd name="T5" fmla="*/ 16 h 32"/>
                <a:gd name="T6" fmla="*/ 24 w 26"/>
                <a:gd name="T7" fmla="*/ 20 h 32"/>
                <a:gd name="T8" fmla="*/ 17 w 26"/>
                <a:gd name="T9" fmla="*/ 27 h 32"/>
                <a:gd name="T10" fmla="*/ 9 w 26"/>
                <a:gd name="T11" fmla="*/ 32 h 32"/>
                <a:gd name="T12" fmla="*/ 0 w 26"/>
                <a:gd name="T13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32">
                  <a:moveTo>
                    <a:pt x="0" y="32"/>
                  </a:moveTo>
                  <a:lnTo>
                    <a:pt x="7" y="0"/>
                  </a:lnTo>
                  <a:lnTo>
                    <a:pt x="26" y="16"/>
                  </a:lnTo>
                  <a:lnTo>
                    <a:pt x="24" y="20"/>
                  </a:lnTo>
                  <a:lnTo>
                    <a:pt x="17" y="27"/>
                  </a:lnTo>
                  <a:lnTo>
                    <a:pt x="9" y="32"/>
                  </a:lnTo>
                  <a:lnTo>
                    <a:pt x="0" y="32"/>
                  </a:lnTo>
                  <a:close/>
                </a:path>
              </a:pathLst>
            </a:custGeom>
            <a:solidFill>
              <a:srgbClr val="CCFFFF"/>
            </a:soli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52" name="Freeform 858"/>
            <p:cNvSpPr>
              <a:spLocks/>
            </p:cNvSpPr>
            <p:nvPr/>
          </p:nvSpPr>
          <p:spPr bwMode="auto">
            <a:xfrm>
              <a:off x="8512804" y="2698272"/>
              <a:ext cx="8080" cy="7489"/>
            </a:xfrm>
            <a:custGeom>
              <a:avLst/>
              <a:gdLst>
                <a:gd name="T0" fmla="*/ 0 w 26"/>
                <a:gd name="T1" fmla="*/ 32 h 32"/>
                <a:gd name="T2" fmla="*/ 7 w 26"/>
                <a:gd name="T3" fmla="*/ 0 h 32"/>
                <a:gd name="T4" fmla="*/ 26 w 26"/>
                <a:gd name="T5" fmla="*/ 16 h 32"/>
                <a:gd name="T6" fmla="*/ 26 w 26"/>
                <a:gd name="T7" fmla="*/ 16 h 32"/>
                <a:gd name="T8" fmla="*/ 24 w 26"/>
                <a:gd name="T9" fmla="*/ 20 h 32"/>
                <a:gd name="T10" fmla="*/ 17 w 26"/>
                <a:gd name="T11" fmla="*/ 27 h 32"/>
                <a:gd name="T12" fmla="*/ 9 w 26"/>
                <a:gd name="T13" fmla="*/ 32 h 32"/>
                <a:gd name="T14" fmla="*/ 0 w 26"/>
                <a:gd name="T15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6" h="32">
                  <a:moveTo>
                    <a:pt x="0" y="32"/>
                  </a:moveTo>
                  <a:lnTo>
                    <a:pt x="7" y="0"/>
                  </a:lnTo>
                  <a:lnTo>
                    <a:pt x="26" y="16"/>
                  </a:lnTo>
                  <a:lnTo>
                    <a:pt x="26" y="16"/>
                  </a:lnTo>
                  <a:lnTo>
                    <a:pt x="24" y="20"/>
                  </a:lnTo>
                  <a:lnTo>
                    <a:pt x="17" y="27"/>
                  </a:lnTo>
                  <a:lnTo>
                    <a:pt x="9" y="32"/>
                  </a:lnTo>
                  <a:lnTo>
                    <a:pt x="0" y="32"/>
                  </a:lnTo>
                </a:path>
              </a:pathLst>
            </a:custGeom>
            <a:solidFill>
              <a:srgbClr val="CCFFFF"/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53" name="Freeform 859"/>
            <p:cNvSpPr>
              <a:spLocks/>
            </p:cNvSpPr>
            <p:nvPr/>
          </p:nvSpPr>
          <p:spPr bwMode="auto">
            <a:xfrm>
              <a:off x="8803682" y="2720739"/>
              <a:ext cx="24240" cy="74890"/>
            </a:xfrm>
            <a:custGeom>
              <a:avLst/>
              <a:gdLst>
                <a:gd name="T0" fmla="*/ 31 w 64"/>
                <a:gd name="T1" fmla="*/ 0 h 233"/>
                <a:gd name="T2" fmla="*/ 39 w 64"/>
                <a:gd name="T3" fmla="*/ 160 h 233"/>
                <a:gd name="T4" fmla="*/ 64 w 64"/>
                <a:gd name="T5" fmla="*/ 176 h 233"/>
                <a:gd name="T6" fmla="*/ 64 w 64"/>
                <a:gd name="T7" fmla="*/ 233 h 233"/>
                <a:gd name="T8" fmla="*/ 63 w 64"/>
                <a:gd name="T9" fmla="*/ 231 h 233"/>
                <a:gd name="T10" fmla="*/ 59 w 64"/>
                <a:gd name="T11" fmla="*/ 229 h 233"/>
                <a:gd name="T12" fmla="*/ 54 w 64"/>
                <a:gd name="T13" fmla="*/ 226 h 233"/>
                <a:gd name="T14" fmla="*/ 50 w 64"/>
                <a:gd name="T15" fmla="*/ 220 h 233"/>
                <a:gd name="T16" fmla="*/ 44 w 64"/>
                <a:gd name="T17" fmla="*/ 214 h 233"/>
                <a:gd name="T18" fmla="*/ 38 w 64"/>
                <a:gd name="T19" fmla="*/ 207 h 233"/>
                <a:gd name="T20" fmla="*/ 32 w 64"/>
                <a:gd name="T21" fmla="*/ 199 h 233"/>
                <a:gd name="T22" fmla="*/ 29 w 64"/>
                <a:gd name="T23" fmla="*/ 190 h 233"/>
                <a:gd name="T24" fmla="*/ 26 w 64"/>
                <a:gd name="T25" fmla="*/ 178 h 233"/>
                <a:gd name="T26" fmla="*/ 20 w 64"/>
                <a:gd name="T27" fmla="*/ 162 h 233"/>
                <a:gd name="T28" fmla="*/ 15 w 64"/>
                <a:gd name="T29" fmla="*/ 142 h 233"/>
                <a:gd name="T30" fmla="*/ 9 w 64"/>
                <a:gd name="T31" fmla="*/ 121 h 233"/>
                <a:gd name="T32" fmla="*/ 5 w 64"/>
                <a:gd name="T33" fmla="*/ 102 h 233"/>
                <a:gd name="T34" fmla="*/ 1 w 64"/>
                <a:gd name="T35" fmla="*/ 83 h 233"/>
                <a:gd name="T36" fmla="*/ 0 w 64"/>
                <a:gd name="T37" fmla="*/ 68 h 233"/>
                <a:gd name="T38" fmla="*/ 1 w 64"/>
                <a:gd name="T39" fmla="*/ 59 h 233"/>
                <a:gd name="T40" fmla="*/ 5 w 64"/>
                <a:gd name="T41" fmla="*/ 52 h 233"/>
                <a:gd name="T42" fmla="*/ 8 w 64"/>
                <a:gd name="T43" fmla="*/ 42 h 233"/>
                <a:gd name="T44" fmla="*/ 13 w 64"/>
                <a:gd name="T45" fmla="*/ 33 h 233"/>
                <a:gd name="T46" fmla="*/ 19 w 64"/>
                <a:gd name="T47" fmla="*/ 23 h 233"/>
                <a:gd name="T48" fmla="*/ 23 w 64"/>
                <a:gd name="T49" fmla="*/ 13 h 233"/>
                <a:gd name="T50" fmla="*/ 28 w 64"/>
                <a:gd name="T51" fmla="*/ 7 h 233"/>
                <a:gd name="T52" fmla="*/ 30 w 64"/>
                <a:gd name="T53" fmla="*/ 2 h 233"/>
                <a:gd name="T54" fmla="*/ 31 w 64"/>
                <a:gd name="T55" fmla="*/ 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64" h="233">
                  <a:moveTo>
                    <a:pt x="31" y="0"/>
                  </a:moveTo>
                  <a:lnTo>
                    <a:pt x="39" y="160"/>
                  </a:lnTo>
                  <a:lnTo>
                    <a:pt x="64" y="176"/>
                  </a:lnTo>
                  <a:lnTo>
                    <a:pt x="64" y="233"/>
                  </a:lnTo>
                  <a:lnTo>
                    <a:pt x="63" y="231"/>
                  </a:lnTo>
                  <a:lnTo>
                    <a:pt x="59" y="229"/>
                  </a:lnTo>
                  <a:lnTo>
                    <a:pt x="54" y="226"/>
                  </a:lnTo>
                  <a:lnTo>
                    <a:pt x="50" y="220"/>
                  </a:lnTo>
                  <a:lnTo>
                    <a:pt x="44" y="214"/>
                  </a:lnTo>
                  <a:lnTo>
                    <a:pt x="38" y="207"/>
                  </a:lnTo>
                  <a:lnTo>
                    <a:pt x="32" y="199"/>
                  </a:lnTo>
                  <a:lnTo>
                    <a:pt x="29" y="190"/>
                  </a:lnTo>
                  <a:lnTo>
                    <a:pt x="26" y="178"/>
                  </a:lnTo>
                  <a:lnTo>
                    <a:pt x="20" y="162"/>
                  </a:lnTo>
                  <a:lnTo>
                    <a:pt x="15" y="142"/>
                  </a:lnTo>
                  <a:lnTo>
                    <a:pt x="9" y="121"/>
                  </a:lnTo>
                  <a:lnTo>
                    <a:pt x="5" y="102"/>
                  </a:lnTo>
                  <a:lnTo>
                    <a:pt x="1" y="83"/>
                  </a:lnTo>
                  <a:lnTo>
                    <a:pt x="0" y="68"/>
                  </a:lnTo>
                  <a:lnTo>
                    <a:pt x="1" y="59"/>
                  </a:lnTo>
                  <a:lnTo>
                    <a:pt x="5" y="52"/>
                  </a:lnTo>
                  <a:lnTo>
                    <a:pt x="8" y="42"/>
                  </a:lnTo>
                  <a:lnTo>
                    <a:pt x="13" y="33"/>
                  </a:lnTo>
                  <a:lnTo>
                    <a:pt x="19" y="23"/>
                  </a:lnTo>
                  <a:lnTo>
                    <a:pt x="23" y="13"/>
                  </a:lnTo>
                  <a:lnTo>
                    <a:pt x="28" y="7"/>
                  </a:lnTo>
                  <a:lnTo>
                    <a:pt x="30" y="2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rgbClr val="CCFFFF"/>
            </a:soli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54" name="Freeform 860"/>
            <p:cNvSpPr>
              <a:spLocks/>
            </p:cNvSpPr>
            <p:nvPr/>
          </p:nvSpPr>
          <p:spPr bwMode="auto">
            <a:xfrm>
              <a:off x="8803682" y="2720739"/>
              <a:ext cx="24240" cy="74890"/>
            </a:xfrm>
            <a:custGeom>
              <a:avLst/>
              <a:gdLst>
                <a:gd name="T0" fmla="*/ 31 w 64"/>
                <a:gd name="T1" fmla="*/ 0 h 233"/>
                <a:gd name="T2" fmla="*/ 39 w 64"/>
                <a:gd name="T3" fmla="*/ 160 h 233"/>
                <a:gd name="T4" fmla="*/ 64 w 64"/>
                <a:gd name="T5" fmla="*/ 176 h 233"/>
                <a:gd name="T6" fmla="*/ 64 w 64"/>
                <a:gd name="T7" fmla="*/ 233 h 233"/>
                <a:gd name="T8" fmla="*/ 64 w 64"/>
                <a:gd name="T9" fmla="*/ 233 h 233"/>
                <a:gd name="T10" fmla="*/ 63 w 64"/>
                <a:gd name="T11" fmla="*/ 231 h 233"/>
                <a:gd name="T12" fmla="*/ 59 w 64"/>
                <a:gd name="T13" fmla="*/ 229 h 233"/>
                <a:gd name="T14" fmla="*/ 54 w 64"/>
                <a:gd name="T15" fmla="*/ 226 h 233"/>
                <a:gd name="T16" fmla="*/ 50 w 64"/>
                <a:gd name="T17" fmla="*/ 220 h 233"/>
                <a:gd name="T18" fmla="*/ 44 w 64"/>
                <a:gd name="T19" fmla="*/ 214 h 233"/>
                <a:gd name="T20" fmla="*/ 38 w 64"/>
                <a:gd name="T21" fmla="*/ 207 h 233"/>
                <a:gd name="T22" fmla="*/ 32 w 64"/>
                <a:gd name="T23" fmla="*/ 199 h 233"/>
                <a:gd name="T24" fmla="*/ 29 w 64"/>
                <a:gd name="T25" fmla="*/ 190 h 233"/>
                <a:gd name="T26" fmla="*/ 29 w 64"/>
                <a:gd name="T27" fmla="*/ 190 h 233"/>
                <a:gd name="T28" fmla="*/ 26 w 64"/>
                <a:gd name="T29" fmla="*/ 178 h 233"/>
                <a:gd name="T30" fmla="*/ 20 w 64"/>
                <a:gd name="T31" fmla="*/ 162 h 233"/>
                <a:gd name="T32" fmla="*/ 15 w 64"/>
                <a:gd name="T33" fmla="*/ 142 h 233"/>
                <a:gd name="T34" fmla="*/ 9 w 64"/>
                <a:gd name="T35" fmla="*/ 121 h 233"/>
                <a:gd name="T36" fmla="*/ 5 w 64"/>
                <a:gd name="T37" fmla="*/ 102 h 233"/>
                <a:gd name="T38" fmla="*/ 1 w 64"/>
                <a:gd name="T39" fmla="*/ 83 h 233"/>
                <a:gd name="T40" fmla="*/ 0 w 64"/>
                <a:gd name="T41" fmla="*/ 68 h 233"/>
                <a:gd name="T42" fmla="*/ 1 w 64"/>
                <a:gd name="T43" fmla="*/ 59 h 233"/>
                <a:gd name="T44" fmla="*/ 1 w 64"/>
                <a:gd name="T45" fmla="*/ 59 h 233"/>
                <a:gd name="T46" fmla="*/ 5 w 64"/>
                <a:gd name="T47" fmla="*/ 52 h 233"/>
                <a:gd name="T48" fmla="*/ 8 w 64"/>
                <a:gd name="T49" fmla="*/ 42 h 233"/>
                <a:gd name="T50" fmla="*/ 13 w 64"/>
                <a:gd name="T51" fmla="*/ 33 h 233"/>
                <a:gd name="T52" fmla="*/ 19 w 64"/>
                <a:gd name="T53" fmla="*/ 23 h 233"/>
                <a:gd name="T54" fmla="*/ 23 w 64"/>
                <a:gd name="T55" fmla="*/ 13 h 233"/>
                <a:gd name="T56" fmla="*/ 28 w 64"/>
                <a:gd name="T57" fmla="*/ 7 h 233"/>
                <a:gd name="T58" fmla="*/ 30 w 64"/>
                <a:gd name="T59" fmla="*/ 2 h 233"/>
                <a:gd name="T60" fmla="*/ 31 w 64"/>
                <a:gd name="T61" fmla="*/ 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64" h="233">
                  <a:moveTo>
                    <a:pt x="31" y="0"/>
                  </a:moveTo>
                  <a:lnTo>
                    <a:pt x="39" y="160"/>
                  </a:lnTo>
                  <a:lnTo>
                    <a:pt x="64" y="176"/>
                  </a:lnTo>
                  <a:lnTo>
                    <a:pt x="64" y="233"/>
                  </a:lnTo>
                  <a:lnTo>
                    <a:pt x="64" y="233"/>
                  </a:lnTo>
                  <a:lnTo>
                    <a:pt x="63" y="231"/>
                  </a:lnTo>
                  <a:lnTo>
                    <a:pt x="59" y="229"/>
                  </a:lnTo>
                  <a:lnTo>
                    <a:pt x="54" y="226"/>
                  </a:lnTo>
                  <a:lnTo>
                    <a:pt x="50" y="220"/>
                  </a:lnTo>
                  <a:lnTo>
                    <a:pt x="44" y="214"/>
                  </a:lnTo>
                  <a:lnTo>
                    <a:pt x="38" y="207"/>
                  </a:lnTo>
                  <a:lnTo>
                    <a:pt x="32" y="199"/>
                  </a:lnTo>
                  <a:lnTo>
                    <a:pt x="29" y="190"/>
                  </a:lnTo>
                  <a:lnTo>
                    <a:pt x="29" y="190"/>
                  </a:lnTo>
                  <a:lnTo>
                    <a:pt x="26" y="178"/>
                  </a:lnTo>
                  <a:lnTo>
                    <a:pt x="20" y="162"/>
                  </a:lnTo>
                  <a:lnTo>
                    <a:pt x="15" y="142"/>
                  </a:lnTo>
                  <a:lnTo>
                    <a:pt x="9" y="121"/>
                  </a:lnTo>
                  <a:lnTo>
                    <a:pt x="5" y="102"/>
                  </a:lnTo>
                  <a:lnTo>
                    <a:pt x="1" y="83"/>
                  </a:lnTo>
                  <a:lnTo>
                    <a:pt x="0" y="68"/>
                  </a:lnTo>
                  <a:lnTo>
                    <a:pt x="1" y="59"/>
                  </a:lnTo>
                  <a:lnTo>
                    <a:pt x="1" y="59"/>
                  </a:lnTo>
                  <a:lnTo>
                    <a:pt x="5" y="52"/>
                  </a:lnTo>
                  <a:lnTo>
                    <a:pt x="8" y="42"/>
                  </a:lnTo>
                  <a:lnTo>
                    <a:pt x="13" y="33"/>
                  </a:lnTo>
                  <a:lnTo>
                    <a:pt x="19" y="23"/>
                  </a:lnTo>
                  <a:lnTo>
                    <a:pt x="23" y="13"/>
                  </a:lnTo>
                  <a:lnTo>
                    <a:pt x="28" y="7"/>
                  </a:lnTo>
                  <a:lnTo>
                    <a:pt x="30" y="2"/>
                  </a:lnTo>
                  <a:lnTo>
                    <a:pt x="31" y="0"/>
                  </a:lnTo>
                </a:path>
              </a:pathLst>
            </a:custGeom>
            <a:solidFill>
              <a:srgbClr val="CCFFFF"/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55" name="Freeform 861"/>
            <p:cNvSpPr>
              <a:spLocks/>
            </p:cNvSpPr>
            <p:nvPr/>
          </p:nvSpPr>
          <p:spPr bwMode="auto">
            <a:xfrm>
              <a:off x="8662283" y="2930430"/>
              <a:ext cx="12120" cy="11233"/>
            </a:xfrm>
            <a:custGeom>
              <a:avLst/>
              <a:gdLst>
                <a:gd name="T0" fmla="*/ 0 w 22"/>
                <a:gd name="T1" fmla="*/ 0 h 47"/>
                <a:gd name="T2" fmla="*/ 0 w 22"/>
                <a:gd name="T3" fmla="*/ 47 h 47"/>
                <a:gd name="T4" fmla="*/ 22 w 22"/>
                <a:gd name="T5" fmla="*/ 18 h 47"/>
                <a:gd name="T6" fmla="*/ 20 w 22"/>
                <a:gd name="T7" fmla="*/ 17 h 47"/>
                <a:gd name="T8" fmla="*/ 13 w 22"/>
                <a:gd name="T9" fmla="*/ 13 h 47"/>
                <a:gd name="T10" fmla="*/ 6 w 22"/>
                <a:gd name="T11" fmla="*/ 7 h 47"/>
                <a:gd name="T12" fmla="*/ 0 w 22"/>
                <a:gd name="T13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47">
                  <a:moveTo>
                    <a:pt x="0" y="0"/>
                  </a:moveTo>
                  <a:lnTo>
                    <a:pt x="0" y="47"/>
                  </a:lnTo>
                  <a:lnTo>
                    <a:pt x="22" y="18"/>
                  </a:lnTo>
                  <a:lnTo>
                    <a:pt x="20" y="17"/>
                  </a:lnTo>
                  <a:lnTo>
                    <a:pt x="13" y="13"/>
                  </a:lnTo>
                  <a:lnTo>
                    <a:pt x="6" y="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66CC"/>
            </a:soli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56" name="Freeform 862"/>
            <p:cNvSpPr>
              <a:spLocks/>
            </p:cNvSpPr>
            <p:nvPr/>
          </p:nvSpPr>
          <p:spPr bwMode="auto">
            <a:xfrm>
              <a:off x="8662283" y="2930430"/>
              <a:ext cx="12120" cy="11233"/>
            </a:xfrm>
            <a:custGeom>
              <a:avLst/>
              <a:gdLst>
                <a:gd name="T0" fmla="*/ 0 w 22"/>
                <a:gd name="T1" fmla="*/ 0 h 47"/>
                <a:gd name="T2" fmla="*/ 0 w 22"/>
                <a:gd name="T3" fmla="*/ 47 h 47"/>
                <a:gd name="T4" fmla="*/ 22 w 22"/>
                <a:gd name="T5" fmla="*/ 18 h 47"/>
                <a:gd name="T6" fmla="*/ 22 w 22"/>
                <a:gd name="T7" fmla="*/ 18 h 47"/>
                <a:gd name="T8" fmla="*/ 20 w 22"/>
                <a:gd name="T9" fmla="*/ 17 h 47"/>
                <a:gd name="T10" fmla="*/ 13 w 22"/>
                <a:gd name="T11" fmla="*/ 13 h 47"/>
                <a:gd name="T12" fmla="*/ 6 w 22"/>
                <a:gd name="T13" fmla="*/ 7 h 47"/>
                <a:gd name="T14" fmla="*/ 0 w 22"/>
                <a:gd name="T15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" h="47">
                  <a:moveTo>
                    <a:pt x="0" y="0"/>
                  </a:moveTo>
                  <a:lnTo>
                    <a:pt x="0" y="47"/>
                  </a:lnTo>
                  <a:lnTo>
                    <a:pt x="22" y="18"/>
                  </a:lnTo>
                  <a:lnTo>
                    <a:pt x="22" y="18"/>
                  </a:lnTo>
                  <a:lnTo>
                    <a:pt x="20" y="17"/>
                  </a:lnTo>
                  <a:lnTo>
                    <a:pt x="13" y="13"/>
                  </a:lnTo>
                  <a:lnTo>
                    <a:pt x="6" y="7"/>
                  </a:lnTo>
                  <a:lnTo>
                    <a:pt x="0" y="0"/>
                  </a:lnTo>
                </a:path>
              </a:pathLst>
            </a:custGeom>
            <a:solidFill>
              <a:srgbClr val="FF66CC"/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58" name="Freeform 863"/>
            <p:cNvSpPr>
              <a:spLocks/>
            </p:cNvSpPr>
            <p:nvPr/>
          </p:nvSpPr>
          <p:spPr bwMode="auto">
            <a:xfrm>
              <a:off x="8791562" y="2836818"/>
              <a:ext cx="8080" cy="18722"/>
            </a:xfrm>
            <a:custGeom>
              <a:avLst/>
              <a:gdLst>
                <a:gd name="T0" fmla="*/ 0 w 22"/>
                <a:gd name="T1" fmla="*/ 0 h 48"/>
                <a:gd name="T2" fmla="*/ 0 w 22"/>
                <a:gd name="T3" fmla="*/ 48 h 48"/>
                <a:gd name="T4" fmla="*/ 22 w 22"/>
                <a:gd name="T5" fmla="*/ 19 h 48"/>
                <a:gd name="T6" fmla="*/ 19 w 22"/>
                <a:gd name="T7" fmla="*/ 18 h 48"/>
                <a:gd name="T8" fmla="*/ 12 w 22"/>
                <a:gd name="T9" fmla="*/ 13 h 48"/>
                <a:gd name="T10" fmla="*/ 5 w 22"/>
                <a:gd name="T11" fmla="*/ 7 h 48"/>
                <a:gd name="T12" fmla="*/ 0 w 22"/>
                <a:gd name="T13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48">
                  <a:moveTo>
                    <a:pt x="0" y="0"/>
                  </a:moveTo>
                  <a:lnTo>
                    <a:pt x="0" y="48"/>
                  </a:lnTo>
                  <a:lnTo>
                    <a:pt x="22" y="19"/>
                  </a:lnTo>
                  <a:lnTo>
                    <a:pt x="19" y="18"/>
                  </a:lnTo>
                  <a:lnTo>
                    <a:pt x="12" y="13"/>
                  </a:lnTo>
                  <a:lnTo>
                    <a:pt x="5" y="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FFFF"/>
            </a:soli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59" name="Freeform 864"/>
            <p:cNvSpPr>
              <a:spLocks/>
            </p:cNvSpPr>
            <p:nvPr/>
          </p:nvSpPr>
          <p:spPr bwMode="auto">
            <a:xfrm>
              <a:off x="8791562" y="2836818"/>
              <a:ext cx="8080" cy="18722"/>
            </a:xfrm>
            <a:custGeom>
              <a:avLst/>
              <a:gdLst>
                <a:gd name="T0" fmla="*/ 0 w 22"/>
                <a:gd name="T1" fmla="*/ 0 h 48"/>
                <a:gd name="T2" fmla="*/ 0 w 22"/>
                <a:gd name="T3" fmla="*/ 48 h 48"/>
                <a:gd name="T4" fmla="*/ 22 w 22"/>
                <a:gd name="T5" fmla="*/ 19 h 48"/>
                <a:gd name="T6" fmla="*/ 22 w 22"/>
                <a:gd name="T7" fmla="*/ 19 h 48"/>
                <a:gd name="T8" fmla="*/ 19 w 22"/>
                <a:gd name="T9" fmla="*/ 18 h 48"/>
                <a:gd name="T10" fmla="*/ 12 w 22"/>
                <a:gd name="T11" fmla="*/ 13 h 48"/>
                <a:gd name="T12" fmla="*/ 5 w 22"/>
                <a:gd name="T13" fmla="*/ 7 h 48"/>
                <a:gd name="T14" fmla="*/ 0 w 22"/>
                <a:gd name="T15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" h="48">
                  <a:moveTo>
                    <a:pt x="0" y="0"/>
                  </a:moveTo>
                  <a:lnTo>
                    <a:pt x="0" y="48"/>
                  </a:lnTo>
                  <a:lnTo>
                    <a:pt x="22" y="19"/>
                  </a:lnTo>
                  <a:lnTo>
                    <a:pt x="22" y="19"/>
                  </a:lnTo>
                  <a:lnTo>
                    <a:pt x="19" y="18"/>
                  </a:lnTo>
                  <a:lnTo>
                    <a:pt x="12" y="13"/>
                  </a:lnTo>
                  <a:lnTo>
                    <a:pt x="5" y="7"/>
                  </a:lnTo>
                  <a:lnTo>
                    <a:pt x="0" y="0"/>
                  </a:lnTo>
                </a:path>
              </a:pathLst>
            </a:custGeom>
            <a:solidFill>
              <a:srgbClr val="CCFFFF"/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60" name="Freeform 865"/>
            <p:cNvSpPr>
              <a:spLocks/>
            </p:cNvSpPr>
            <p:nvPr/>
          </p:nvSpPr>
          <p:spPr bwMode="auto">
            <a:xfrm>
              <a:off x="8662283" y="2956642"/>
              <a:ext cx="4040" cy="7489"/>
            </a:xfrm>
            <a:custGeom>
              <a:avLst/>
              <a:gdLst>
                <a:gd name="T0" fmla="*/ 0 w 18"/>
                <a:gd name="T1" fmla="*/ 0 h 22"/>
                <a:gd name="T2" fmla="*/ 0 w 18"/>
                <a:gd name="T3" fmla="*/ 22 h 22"/>
                <a:gd name="T4" fmla="*/ 18 w 18"/>
                <a:gd name="T5" fmla="*/ 22 h 22"/>
                <a:gd name="T6" fmla="*/ 0 w 18"/>
                <a:gd name="T7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22">
                  <a:moveTo>
                    <a:pt x="0" y="0"/>
                  </a:moveTo>
                  <a:lnTo>
                    <a:pt x="0" y="22"/>
                  </a:lnTo>
                  <a:lnTo>
                    <a:pt x="18" y="2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66CC"/>
            </a:soli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61" name="Freeform 866"/>
            <p:cNvSpPr>
              <a:spLocks/>
            </p:cNvSpPr>
            <p:nvPr/>
          </p:nvSpPr>
          <p:spPr bwMode="auto">
            <a:xfrm>
              <a:off x="8662283" y="2956642"/>
              <a:ext cx="4040" cy="7489"/>
            </a:xfrm>
            <a:custGeom>
              <a:avLst/>
              <a:gdLst>
                <a:gd name="T0" fmla="*/ 0 w 18"/>
                <a:gd name="T1" fmla="*/ 0 h 22"/>
                <a:gd name="T2" fmla="*/ 0 w 18"/>
                <a:gd name="T3" fmla="*/ 22 h 22"/>
                <a:gd name="T4" fmla="*/ 18 w 18"/>
                <a:gd name="T5" fmla="*/ 22 h 22"/>
                <a:gd name="T6" fmla="*/ 0 w 18"/>
                <a:gd name="T7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22">
                  <a:moveTo>
                    <a:pt x="0" y="0"/>
                  </a:moveTo>
                  <a:lnTo>
                    <a:pt x="0" y="22"/>
                  </a:lnTo>
                  <a:lnTo>
                    <a:pt x="18" y="22"/>
                  </a:lnTo>
                  <a:lnTo>
                    <a:pt x="0" y="0"/>
                  </a:lnTo>
                </a:path>
              </a:pathLst>
            </a:custGeom>
            <a:solidFill>
              <a:srgbClr val="FF66CC"/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62" name="Freeform 867"/>
            <p:cNvSpPr>
              <a:spLocks/>
            </p:cNvSpPr>
            <p:nvPr/>
          </p:nvSpPr>
          <p:spPr bwMode="auto">
            <a:xfrm>
              <a:off x="8831961" y="2922941"/>
              <a:ext cx="577714" cy="363215"/>
            </a:xfrm>
            <a:custGeom>
              <a:avLst/>
              <a:gdLst>
                <a:gd name="T0" fmla="*/ 1626 w 1633"/>
                <a:gd name="T1" fmla="*/ 192 h 1098"/>
                <a:gd name="T2" fmla="*/ 1571 w 1633"/>
                <a:gd name="T3" fmla="*/ 285 h 1098"/>
                <a:gd name="T4" fmla="*/ 1458 w 1633"/>
                <a:gd name="T5" fmla="*/ 322 h 1098"/>
                <a:gd name="T6" fmla="*/ 1410 w 1633"/>
                <a:gd name="T7" fmla="*/ 427 h 1098"/>
                <a:gd name="T8" fmla="*/ 1353 w 1633"/>
                <a:gd name="T9" fmla="*/ 465 h 1098"/>
                <a:gd name="T10" fmla="*/ 1343 w 1633"/>
                <a:gd name="T11" fmla="*/ 603 h 1098"/>
                <a:gd name="T12" fmla="*/ 1280 w 1633"/>
                <a:gd name="T13" fmla="*/ 711 h 1098"/>
                <a:gd name="T14" fmla="*/ 1307 w 1633"/>
                <a:gd name="T15" fmla="*/ 864 h 1098"/>
                <a:gd name="T16" fmla="*/ 1265 w 1633"/>
                <a:gd name="T17" fmla="*/ 960 h 1098"/>
                <a:gd name="T18" fmla="*/ 1258 w 1633"/>
                <a:gd name="T19" fmla="*/ 1055 h 1098"/>
                <a:gd name="T20" fmla="*/ 1155 w 1633"/>
                <a:gd name="T21" fmla="*/ 1046 h 1098"/>
                <a:gd name="T22" fmla="*/ 1088 w 1633"/>
                <a:gd name="T23" fmla="*/ 1094 h 1098"/>
                <a:gd name="T24" fmla="*/ 984 w 1633"/>
                <a:gd name="T25" fmla="*/ 1046 h 1098"/>
                <a:gd name="T26" fmla="*/ 878 w 1633"/>
                <a:gd name="T27" fmla="*/ 1080 h 1098"/>
                <a:gd name="T28" fmla="*/ 840 w 1633"/>
                <a:gd name="T29" fmla="*/ 1034 h 1098"/>
                <a:gd name="T30" fmla="*/ 752 w 1633"/>
                <a:gd name="T31" fmla="*/ 1063 h 1098"/>
                <a:gd name="T32" fmla="*/ 674 w 1633"/>
                <a:gd name="T33" fmla="*/ 1016 h 1098"/>
                <a:gd name="T34" fmla="*/ 637 w 1633"/>
                <a:gd name="T35" fmla="*/ 909 h 1098"/>
                <a:gd name="T36" fmla="*/ 514 w 1633"/>
                <a:gd name="T37" fmla="*/ 917 h 1098"/>
                <a:gd name="T38" fmla="*/ 446 w 1633"/>
                <a:gd name="T39" fmla="*/ 836 h 1098"/>
                <a:gd name="T40" fmla="*/ 328 w 1633"/>
                <a:gd name="T41" fmla="*/ 886 h 1098"/>
                <a:gd name="T42" fmla="*/ 276 w 1633"/>
                <a:gd name="T43" fmla="*/ 1010 h 1098"/>
                <a:gd name="T44" fmla="*/ 168 w 1633"/>
                <a:gd name="T45" fmla="*/ 1061 h 1098"/>
                <a:gd name="T46" fmla="*/ 29 w 1633"/>
                <a:gd name="T47" fmla="*/ 995 h 1098"/>
                <a:gd name="T48" fmla="*/ 24 w 1633"/>
                <a:gd name="T49" fmla="*/ 948 h 1098"/>
                <a:gd name="T50" fmla="*/ 58 w 1633"/>
                <a:gd name="T51" fmla="*/ 896 h 1098"/>
                <a:gd name="T52" fmla="*/ 82 w 1633"/>
                <a:gd name="T53" fmla="*/ 844 h 1098"/>
                <a:gd name="T54" fmla="*/ 119 w 1633"/>
                <a:gd name="T55" fmla="*/ 784 h 1098"/>
                <a:gd name="T56" fmla="*/ 196 w 1633"/>
                <a:gd name="T57" fmla="*/ 760 h 1098"/>
                <a:gd name="T58" fmla="*/ 252 w 1633"/>
                <a:gd name="T59" fmla="*/ 714 h 1098"/>
                <a:gd name="T60" fmla="*/ 186 w 1633"/>
                <a:gd name="T61" fmla="*/ 685 h 1098"/>
                <a:gd name="T62" fmla="*/ 86 w 1633"/>
                <a:gd name="T63" fmla="*/ 697 h 1098"/>
                <a:gd name="T64" fmla="*/ 88 w 1633"/>
                <a:gd name="T65" fmla="*/ 673 h 1098"/>
                <a:gd name="T66" fmla="*/ 157 w 1633"/>
                <a:gd name="T67" fmla="*/ 592 h 1098"/>
                <a:gd name="T68" fmla="*/ 228 w 1633"/>
                <a:gd name="T69" fmla="*/ 537 h 1098"/>
                <a:gd name="T70" fmla="*/ 239 w 1633"/>
                <a:gd name="T71" fmla="*/ 497 h 1098"/>
                <a:gd name="T72" fmla="*/ 283 w 1633"/>
                <a:gd name="T73" fmla="*/ 415 h 1098"/>
                <a:gd name="T74" fmla="*/ 345 w 1633"/>
                <a:gd name="T75" fmla="*/ 421 h 1098"/>
                <a:gd name="T76" fmla="*/ 381 w 1633"/>
                <a:gd name="T77" fmla="*/ 370 h 1098"/>
                <a:gd name="T78" fmla="*/ 333 w 1633"/>
                <a:gd name="T79" fmla="*/ 322 h 1098"/>
                <a:gd name="T80" fmla="*/ 189 w 1633"/>
                <a:gd name="T81" fmla="*/ 290 h 1098"/>
                <a:gd name="T82" fmla="*/ 290 w 1633"/>
                <a:gd name="T83" fmla="*/ 213 h 1098"/>
                <a:gd name="T84" fmla="*/ 334 w 1633"/>
                <a:gd name="T85" fmla="*/ 176 h 1098"/>
                <a:gd name="T86" fmla="*/ 296 w 1633"/>
                <a:gd name="T87" fmla="*/ 120 h 1098"/>
                <a:gd name="T88" fmla="*/ 323 w 1633"/>
                <a:gd name="T89" fmla="*/ 90 h 1098"/>
                <a:gd name="T90" fmla="*/ 392 w 1633"/>
                <a:gd name="T91" fmla="*/ 66 h 1098"/>
                <a:gd name="T92" fmla="*/ 456 w 1633"/>
                <a:gd name="T93" fmla="*/ 33 h 1098"/>
                <a:gd name="T94" fmla="*/ 529 w 1633"/>
                <a:gd name="T95" fmla="*/ 67 h 1098"/>
                <a:gd name="T96" fmla="*/ 601 w 1633"/>
                <a:gd name="T97" fmla="*/ 21 h 1098"/>
                <a:gd name="T98" fmla="*/ 666 w 1633"/>
                <a:gd name="T99" fmla="*/ 23 h 1098"/>
                <a:gd name="T100" fmla="*/ 754 w 1633"/>
                <a:gd name="T101" fmla="*/ 52 h 1098"/>
                <a:gd name="T102" fmla="*/ 864 w 1633"/>
                <a:gd name="T103" fmla="*/ 35 h 1098"/>
                <a:gd name="T104" fmla="*/ 962 w 1633"/>
                <a:gd name="T105" fmla="*/ 57 h 1098"/>
                <a:gd name="T106" fmla="*/ 975 w 1633"/>
                <a:gd name="T107" fmla="*/ 131 h 1098"/>
                <a:gd name="T108" fmla="*/ 1024 w 1633"/>
                <a:gd name="T109" fmla="*/ 166 h 1098"/>
                <a:gd name="T110" fmla="*/ 1098 w 1633"/>
                <a:gd name="T111" fmla="*/ 211 h 1098"/>
                <a:gd name="T112" fmla="*/ 1203 w 1633"/>
                <a:gd name="T113" fmla="*/ 214 h 1098"/>
                <a:gd name="T114" fmla="*/ 1257 w 1633"/>
                <a:gd name="T115" fmla="*/ 152 h 1098"/>
                <a:gd name="T116" fmla="*/ 1309 w 1633"/>
                <a:gd name="T117" fmla="*/ 54 h 1098"/>
                <a:gd name="T118" fmla="*/ 1402 w 1633"/>
                <a:gd name="T119" fmla="*/ 86 h 1098"/>
                <a:gd name="T120" fmla="*/ 1532 w 1633"/>
                <a:gd name="T121" fmla="*/ 102 h 10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633" h="1098">
                  <a:moveTo>
                    <a:pt x="1588" y="83"/>
                  </a:moveTo>
                  <a:lnTo>
                    <a:pt x="1620" y="113"/>
                  </a:lnTo>
                  <a:lnTo>
                    <a:pt x="1621" y="117"/>
                  </a:lnTo>
                  <a:lnTo>
                    <a:pt x="1625" y="125"/>
                  </a:lnTo>
                  <a:lnTo>
                    <a:pt x="1628" y="138"/>
                  </a:lnTo>
                  <a:lnTo>
                    <a:pt x="1632" y="152"/>
                  </a:lnTo>
                  <a:lnTo>
                    <a:pt x="1633" y="167"/>
                  </a:lnTo>
                  <a:lnTo>
                    <a:pt x="1632" y="181"/>
                  </a:lnTo>
                  <a:lnTo>
                    <a:pt x="1626" y="192"/>
                  </a:lnTo>
                  <a:lnTo>
                    <a:pt x="1616" y="199"/>
                  </a:lnTo>
                  <a:lnTo>
                    <a:pt x="1603" y="206"/>
                  </a:lnTo>
                  <a:lnTo>
                    <a:pt x="1591" y="216"/>
                  </a:lnTo>
                  <a:lnTo>
                    <a:pt x="1584" y="227"/>
                  </a:lnTo>
                  <a:lnTo>
                    <a:pt x="1578" y="240"/>
                  </a:lnTo>
                  <a:lnTo>
                    <a:pt x="1574" y="254"/>
                  </a:lnTo>
                  <a:lnTo>
                    <a:pt x="1571" y="265"/>
                  </a:lnTo>
                  <a:lnTo>
                    <a:pt x="1571" y="277"/>
                  </a:lnTo>
                  <a:lnTo>
                    <a:pt x="1571" y="285"/>
                  </a:lnTo>
                  <a:lnTo>
                    <a:pt x="1570" y="291"/>
                  </a:lnTo>
                  <a:lnTo>
                    <a:pt x="1563" y="292"/>
                  </a:lnTo>
                  <a:lnTo>
                    <a:pt x="1553" y="291"/>
                  </a:lnTo>
                  <a:lnTo>
                    <a:pt x="1540" y="290"/>
                  </a:lnTo>
                  <a:lnTo>
                    <a:pt x="1525" y="289"/>
                  </a:lnTo>
                  <a:lnTo>
                    <a:pt x="1508" y="291"/>
                  </a:lnTo>
                  <a:lnTo>
                    <a:pt x="1491" y="297"/>
                  </a:lnTo>
                  <a:lnTo>
                    <a:pt x="1474" y="308"/>
                  </a:lnTo>
                  <a:lnTo>
                    <a:pt x="1458" y="322"/>
                  </a:lnTo>
                  <a:lnTo>
                    <a:pt x="1444" y="336"/>
                  </a:lnTo>
                  <a:lnTo>
                    <a:pt x="1432" y="349"/>
                  </a:lnTo>
                  <a:lnTo>
                    <a:pt x="1423" y="363"/>
                  </a:lnTo>
                  <a:lnTo>
                    <a:pt x="1415" y="376"/>
                  </a:lnTo>
                  <a:lnTo>
                    <a:pt x="1410" y="387"/>
                  </a:lnTo>
                  <a:lnTo>
                    <a:pt x="1408" y="398"/>
                  </a:lnTo>
                  <a:lnTo>
                    <a:pt x="1409" y="408"/>
                  </a:lnTo>
                  <a:lnTo>
                    <a:pt x="1410" y="417"/>
                  </a:lnTo>
                  <a:lnTo>
                    <a:pt x="1410" y="427"/>
                  </a:lnTo>
                  <a:lnTo>
                    <a:pt x="1410" y="433"/>
                  </a:lnTo>
                  <a:lnTo>
                    <a:pt x="1408" y="440"/>
                  </a:lnTo>
                  <a:lnTo>
                    <a:pt x="1404" y="446"/>
                  </a:lnTo>
                  <a:lnTo>
                    <a:pt x="1399" y="451"/>
                  </a:lnTo>
                  <a:lnTo>
                    <a:pt x="1392" y="453"/>
                  </a:lnTo>
                  <a:lnTo>
                    <a:pt x="1384" y="454"/>
                  </a:lnTo>
                  <a:lnTo>
                    <a:pt x="1373" y="456"/>
                  </a:lnTo>
                  <a:lnTo>
                    <a:pt x="1364" y="459"/>
                  </a:lnTo>
                  <a:lnTo>
                    <a:pt x="1353" y="465"/>
                  </a:lnTo>
                  <a:lnTo>
                    <a:pt x="1345" y="473"/>
                  </a:lnTo>
                  <a:lnTo>
                    <a:pt x="1338" y="484"/>
                  </a:lnTo>
                  <a:lnTo>
                    <a:pt x="1334" y="497"/>
                  </a:lnTo>
                  <a:lnTo>
                    <a:pt x="1334" y="513"/>
                  </a:lnTo>
                  <a:lnTo>
                    <a:pt x="1337" y="531"/>
                  </a:lnTo>
                  <a:lnTo>
                    <a:pt x="1342" y="549"/>
                  </a:lnTo>
                  <a:lnTo>
                    <a:pt x="1344" y="568"/>
                  </a:lnTo>
                  <a:lnTo>
                    <a:pt x="1344" y="587"/>
                  </a:lnTo>
                  <a:lnTo>
                    <a:pt x="1343" y="603"/>
                  </a:lnTo>
                  <a:lnTo>
                    <a:pt x="1338" y="618"/>
                  </a:lnTo>
                  <a:lnTo>
                    <a:pt x="1333" y="632"/>
                  </a:lnTo>
                  <a:lnTo>
                    <a:pt x="1326" y="644"/>
                  </a:lnTo>
                  <a:lnTo>
                    <a:pt x="1316" y="654"/>
                  </a:lnTo>
                  <a:lnTo>
                    <a:pt x="1307" y="662"/>
                  </a:lnTo>
                  <a:lnTo>
                    <a:pt x="1298" y="672"/>
                  </a:lnTo>
                  <a:lnTo>
                    <a:pt x="1291" y="684"/>
                  </a:lnTo>
                  <a:lnTo>
                    <a:pt x="1285" y="697"/>
                  </a:lnTo>
                  <a:lnTo>
                    <a:pt x="1280" y="711"/>
                  </a:lnTo>
                  <a:lnTo>
                    <a:pt x="1279" y="726"/>
                  </a:lnTo>
                  <a:lnTo>
                    <a:pt x="1282" y="741"/>
                  </a:lnTo>
                  <a:lnTo>
                    <a:pt x="1286" y="756"/>
                  </a:lnTo>
                  <a:lnTo>
                    <a:pt x="1293" y="772"/>
                  </a:lnTo>
                  <a:lnTo>
                    <a:pt x="1299" y="791"/>
                  </a:lnTo>
                  <a:lnTo>
                    <a:pt x="1304" y="810"/>
                  </a:lnTo>
                  <a:lnTo>
                    <a:pt x="1307" y="829"/>
                  </a:lnTo>
                  <a:lnTo>
                    <a:pt x="1308" y="847"/>
                  </a:lnTo>
                  <a:lnTo>
                    <a:pt x="1307" y="864"/>
                  </a:lnTo>
                  <a:lnTo>
                    <a:pt x="1304" y="876"/>
                  </a:lnTo>
                  <a:lnTo>
                    <a:pt x="1298" y="886"/>
                  </a:lnTo>
                  <a:lnTo>
                    <a:pt x="1291" y="893"/>
                  </a:lnTo>
                  <a:lnTo>
                    <a:pt x="1284" y="901"/>
                  </a:lnTo>
                  <a:lnTo>
                    <a:pt x="1278" y="910"/>
                  </a:lnTo>
                  <a:lnTo>
                    <a:pt x="1273" y="920"/>
                  </a:lnTo>
                  <a:lnTo>
                    <a:pt x="1270" y="932"/>
                  </a:lnTo>
                  <a:lnTo>
                    <a:pt x="1268" y="945"/>
                  </a:lnTo>
                  <a:lnTo>
                    <a:pt x="1265" y="960"/>
                  </a:lnTo>
                  <a:lnTo>
                    <a:pt x="1265" y="976"/>
                  </a:lnTo>
                  <a:lnTo>
                    <a:pt x="1264" y="991"/>
                  </a:lnTo>
                  <a:lnTo>
                    <a:pt x="1263" y="1005"/>
                  </a:lnTo>
                  <a:lnTo>
                    <a:pt x="1260" y="1017"/>
                  </a:lnTo>
                  <a:lnTo>
                    <a:pt x="1257" y="1026"/>
                  </a:lnTo>
                  <a:lnTo>
                    <a:pt x="1256" y="1034"/>
                  </a:lnTo>
                  <a:lnTo>
                    <a:pt x="1255" y="1042"/>
                  </a:lnTo>
                  <a:lnTo>
                    <a:pt x="1255" y="1049"/>
                  </a:lnTo>
                  <a:lnTo>
                    <a:pt x="1258" y="1055"/>
                  </a:lnTo>
                  <a:lnTo>
                    <a:pt x="1261" y="1061"/>
                  </a:lnTo>
                  <a:lnTo>
                    <a:pt x="1257" y="1065"/>
                  </a:lnTo>
                  <a:lnTo>
                    <a:pt x="1248" y="1068"/>
                  </a:lnTo>
                  <a:lnTo>
                    <a:pt x="1236" y="1069"/>
                  </a:lnTo>
                  <a:lnTo>
                    <a:pt x="1221" y="1069"/>
                  </a:lnTo>
                  <a:lnTo>
                    <a:pt x="1205" y="1067"/>
                  </a:lnTo>
                  <a:lnTo>
                    <a:pt x="1188" y="1061"/>
                  </a:lnTo>
                  <a:lnTo>
                    <a:pt x="1170" y="1053"/>
                  </a:lnTo>
                  <a:lnTo>
                    <a:pt x="1155" y="1046"/>
                  </a:lnTo>
                  <a:lnTo>
                    <a:pt x="1144" y="1046"/>
                  </a:lnTo>
                  <a:lnTo>
                    <a:pt x="1135" y="1049"/>
                  </a:lnTo>
                  <a:lnTo>
                    <a:pt x="1130" y="1056"/>
                  </a:lnTo>
                  <a:lnTo>
                    <a:pt x="1125" y="1065"/>
                  </a:lnTo>
                  <a:lnTo>
                    <a:pt x="1120" y="1076"/>
                  </a:lnTo>
                  <a:lnTo>
                    <a:pt x="1117" y="1085"/>
                  </a:lnTo>
                  <a:lnTo>
                    <a:pt x="1112" y="1094"/>
                  </a:lnTo>
                  <a:lnTo>
                    <a:pt x="1103" y="1098"/>
                  </a:lnTo>
                  <a:lnTo>
                    <a:pt x="1088" y="1094"/>
                  </a:lnTo>
                  <a:lnTo>
                    <a:pt x="1071" y="1086"/>
                  </a:lnTo>
                  <a:lnTo>
                    <a:pt x="1052" y="1076"/>
                  </a:lnTo>
                  <a:lnTo>
                    <a:pt x="1033" y="1064"/>
                  </a:lnTo>
                  <a:lnTo>
                    <a:pt x="1018" y="1054"/>
                  </a:lnTo>
                  <a:lnTo>
                    <a:pt x="1007" y="1047"/>
                  </a:lnTo>
                  <a:lnTo>
                    <a:pt x="1003" y="1043"/>
                  </a:lnTo>
                  <a:lnTo>
                    <a:pt x="1001" y="1043"/>
                  </a:lnTo>
                  <a:lnTo>
                    <a:pt x="994" y="1044"/>
                  </a:lnTo>
                  <a:lnTo>
                    <a:pt x="984" y="1046"/>
                  </a:lnTo>
                  <a:lnTo>
                    <a:pt x="972" y="1048"/>
                  </a:lnTo>
                  <a:lnTo>
                    <a:pt x="958" y="1051"/>
                  </a:lnTo>
                  <a:lnTo>
                    <a:pt x="945" y="1056"/>
                  </a:lnTo>
                  <a:lnTo>
                    <a:pt x="934" y="1063"/>
                  </a:lnTo>
                  <a:lnTo>
                    <a:pt x="924" y="1071"/>
                  </a:lnTo>
                  <a:lnTo>
                    <a:pt x="914" y="1078"/>
                  </a:lnTo>
                  <a:lnTo>
                    <a:pt x="902" y="1083"/>
                  </a:lnTo>
                  <a:lnTo>
                    <a:pt x="890" y="1083"/>
                  </a:lnTo>
                  <a:lnTo>
                    <a:pt x="878" y="1080"/>
                  </a:lnTo>
                  <a:lnTo>
                    <a:pt x="866" y="1077"/>
                  </a:lnTo>
                  <a:lnTo>
                    <a:pt x="857" y="1072"/>
                  </a:lnTo>
                  <a:lnTo>
                    <a:pt x="850" y="1065"/>
                  </a:lnTo>
                  <a:lnTo>
                    <a:pt x="848" y="1060"/>
                  </a:lnTo>
                  <a:lnTo>
                    <a:pt x="848" y="1054"/>
                  </a:lnTo>
                  <a:lnTo>
                    <a:pt x="847" y="1047"/>
                  </a:lnTo>
                  <a:lnTo>
                    <a:pt x="846" y="1041"/>
                  </a:lnTo>
                  <a:lnTo>
                    <a:pt x="843" y="1036"/>
                  </a:lnTo>
                  <a:lnTo>
                    <a:pt x="840" y="1034"/>
                  </a:lnTo>
                  <a:lnTo>
                    <a:pt x="835" y="1034"/>
                  </a:lnTo>
                  <a:lnTo>
                    <a:pt x="828" y="1036"/>
                  </a:lnTo>
                  <a:lnTo>
                    <a:pt x="820" y="1043"/>
                  </a:lnTo>
                  <a:lnTo>
                    <a:pt x="810" y="1050"/>
                  </a:lnTo>
                  <a:lnTo>
                    <a:pt x="798" y="1056"/>
                  </a:lnTo>
                  <a:lnTo>
                    <a:pt x="786" y="1061"/>
                  </a:lnTo>
                  <a:lnTo>
                    <a:pt x="775" y="1063"/>
                  </a:lnTo>
                  <a:lnTo>
                    <a:pt x="763" y="1064"/>
                  </a:lnTo>
                  <a:lnTo>
                    <a:pt x="752" y="1063"/>
                  </a:lnTo>
                  <a:lnTo>
                    <a:pt x="742" y="1060"/>
                  </a:lnTo>
                  <a:lnTo>
                    <a:pt x="734" y="1053"/>
                  </a:lnTo>
                  <a:lnTo>
                    <a:pt x="726" y="1044"/>
                  </a:lnTo>
                  <a:lnTo>
                    <a:pt x="717" y="1039"/>
                  </a:lnTo>
                  <a:lnTo>
                    <a:pt x="708" y="1033"/>
                  </a:lnTo>
                  <a:lnTo>
                    <a:pt x="700" y="1028"/>
                  </a:lnTo>
                  <a:lnTo>
                    <a:pt x="690" y="1024"/>
                  </a:lnTo>
                  <a:lnTo>
                    <a:pt x="681" y="1020"/>
                  </a:lnTo>
                  <a:lnTo>
                    <a:pt x="674" y="1016"/>
                  </a:lnTo>
                  <a:lnTo>
                    <a:pt x="667" y="1011"/>
                  </a:lnTo>
                  <a:lnTo>
                    <a:pt x="662" y="1002"/>
                  </a:lnTo>
                  <a:lnTo>
                    <a:pt x="661" y="987"/>
                  </a:lnTo>
                  <a:lnTo>
                    <a:pt x="662" y="968"/>
                  </a:lnTo>
                  <a:lnTo>
                    <a:pt x="662" y="948"/>
                  </a:lnTo>
                  <a:lnTo>
                    <a:pt x="661" y="931"/>
                  </a:lnTo>
                  <a:lnTo>
                    <a:pt x="658" y="917"/>
                  </a:lnTo>
                  <a:lnTo>
                    <a:pt x="650" y="909"/>
                  </a:lnTo>
                  <a:lnTo>
                    <a:pt x="637" y="909"/>
                  </a:lnTo>
                  <a:lnTo>
                    <a:pt x="621" y="913"/>
                  </a:lnTo>
                  <a:lnTo>
                    <a:pt x="603" y="919"/>
                  </a:lnTo>
                  <a:lnTo>
                    <a:pt x="588" y="924"/>
                  </a:lnTo>
                  <a:lnTo>
                    <a:pt x="572" y="929"/>
                  </a:lnTo>
                  <a:lnTo>
                    <a:pt x="558" y="931"/>
                  </a:lnTo>
                  <a:lnTo>
                    <a:pt x="544" y="932"/>
                  </a:lnTo>
                  <a:lnTo>
                    <a:pt x="533" y="930"/>
                  </a:lnTo>
                  <a:lnTo>
                    <a:pt x="523" y="925"/>
                  </a:lnTo>
                  <a:lnTo>
                    <a:pt x="514" y="917"/>
                  </a:lnTo>
                  <a:lnTo>
                    <a:pt x="506" y="908"/>
                  </a:lnTo>
                  <a:lnTo>
                    <a:pt x="497" y="900"/>
                  </a:lnTo>
                  <a:lnTo>
                    <a:pt x="489" y="889"/>
                  </a:lnTo>
                  <a:lnTo>
                    <a:pt x="482" y="880"/>
                  </a:lnTo>
                  <a:lnTo>
                    <a:pt x="475" y="871"/>
                  </a:lnTo>
                  <a:lnTo>
                    <a:pt x="468" y="860"/>
                  </a:lnTo>
                  <a:lnTo>
                    <a:pt x="463" y="851"/>
                  </a:lnTo>
                  <a:lnTo>
                    <a:pt x="456" y="843"/>
                  </a:lnTo>
                  <a:lnTo>
                    <a:pt x="446" y="836"/>
                  </a:lnTo>
                  <a:lnTo>
                    <a:pt x="431" y="832"/>
                  </a:lnTo>
                  <a:lnTo>
                    <a:pt x="413" y="830"/>
                  </a:lnTo>
                  <a:lnTo>
                    <a:pt x="397" y="831"/>
                  </a:lnTo>
                  <a:lnTo>
                    <a:pt x="381" y="836"/>
                  </a:lnTo>
                  <a:lnTo>
                    <a:pt x="368" y="843"/>
                  </a:lnTo>
                  <a:lnTo>
                    <a:pt x="359" y="853"/>
                  </a:lnTo>
                  <a:lnTo>
                    <a:pt x="351" y="865"/>
                  </a:lnTo>
                  <a:lnTo>
                    <a:pt x="340" y="875"/>
                  </a:lnTo>
                  <a:lnTo>
                    <a:pt x="328" y="886"/>
                  </a:lnTo>
                  <a:lnTo>
                    <a:pt x="317" y="896"/>
                  </a:lnTo>
                  <a:lnTo>
                    <a:pt x="306" y="907"/>
                  </a:lnTo>
                  <a:lnTo>
                    <a:pt x="297" y="918"/>
                  </a:lnTo>
                  <a:lnTo>
                    <a:pt x="293" y="931"/>
                  </a:lnTo>
                  <a:lnTo>
                    <a:pt x="291" y="946"/>
                  </a:lnTo>
                  <a:lnTo>
                    <a:pt x="291" y="962"/>
                  </a:lnTo>
                  <a:lnTo>
                    <a:pt x="288" y="978"/>
                  </a:lnTo>
                  <a:lnTo>
                    <a:pt x="283" y="995"/>
                  </a:lnTo>
                  <a:lnTo>
                    <a:pt x="276" y="1010"/>
                  </a:lnTo>
                  <a:lnTo>
                    <a:pt x="268" y="1024"/>
                  </a:lnTo>
                  <a:lnTo>
                    <a:pt x="258" y="1035"/>
                  </a:lnTo>
                  <a:lnTo>
                    <a:pt x="246" y="1043"/>
                  </a:lnTo>
                  <a:lnTo>
                    <a:pt x="233" y="1048"/>
                  </a:lnTo>
                  <a:lnTo>
                    <a:pt x="221" y="1051"/>
                  </a:lnTo>
                  <a:lnTo>
                    <a:pt x="208" y="1055"/>
                  </a:lnTo>
                  <a:lnTo>
                    <a:pt x="196" y="1058"/>
                  </a:lnTo>
                  <a:lnTo>
                    <a:pt x="184" y="1061"/>
                  </a:lnTo>
                  <a:lnTo>
                    <a:pt x="168" y="1061"/>
                  </a:lnTo>
                  <a:lnTo>
                    <a:pt x="153" y="1057"/>
                  </a:lnTo>
                  <a:lnTo>
                    <a:pt x="136" y="1050"/>
                  </a:lnTo>
                  <a:lnTo>
                    <a:pt x="115" y="1039"/>
                  </a:lnTo>
                  <a:lnTo>
                    <a:pt x="104" y="1031"/>
                  </a:lnTo>
                  <a:lnTo>
                    <a:pt x="90" y="1024"/>
                  </a:lnTo>
                  <a:lnTo>
                    <a:pt x="76" y="1016"/>
                  </a:lnTo>
                  <a:lnTo>
                    <a:pt x="61" y="1009"/>
                  </a:lnTo>
                  <a:lnTo>
                    <a:pt x="46" y="1002"/>
                  </a:lnTo>
                  <a:lnTo>
                    <a:pt x="29" y="995"/>
                  </a:lnTo>
                  <a:lnTo>
                    <a:pt x="14" y="988"/>
                  </a:lnTo>
                  <a:lnTo>
                    <a:pt x="0" y="981"/>
                  </a:lnTo>
                  <a:lnTo>
                    <a:pt x="3" y="976"/>
                  </a:lnTo>
                  <a:lnTo>
                    <a:pt x="5" y="970"/>
                  </a:lnTo>
                  <a:lnTo>
                    <a:pt x="7" y="966"/>
                  </a:lnTo>
                  <a:lnTo>
                    <a:pt x="10" y="961"/>
                  </a:lnTo>
                  <a:lnTo>
                    <a:pt x="13" y="956"/>
                  </a:lnTo>
                  <a:lnTo>
                    <a:pt x="18" y="952"/>
                  </a:lnTo>
                  <a:lnTo>
                    <a:pt x="24" y="948"/>
                  </a:lnTo>
                  <a:lnTo>
                    <a:pt x="29" y="945"/>
                  </a:lnTo>
                  <a:lnTo>
                    <a:pt x="40" y="940"/>
                  </a:lnTo>
                  <a:lnTo>
                    <a:pt x="48" y="934"/>
                  </a:lnTo>
                  <a:lnTo>
                    <a:pt x="53" y="929"/>
                  </a:lnTo>
                  <a:lnTo>
                    <a:pt x="56" y="922"/>
                  </a:lnTo>
                  <a:lnTo>
                    <a:pt x="57" y="916"/>
                  </a:lnTo>
                  <a:lnTo>
                    <a:pt x="58" y="909"/>
                  </a:lnTo>
                  <a:lnTo>
                    <a:pt x="58" y="902"/>
                  </a:lnTo>
                  <a:lnTo>
                    <a:pt x="58" y="896"/>
                  </a:lnTo>
                  <a:lnTo>
                    <a:pt x="58" y="890"/>
                  </a:lnTo>
                  <a:lnTo>
                    <a:pt x="58" y="883"/>
                  </a:lnTo>
                  <a:lnTo>
                    <a:pt x="57" y="876"/>
                  </a:lnTo>
                  <a:lnTo>
                    <a:pt x="58" y="869"/>
                  </a:lnTo>
                  <a:lnTo>
                    <a:pt x="60" y="864"/>
                  </a:lnTo>
                  <a:lnTo>
                    <a:pt x="63" y="858"/>
                  </a:lnTo>
                  <a:lnTo>
                    <a:pt x="68" y="852"/>
                  </a:lnTo>
                  <a:lnTo>
                    <a:pt x="75" y="849"/>
                  </a:lnTo>
                  <a:lnTo>
                    <a:pt x="82" y="844"/>
                  </a:lnTo>
                  <a:lnTo>
                    <a:pt x="85" y="838"/>
                  </a:lnTo>
                  <a:lnTo>
                    <a:pt x="86" y="830"/>
                  </a:lnTo>
                  <a:lnTo>
                    <a:pt x="87" y="822"/>
                  </a:lnTo>
                  <a:lnTo>
                    <a:pt x="88" y="813"/>
                  </a:lnTo>
                  <a:lnTo>
                    <a:pt x="90" y="804"/>
                  </a:lnTo>
                  <a:lnTo>
                    <a:pt x="93" y="798"/>
                  </a:lnTo>
                  <a:lnTo>
                    <a:pt x="100" y="791"/>
                  </a:lnTo>
                  <a:lnTo>
                    <a:pt x="109" y="786"/>
                  </a:lnTo>
                  <a:lnTo>
                    <a:pt x="119" y="784"/>
                  </a:lnTo>
                  <a:lnTo>
                    <a:pt x="129" y="784"/>
                  </a:lnTo>
                  <a:lnTo>
                    <a:pt x="138" y="782"/>
                  </a:lnTo>
                  <a:lnTo>
                    <a:pt x="149" y="782"/>
                  </a:lnTo>
                  <a:lnTo>
                    <a:pt x="158" y="781"/>
                  </a:lnTo>
                  <a:lnTo>
                    <a:pt x="166" y="778"/>
                  </a:lnTo>
                  <a:lnTo>
                    <a:pt x="173" y="772"/>
                  </a:lnTo>
                  <a:lnTo>
                    <a:pt x="180" y="766"/>
                  </a:lnTo>
                  <a:lnTo>
                    <a:pt x="187" y="763"/>
                  </a:lnTo>
                  <a:lnTo>
                    <a:pt x="196" y="760"/>
                  </a:lnTo>
                  <a:lnTo>
                    <a:pt x="204" y="758"/>
                  </a:lnTo>
                  <a:lnTo>
                    <a:pt x="214" y="757"/>
                  </a:lnTo>
                  <a:lnTo>
                    <a:pt x="223" y="755"/>
                  </a:lnTo>
                  <a:lnTo>
                    <a:pt x="231" y="750"/>
                  </a:lnTo>
                  <a:lnTo>
                    <a:pt x="239" y="743"/>
                  </a:lnTo>
                  <a:lnTo>
                    <a:pt x="245" y="735"/>
                  </a:lnTo>
                  <a:lnTo>
                    <a:pt x="250" y="727"/>
                  </a:lnTo>
                  <a:lnTo>
                    <a:pt x="252" y="720"/>
                  </a:lnTo>
                  <a:lnTo>
                    <a:pt x="252" y="714"/>
                  </a:lnTo>
                  <a:lnTo>
                    <a:pt x="250" y="708"/>
                  </a:lnTo>
                  <a:lnTo>
                    <a:pt x="246" y="705"/>
                  </a:lnTo>
                  <a:lnTo>
                    <a:pt x="240" y="702"/>
                  </a:lnTo>
                  <a:lnTo>
                    <a:pt x="233" y="701"/>
                  </a:lnTo>
                  <a:lnTo>
                    <a:pt x="225" y="700"/>
                  </a:lnTo>
                  <a:lnTo>
                    <a:pt x="216" y="697"/>
                  </a:lnTo>
                  <a:lnTo>
                    <a:pt x="207" y="693"/>
                  </a:lnTo>
                  <a:lnTo>
                    <a:pt x="196" y="689"/>
                  </a:lnTo>
                  <a:lnTo>
                    <a:pt x="186" y="685"/>
                  </a:lnTo>
                  <a:lnTo>
                    <a:pt x="174" y="684"/>
                  </a:lnTo>
                  <a:lnTo>
                    <a:pt x="163" y="684"/>
                  </a:lnTo>
                  <a:lnTo>
                    <a:pt x="151" y="689"/>
                  </a:lnTo>
                  <a:lnTo>
                    <a:pt x="140" y="693"/>
                  </a:lnTo>
                  <a:lnTo>
                    <a:pt x="128" y="697"/>
                  </a:lnTo>
                  <a:lnTo>
                    <a:pt x="117" y="699"/>
                  </a:lnTo>
                  <a:lnTo>
                    <a:pt x="107" y="699"/>
                  </a:lnTo>
                  <a:lnTo>
                    <a:pt x="97" y="698"/>
                  </a:lnTo>
                  <a:lnTo>
                    <a:pt x="86" y="697"/>
                  </a:lnTo>
                  <a:lnTo>
                    <a:pt x="76" y="694"/>
                  </a:lnTo>
                  <a:lnTo>
                    <a:pt x="65" y="692"/>
                  </a:lnTo>
                  <a:lnTo>
                    <a:pt x="57" y="690"/>
                  </a:lnTo>
                  <a:lnTo>
                    <a:pt x="54" y="690"/>
                  </a:lnTo>
                  <a:lnTo>
                    <a:pt x="55" y="689"/>
                  </a:lnTo>
                  <a:lnTo>
                    <a:pt x="61" y="687"/>
                  </a:lnTo>
                  <a:lnTo>
                    <a:pt x="68" y="686"/>
                  </a:lnTo>
                  <a:lnTo>
                    <a:pt x="77" y="682"/>
                  </a:lnTo>
                  <a:lnTo>
                    <a:pt x="88" y="673"/>
                  </a:lnTo>
                  <a:lnTo>
                    <a:pt x="100" y="663"/>
                  </a:lnTo>
                  <a:lnTo>
                    <a:pt x="111" y="651"/>
                  </a:lnTo>
                  <a:lnTo>
                    <a:pt x="116" y="641"/>
                  </a:lnTo>
                  <a:lnTo>
                    <a:pt x="122" y="632"/>
                  </a:lnTo>
                  <a:lnTo>
                    <a:pt x="126" y="624"/>
                  </a:lnTo>
                  <a:lnTo>
                    <a:pt x="130" y="617"/>
                  </a:lnTo>
                  <a:lnTo>
                    <a:pt x="136" y="610"/>
                  </a:lnTo>
                  <a:lnTo>
                    <a:pt x="145" y="602"/>
                  </a:lnTo>
                  <a:lnTo>
                    <a:pt x="157" y="592"/>
                  </a:lnTo>
                  <a:lnTo>
                    <a:pt x="168" y="582"/>
                  </a:lnTo>
                  <a:lnTo>
                    <a:pt x="177" y="573"/>
                  </a:lnTo>
                  <a:lnTo>
                    <a:pt x="181" y="562"/>
                  </a:lnTo>
                  <a:lnTo>
                    <a:pt x="184" y="553"/>
                  </a:lnTo>
                  <a:lnTo>
                    <a:pt x="187" y="545"/>
                  </a:lnTo>
                  <a:lnTo>
                    <a:pt x="193" y="539"/>
                  </a:lnTo>
                  <a:lnTo>
                    <a:pt x="201" y="536"/>
                  </a:lnTo>
                  <a:lnTo>
                    <a:pt x="214" y="536"/>
                  </a:lnTo>
                  <a:lnTo>
                    <a:pt x="228" y="537"/>
                  </a:lnTo>
                  <a:lnTo>
                    <a:pt x="237" y="537"/>
                  </a:lnTo>
                  <a:lnTo>
                    <a:pt x="243" y="536"/>
                  </a:lnTo>
                  <a:lnTo>
                    <a:pt x="245" y="534"/>
                  </a:lnTo>
                  <a:lnTo>
                    <a:pt x="246" y="531"/>
                  </a:lnTo>
                  <a:lnTo>
                    <a:pt x="245" y="527"/>
                  </a:lnTo>
                  <a:lnTo>
                    <a:pt x="244" y="522"/>
                  </a:lnTo>
                  <a:lnTo>
                    <a:pt x="243" y="516"/>
                  </a:lnTo>
                  <a:lnTo>
                    <a:pt x="242" y="508"/>
                  </a:lnTo>
                  <a:lnTo>
                    <a:pt x="239" y="497"/>
                  </a:lnTo>
                  <a:lnTo>
                    <a:pt x="239" y="486"/>
                  </a:lnTo>
                  <a:lnTo>
                    <a:pt x="239" y="474"/>
                  </a:lnTo>
                  <a:lnTo>
                    <a:pt x="240" y="461"/>
                  </a:lnTo>
                  <a:lnTo>
                    <a:pt x="244" y="451"/>
                  </a:lnTo>
                  <a:lnTo>
                    <a:pt x="250" y="440"/>
                  </a:lnTo>
                  <a:lnTo>
                    <a:pt x="259" y="433"/>
                  </a:lnTo>
                  <a:lnTo>
                    <a:pt x="268" y="428"/>
                  </a:lnTo>
                  <a:lnTo>
                    <a:pt x="276" y="421"/>
                  </a:lnTo>
                  <a:lnTo>
                    <a:pt x="283" y="415"/>
                  </a:lnTo>
                  <a:lnTo>
                    <a:pt x="289" y="409"/>
                  </a:lnTo>
                  <a:lnTo>
                    <a:pt x="294" y="406"/>
                  </a:lnTo>
                  <a:lnTo>
                    <a:pt x="301" y="404"/>
                  </a:lnTo>
                  <a:lnTo>
                    <a:pt x="308" y="406"/>
                  </a:lnTo>
                  <a:lnTo>
                    <a:pt x="316" y="410"/>
                  </a:lnTo>
                  <a:lnTo>
                    <a:pt x="325" y="416"/>
                  </a:lnTo>
                  <a:lnTo>
                    <a:pt x="332" y="420"/>
                  </a:lnTo>
                  <a:lnTo>
                    <a:pt x="339" y="421"/>
                  </a:lnTo>
                  <a:lnTo>
                    <a:pt x="345" y="421"/>
                  </a:lnTo>
                  <a:lnTo>
                    <a:pt x="349" y="420"/>
                  </a:lnTo>
                  <a:lnTo>
                    <a:pt x="353" y="417"/>
                  </a:lnTo>
                  <a:lnTo>
                    <a:pt x="355" y="414"/>
                  </a:lnTo>
                  <a:lnTo>
                    <a:pt x="357" y="408"/>
                  </a:lnTo>
                  <a:lnTo>
                    <a:pt x="360" y="401"/>
                  </a:lnTo>
                  <a:lnTo>
                    <a:pt x="364" y="394"/>
                  </a:lnTo>
                  <a:lnTo>
                    <a:pt x="370" y="386"/>
                  </a:lnTo>
                  <a:lnTo>
                    <a:pt x="376" y="378"/>
                  </a:lnTo>
                  <a:lnTo>
                    <a:pt x="381" y="370"/>
                  </a:lnTo>
                  <a:lnTo>
                    <a:pt x="383" y="362"/>
                  </a:lnTo>
                  <a:lnTo>
                    <a:pt x="382" y="353"/>
                  </a:lnTo>
                  <a:lnTo>
                    <a:pt x="376" y="347"/>
                  </a:lnTo>
                  <a:lnTo>
                    <a:pt x="369" y="340"/>
                  </a:lnTo>
                  <a:lnTo>
                    <a:pt x="362" y="335"/>
                  </a:lnTo>
                  <a:lnTo>
                    <a:pt x="356" y="330"/>
                  </a:lnTo>
                  <a:lnTo>
                    <a:pt x="351" y="327"/>
                  </a:lnTo>
                  <a:lnTo>
                    <a:pt x="342" y="324"/>
                  </a:lnTo>
                  <a:lnTo>
                    <a:pt x="333" y="322"/>
                  </a:lnTo>
                  <a:lnTo>
                    <a:pt x="320" y="320"/>
                  </a:lnTo>
                  <a:lnTo>
                    <a:pt x="303" y="319"/>
                  </a:lnTo>
                  <a:lnTo>
                    <a:pt x="283" y="318"/>
                  </a:lnTo>
                  <a:lnTo>
                    <a:pt x="261" y="315"/>
                  </a:lnTo>
                  <a:lnTo>
                    <a:pt x="242" y="312"/>
                  </a:lnTo>
                  <a:lnTo>
                    <a:pt x="222" y="308"/>
                  </a:lnTo>
                  <a:lnTo>
                    <a:pt x="207" y="304"/>
                  </a:lnTo>
                  <a:lnTo>
                    <a:pt x="195" y="297"/>
                  </a:lnTo>
                  <a:lnTo>
                    <a:pt x="189" y="290"/>
                  </a:lnTo>
                  <a:lnTo>
                    <a:pt x="192" y="280"/>
                  </a:lnTo>
                  <a:lnTo>
                    <a:pt x="200" y="270"/>
                  </a:lnTo>
                  <a:lnTo>
                    <a:pt x="211" y="258"/>
                  </a:lnTo>
                  <a:lnTo>
                    <a:pt x="225" y="247"/>
                  </a:lnTo>
                  <a:lnTo>
                    <a:pt x="239" y="236"/>
                  </a:lnTo>
                  <a:lnTo>
                    <a:pt x="254" y="226"/>
                  </a:lnTo>
                  <a:lnTo>
                    <a:pt x="269" y="219"/>
                  </a:lnTo>
                  <a:lnTo>
                    <a:pt x="281" y="214"/>
                  </a:lnTo>
                  <a:lnTo>
                    <a:pt x="290" y="213"/>
                  </a:lnTo>
                  <a:lnTo>
                    <a:pt x="298" y="212"/>
                  </a:lnTo>
                  <a:lnTo>
                    <a:pt x="306" y="209"/>
                  </a:lnTo>
                  <a:lnTo>
                    <a:pt x="315" y="203"/>
                  </a:lnTo>
                  <a:lnTo>
                    <a:pt x="322" y="196"/>
                  </a:lnTo>
                  <a:lnTo>
                    <a:pt x="328" y="189"/>
                  </a:lnTo>
                  <a:lnTo>
                    <a:pt x="334" y="183"/>
                  </a:lnTo>
                  <a:lnTo>
                    <a:pt x="338" y="178"/>
                  </a:lnTo>
                  <a:lnTo>
                    <a:pt x="339" y="177"/>
                  </a:lnTo>
                  <a:lnTo>
                    <a:pt x="334" y="176"/>
                  </a:lnTo>
                  <a:lnTo>
                    <a:pt x="323" y="171"/>
                  </a:lnTo>
                  <a:lnTo>
                    <a:pt x="311" y="163"/>
                  </a:lnTo>
                  <a:lnTo>
                    <a:pt x="306" y="152"/>
                  </a:lnTo>
                  <a:lnTo>
                    <a:pt x="306" y="145"/>
                  </a:lnTo>
                  <a:lnTo>
                    <a:pt x="306" y="139"/>
                  </a:lnTo>
                  <a:lnTo>
                    <a:pt x="306" y="134"/>
                  </a:lnTo>
                  <a:lnTo>
                    <a:pt x="305" y="129"/>
                  </a:lnTo>
                  <a:lnTo>
                    <a:pt x="302" y="125"/>
                  </a:lnTo>
                  <a:lnTo>
                    <a:pt x="296" y="120"/>
                  </a:lnTo>
                  <a:lnTo>
                    <a:pt x="288" y="117"/>
                  </a:lnTo>
                  <a:lnTo>
                    <a:pt x="275" y="113"/>
                  </a:lnTo>
                  <a:lnTo>
                    <a:pt x="272" y="113"/>
                  </a:lnTo>
                  <a:lnTo>
                    <a:pt x="268" y="112"/>
                  </a:lnTo>
                  <a:lnTo>
                    <a:pt x="265" y="111"/>
                  </a:lnTo>
                  <a:lnTo>
                    <a:pt x="262" y="110"/>
                  </a:lnTo>
                  <a:lnTo>
                    <a:pt x="286" y="103"/>
                  </a:lnTo>
                  <a:lnTo>
                    <a:pt x="306" y="97"/>
                  </a:lnTo>
                  <a:lnTo>
                    <a:pt x="323" y="90"/>
                  </a:lnTo>
                  <a:lnTo>
                    <a:pt x="335" y="83"/>
                  </a:lnTo>
                  <a:lnTo>
                    <a:pt x="347" y="79"/>
                  </a:lnTo>
                  <a:lnTo>
                    <a:pt x="355" y="74"/>
                  </a:lnTo>
                  <a:lnTo>
                    <a:pt x="362" y="72"/>
                  </a:lnTo>
                  <a:lnTo>
                    <a:pt x="367" y="72"/>
                  </a:lnTo>
                  <a:lnTo>
                    <a:pt x="373" y="72"/>
                  </a:lnTo>
                  <a:lnTo>
                    <a:pt x="380" y="71"/>
                  </a:lnTo>
                  <a:lnTo>
                    <a:pt x="385" y="69"/>
                  </a:lnTo>
                  <a:lnTo>
                    <a:pt x="392" y="66"/>
                  </a:lnTo>
                  <a:lnTo>
                    <a:pt x="399" y="62"/>
                  </a:lnTo>
                  <a:lnTo>
                    <a:pt x="405" y="58"/>
                  </a:lnTo>
                  <a:lnTo>
                    <a:pt x="412" y="53"/>
                  </a:lnTo>
                  <a:lnTo>
                    <a:pt x="418" y="49"/>
                  </a:lnTo>
                  <a:lnTo>
                    <a:pt x="425" y="44"/>
                  </a:lnTo>
                  <a:lnTo>
                    <a:pt x="432" y="40"/>
                  </a:lnTo>
                  <a:lnTo>
                    <a:pt x="440" y="37"/>
                  </a:lnTo>
                  <a:lnTo>
                    <a:pt x="449" y="35"/>
                  </a:lnTo>
                  <a:lnTo>
                    <a:pt x="456" y="33"/>
                  </a:lnTo>
                  <a:lnTo>
                    <a:pt x="464" y="35"/>
                  </a:lnTo>
                  <a:lnTo>
                    <a:pt x="471" y="36"/>
                  </a:lnTo>
                  <a:lnTo>
                    <a:pt x="476" y="39"/>
                  </a:lnTo>
                  <a:lnTo>
                    <a:pt x="482" y="45"/>
                  </a:lnTo>
                  <a:lnTo>
                    <a:pt x="490" y="52"/>
                  </a:lnTo>
                  <a:lnTo>
                    <a:pt x="499" y="58"/>
                  </a:lnTo>
                  <a:lnTo>
                    <a:pt x="509" y="64"/>
                  </a:lnTo>
                  <a:lnTo>
                    <a:pt x="520" y="67"/>
                  </a:lnTo>
                  <a:lnTo>
                    <a:pt x="529" y="67"/>
                  </a:lnTo>
                  <a:lnTo>
                    <a:pt x="537" y="65"/>
                  </a:lnTo>
                  <a:lnTo>
                    <a:pt x="543" y="58"/>
                  </a:lnTo>
                  <a:lnTo>
                    <a:pt x="549" y="50"/>
                  </a:lnTo>
                  <a:lnTo>
                    <a:pt x="557" y="44"/>
                  </a:lnTo>
                  <a:lnTo>
                    <a:pt x="565" y="39"/>
                  </a:lnTo>
                  <a:lnTo>
                    <a:pt x="575" y="35"/>
                  </a:lnTo>
                  <a:lnTo>
                    <a:pt x="585" y="31"/>
                  </a:lnTo>
                  <a:lnTo>
                    <a:pt x="594" y="27"/>
                  </a:lnTo>
                  <a:lnTo>
                    <a:pt x="601" y="21"/>
                  </a:lnTo>
                  <a:lnTo>
                    <a:pt x="606" y="14"/>
                  </a:lnTo>
                  <a:lnTo>
                    <a:pt x="610" y="7"/>
                  </a:lnTo>
                  <a:lnTo>
                    <a:pt x="617" y="2"/>
                  </a:lnTo>
                  <a:lnTo>
                    <a:pt x="626" y="0"/>
                  </a:lnTo>
                  <a:lnTo>
                    <a:pt x="636" y="0"/>
                  </a:lnTo>
                  <a:lnTo>
                    <a:pt x="645" y="2"/>
                  </a:lnTo>
                  <a:lnTo>
                    <a:pt x="654" y="7"/>
                  </a:lnTo>
                  <a:lnTo>
                    <a:pt x="661" y="14"/>
                  </a:lnTo>
                  <a:lnTo>
                    <a:pt x="666" y="23"/>
                  </a:lnTo>
                  <a:lnTo>
                    <a:pt x="671" y="32"/>
                  </a:lnTo>
                  <a:lnTo>
                    <a:pt x="676" y="38"/>
                  </a:lnTo>
                  <a:lnTo>
                    <a:pt x="684" y="42"/>
                  </a:lnTo>
                  <a:lnTo>
                    <a:pt x="694" y="44"/>
                  </a:lnTo>
                  <a:lnTo>
                    <a:pt x="704" y="44"/>
                  </a:lnTo>
                  <a:lnTo>
                    <a:pt x="715" y="45"/>
                  </a:lnTo>
                  <a:lnTo>
                    <a:pt x="727" y="46"/>
                  </a:lnTo>
                  <a:lnTo>
                    <a:pt x="740" y="49"/>
                  </a:lnTo>
                  <a:lnTo>
                    <a:pt x="754" y="52"/>
                  </a:lnTo>
                  <a:lnTo>
                    <a:pt x="768" y="57"/>
                  </a:lnTo>
                  <a:lnTo>
                    <a:pt x="782" y="60"/>
                  </a:lnTo>
                  <a:lnTo>
                    <a:pt x="796" y="64"/>
                  </a:lnTo>
                  <a:lnTo>
                    <a:pt x="809" y="65"/>
                  </a:lnTo>
                  <a:lnTo>
                    <a:pt x="821" y="62"/>
                  </a:lnTo>
                  <a:lnTo>
                    <a:pt x="833" y="58"/>
                  </a:lnTo>
                  <a:lnTo>
                    <a:pt x="842" y="49"/>
                  </a:lnTo>
                  <a:lnTo>
                    <a:pt x="851" y="40"/>
                  </a:lnTo>
                  <a:lnTo>
                    <a:pt x="864" y="35"/>
                  </a:lnTo>
                  <a:lnTo>
                    <a:pt x="878" y="32"/>
                  </a:lnTo>
                  <a:lnTo>
                    <a:pt x="893" y="32"/>
                  </a:lnTo>
                  <a:lnTo>
                    <a:pt x="908" y="33"/>
                  </a:lnTo>
                  <a:lnTo>
                    <a:pt x="923" y="36"/>
                  </a:lnTo>
                  <a:lnTo>
                    <a:pt x="936" y="38"/>
                  </a:lnTo>
                  <a:lnTo>
                    <a:pt x="946" y="39"/>
                  </a:lnTo>
                  <a:lnTo>
                    <a:pt x="953" y="43"/>
                  </a:lnTo>
                  <a:lnTo>
                    <a:pt x="959" y="49"/>
                  </a:lnTo>
                  <a:lnTo>
                    <a:pt x="962" y="57"/>
                  </a:lnTo>
                  <a:lnTo>
                    <a:pt x="963" y="66"/>
                  </a:lnTo>
                  <a:lnTo>
                    <a:pt x="963" y="76"/>
                  </a:lnTo>
                  <a:lnTo>
                    <a:pt x="960" y="88"/>
                  </a:lnTo>
                  <a:lnTo>
                    <a:pt x="957" y="100"/>
                  </a:lnTo>
                  <a:lnTo>
                    <a:pt x="953" y="111"/>
                  </a:lnTo>
                  <a:lnTo>
                    <a:pt x="952" y="120"/>
                  </a:lnTo>
                  <a:lnTo>
                    <a:pt x="956" y="126"/>
                  </a:lnTo>
                  <a:lnTo>
                    <a:pt x="964" y="130"/>
                  </a:lnTo>
                  <a:lnTo>
                    <a:pt x="975" y="131"/>
                  </a:lnTo>
                  <a:lnTo>
                    <a:pt x="986" y="131"/>
                  </a:lnTo>
                  <a:lnTo>
                    <a:pt x="996" y="131"/>
                  </a:lnTo>
                  <a:lnTo>
                    <a:pt x="1004" y="130"/>
                  </a:lnTo>
                  <a:lnTo>
                    <a:pt x="1007" y="130"/>
                  </a:lnTo>
                  <a:lnTo>
                    <a:pt x="1025" y="151"/>
                  </a:lnTo>
                  <a:lnTo>
                    <a:pt x="1025" y="152"/>
                  </a:lnTo>
                  <a:lnTo>
                    <a:pt x="1024" y="155"/>
                  </a:lnTo>
                  <a:lnTo>
                    <a:pt x="1024" y="160"/>
                  </a:lnTo>
                  <a:lnTo>
                    <a:pt x="1024" y="166"/>
                  </a:lnTo>
                  <a:lnTo>
                    <a:pt x="1024" y="173"/>
                  </a:lnTo>
                  <a:lnTo>
                    <a:pt x="1028" y="181"/>
                  </a:lnTo>
                  <a:lnTo>
                    <a:pt x="1032" y="189"/>
                  </a:lnTo>
                  <a:lnTo>
                    <a:pt x="1039" y="197"/>
                  </a:lnTo>
                  <a:lnTo>
                    <a:pt x="1049" y="203"/>
                  </a:lnTo>
                  <a:lnTo>
                    <a:pt x="1059" y="207"/>
                  </a:lnTo>
                  <a:lnTo>
                    <a:pt x="1072" y="210"/>
                  </a:lnTo>
                  <a:lnTo>
                    <a:pt x="1086" y="211"/>
                  </a:lnTo>
                  <a:lnTo>
                    <a:pt x="1098" y="211"/>
                  </a:lnTo>
                  <a:lnTo>
                    <a:pt x="1111" y="211"/>
                  </a:lnTo>
                  <a:lnTo>
                    <a:pt x="1124" y="209"/>
                  </a:lnTo>
                  <a:lnTo>
                    <a:pt x="1134" y="206"/>
                  </a:lnTo>
                  <a:lnTo>
                    <a:pt x="1145" y="205"/>
                  </a:lnTo>
                  <a:lnTo>
                    <a:pt x="1156" y="206"/>
                  </a:lnTo>
                  <a:lnTo>
                    <a:pt x="1168" y="210"/>
                  </a:lnTo>
                  <a:lnTo>
                    <a:pt x="1181" y="212"/>
                  </a:lnTo>
                  <a:lnTo>
                    <a:pt x="1192" y="214"/>
                  </a:lnTo>
                  <a:lnTo>
                    <a:pt x="1203" y="214"/>
                  </a:lnTo>
                  <a:lnTo>
                    <a:pt x="1211" y="210"/>
                  </a:lnTo>
                  <a:lnTo>
                    <a:pt x="1218" y="202"/>
                  </a:lnTo>
                  <a:lnTo>
                    <a:pt x="1222" y="191"/>
                  </a:lnTo>
                  <a:lnTo>
                    <a:pt x="1227" y="183"/>
                  </a:lnTo>
                  <a:lnTo>
                    <a:pt x="1233" y="175"/>
                  </a:lnTo>
                  <a:lnTo>
                    <a:pt x="1239" y="168"/>
                  </a:lnTo>
                  <a:lnTo>
                    <a:pt x="1244" y="162"/>
                  </a:lnTo>
                  <a:lnTo>
                    <a:pt x="1250" y="156"/>
                  </a:lnTo>
                  <a:lnTo>
                    <a:pt x="1257" y="152"/>
                  </a:lnTo>
                  <a:lnTo>
                    <a:pt x="1264" y="148"/>
                  </a:lnTo>
                  <a:lnTo>
                    <a:pt x="1269" y="144"/>
                  </a:lnTo>
                  <a:lnTo>
                    <a:pt x="1275" y="136"/>
                  </a:lnTo>
                  <a:lnTo>
                    <a:pt x="1280" y="125"/>
                  </a:lnTo>
                  <a:lnTo>
                    <a:pt x="1287" y="111"/>
                  </a:lnTo>
                  <a:lnTo>
                    <a:pt x="1293" y="97"/>
                  </a:lnTo>
                  <a:lnTo>
                    <a:pt x="1299" y="82"/>
                  </a:lnTo>
                  <a:lnTo>
                    <a:pt x="1305" y="68"/>
                  </a:lnTo>
                  <a:lnTo>
                    <a:pt x="1309" y="54"/>
                  </a:lnTo>
                  <a:lnTo>
                    <a:pt x="1316" y="59"/>
                  </a:lnTo>
                  <a:lnTo>
                    <a:pt x="1324" y="62"/>
                  </a:lnTo>
                  <a:lnTo>
                    <a:pt x="1334" y="66"/>
                  </a:lnTo>
                  <a:lnTo>
                    <a:pt x="1343" y="71"/>
                  </a:lnTo>
                  <a:lnTo>
                    <a:pt x="1353" y="73"/>
                  </a:lnTo>
                  <a:lnTo>
                    <a:pt x="1365" y="76"/>
                  </a:lnTo>
                  <a:lnTo>
                    <a:pt x="1377" y="80"/>
                  </a:lnTo>
                  <a:lnTo>
                    <a:pt x="1389" y="82"/>
                  </a:lnTo>
                  <a:lnTo>
                    <a:pt x="1402" y="86"/>
                  </a:lnTo>
                  <a:lnTo>
                    <a:pt x="1416" y="88"/>
                  </a:lnTo>
                  <a:lnTo>
                    <a:pt x="1430" y="90"/>
                  </a:lnTo>
                  <a:lnTo>
                    <a:pt x="1445" y="93"/>
                  </a:lnTo>
                  <a:lnTo>
                    <a:pt x="1460" y="95"/>
                  </a:lnTo>
                  <a:lnTo>
                    <a:pt x="1475" y="96"/>
                  </a:lnTo>
                  <a:lnTo>
                    <a:pt x="1490" y="98"/>
                  </a:lnTo>
                  <a:lnTo>
                    <a:pt x="1507" y="100"/>
                  </a:lnTo>
                  <a:lnTo>
                    <a:pt x="1520" y="101"/>
                  </a:lnTo>
                  <a:lnTo>
                    <a:pt x="1532" y="102"/>
                  </a:lnTo>
                  <a:lnTo>
                    <a:pt x="1544" y="101"/>
                  </a:lnTo>
                  <a:lnTo>
                    <a:pt x="1554" y="98"/>
                  </a:lnTo>
                  <a:lnTo>
                    <a:pt x="1564" y="96"/>
                  </a:lnTo>
                  <a:lnTo>
                    <a:pt x="1573" y="93"/>
                  </a:lnTo>
                  <a:lnTo>
                    <a:pt x="1581" y="88"/>
                  </a:lnTo>
                  <a:lnTo>
                    <a:pt x="1588" y="83"/>
                  </a:lnTo>
                  <a:close/>
                </a:path>
              </a:pathLst>
            </a:custGeom>
            <a:solidFill>
              <a:srgbClr val="00CC66"/>
            </a:soli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63" name="Freeform 868"/>
            <p:cNvSpPr>
              <a:spLocks/>
            </p:cNvSpPr>
            <p:nvPr/>
          </p:nvSpPr>
          <p:spPr bwMode="auto">
            <a:xfrm>
              <a:off x="8831961" y="2922941"/>
              <a:ext cx="577714" cy="363215"/>
            </a:xfrm>
            <a:custGeom>
              <a:avLst/>
              <a:gdLst>
                <a:gd name="T0" fmla="*/ 1626 w 1633"/>
                <a:gd name="T1" fmla="*/ 192 h 1098"/>
                <a:gd name="T2" fmla="*/ 1571 w 1633"/>
                <a:gd name="T3" fmla="*/ 285 h 1098"/>
                <a:gd name="T4" fmla="*/ 1474 w 1633"/>
                <a:gd name="T5" fmla="*/ 308 h 1098"/>
                <a:gd name="T6" fmla="*/ 1410 w 1633"/>
                <a:gd name="T7" fmla="*/ 417 h 1098"/>
                <a:gd name="T8" fmla="*/ 1364 w 1633"/>
                <a:gd name="T9" fmla="*/ 459 h 1098"/>
                <a:gd name="T10" fmla="*/ 1344 w 1633"/>
                <a:gd name="T11" fmla="*/ 587 h 1098"/>
                <a:gd name="T12" fmla="*/ 1285 w 1633"/>
                <a:gd name="T13" fmla="*/ 697 h 1098"/>
                <a:gd name="T14" fmla="*/ 1308 w 1633"/>
                <a:gd name="T15" fmla="*/ 847 h 1098"/>
                <a:gd name="T16" fmla="*/ 1268 w 1633"/>
                <a:gd name="T17" fmla="*/ 945 h 1098"/>
                <a:gd name="T18" fmla="*/ 1255 w 1633"/>
                <a:gd name="T19" fmla="*/ 1049 h 1098"/>
                <a:gd name="T20" fmla="*/ 1170 w 1633"/>
                <a:gd name="T21" fmla="*/ 1053 h 1098"/>
                <a:gd name="T22" fmla="*/ 1112 w 1633"/>
                <a:gd name="T23" fmla="*/ 1094 h 1098"/>
                <a:gd name="T24" fmla="*/ 1001 w 1633"/>
                <a:gd name="T25" fmla="*/ 1043 h 1098"/>
                <a:gd name="T26" fmla="*/ 902 w 1633"/>
                <a:gd name="T27" fmla="*/ 1083 h 1098"/>
                <a:gd name="T28" fmla="*/ 846 w 1633"/>
                <a:gd name="T29" fmla="*/ 1041 h 1098"/>
                <a:gd name="T30" fmla="*/ 775 w 1633"/>
                <a:gd name="T31" fmla="*/ 1063 h 1098"/>
                <a:gd name="T32" fmla="*/ 690 w 1633"/>
                <a:gd name="T33" fmla="*/ 1024 h 1098"/>
                <a:gd name="T34" fmla="*/ 658 w 1633"/>
                <a:gd name="T35" fmla="*/ 917 h 1098"/>
                <a:gd name="T36" fmla="*/ 533 w 1633"/>
                <a:gd name="T37" fmla="*/ 930 h 1098"/>
                <a:gd name="T38" fmla="*/ 463 w 1633"/>
                <a:gd name="T39" fmla="*/ 851 h 1098"/>
                <a:gd name="T40" fmla="*/ 359 w 1633"/>
                <a:gd name="T41" fmla="*/ 853 h 1098"/>
                <a:gd name="T42" fmla="*/ 291 w 1633"/>
                <a:gd name="T43" fmla="*/ 962 h 1098"/>
                <a:gd name="T44" fmla="*/ 208 w 1633"/>
                <a:gd name="T45" fmla="*/ 1055 h 1098"/>
                <a:gd name="T46" fmla="*/ 76 w 1633"/>
                <a:gd name="T47" fmla="*/ 1016 h 1098"/>
                <a:gd name="T48" fmla="*/ 10 w 1633"/>
                <a:gd name="T49" fmla="*/ 961 h 1098"/>
                <a:gd name="T50" fmla="*/ 57 w 1633"/>
                <a:gd name="T51" fmla="*/ 916 h 1098"/>
                <a:gd name="T52" fmla="*/ 63 w 1633"/>
                <a:gd name="T53" fmla="*/ 858 h 1098"/>
                <a:gd name="T54" fmla="*/ 93 w 1633"/>
                <a:gd name="T55" fmla="*/ 798 h 1098"/>
                <a:gd name="T56" fmla="*/ 173 w 1633"/>
                <a:gd name="T57" fmla="*/ 772 h 1098"/>
                <a:gd name="T58" fmla="*/ 239 w 1633"/>
                <a:gd name="T59" fmla="*/ 743 h 1098"/>
                <a:gd name="T60" fmla="*/ 225 w 1633"/>
                <a:gd name="T61" fmla="*/ 700 h 1098"/>
                <a:gd name="T62" fmla="*/ 128 w 1633"/>
                <a:gd name="T63" fmla="*/ 697 h 1098"/>
                <a:gd name="T64" fmla="*/ 55 w 1633"/>
                <a:gd name="T65" fmla="*/ 689 h 1098"/>
                <a:gd name="T66" fmla="*/ 126 w 1633"/>
                <a:gd name="T67" fmla="*/ 624 h 1098"/>
                <a:gd name="T68" fmla="*/ 187 w 1633"/>
                <a:gd name="T69" fmla="*/ 545 h 1098"/>
                <a:gd name="T70" fmla="*/ 245 w 1633"/>
                <a:gd name="T71" fmla="*/ 527 h 1098"/>
                <a:gd name="T72" fmla="*/ 250 w 1633"/>
                <a:gd name="T73" fmla="*/ 440 h 1098"/>
                <a:gd name="T74" fmla="*/ 316 w 1633"/>
                <a:gd name="T75" fmla="*/ 410 h 1098"/>
                <a:gd name="T76" fmla="*/ 357 w 1633"/>
                <a:gd name="T77" fmla="*/ 408 h 1098"/>
                <a:gd name="T78" fmla="*/ 369 w 1633"/>
                <a:gd name="T79" fmla="*/ 340 h 1098"/>
                <a:gd name="T80" fmla="*/ 261 w 1633"/>
                <a:gd name="T81" fmla="*/ 315 h 1098"/>
                <a:gd name="T82" fmla="*/ 225 w 1633"/>
                <a:gd name="T83" fmla="*/ 247 h 1098"/>
                <a:gd name="T84" fmla="*/ 322 w 1633"/>
                <a:gd name="T85" fmla="*/ 196 h 1098"/>
                <a:gd name="T86" fmla="*/ 306 w 1633"/>
                <a:gd name="T87" fmla="*/ 152 h 1098"/>
                <a:gd name="T88" fmla="*/ 272 w 1633"/>
                <a:gd name="T89" fmla="*/ 113 h 1098"/>
                <a:gd name="T90" fmla="*/ 355 w 1633"/>
                <a:gd name="T91" fmla="*/ 74 h 1098"/>
                <a:gd name="T92" fmla="*/ 412 w 1633"/>
                <a:gd name="T93" fmla="*/ 53 h 1098"/>
                <a:gd name="T94" fmla="*/ 476 w 1633"/>
                <a:gd name="T95" fmla="*/ 39 h 1098"/>
                <a:gd name="T96" fmla="*/ 543 w 1633"/>
                <a:gd name="T97" fmla="*/ 58 h 1098"/>
                <a:gd name="T98" fmla="*/ 610 w 1633"/>
                <a:gd name="T99" fmla="*/ 7 h 1098"/>
                <a:gd name="T100" fmla="*/ 676 w 1633"/>
                <a:gd name="T101" fmla="*/ 38 h 1098"/>
                <a:gd name="T102" fmla="*/ 782 w 1633"/>
                <a:gd name="T103" fmla="*/ 60 h 1098"/>
                <a:gd name="T104" fmla="*/ 893 w 1633"/>
                <a:gd name="T105" fmla="*/ 32 h 1098"/>
                <a:gd name="T106" fmla="*/ 963 w 1633"/>
                <a:gd name="T107" fmla="*/ 76 h 1098"/>
                <a:gd name="T108" fmla="*/ 996 w 1633"/>
                <a:gd name="T109" fmla="*/ 131 h 1098"/>
                <a:gd name="T110" fmla="*/ 1028 w 1633"/>
                <a:gd name="T111" fmla="*/ 181 h 1098"/>
                <a:gd name="T112" fmla="*/ 1124 w 1633"/>
                <a:gd name="T113" fmla="*/ 209 h 1098"/>
                <a:gd name="T114" fmla="*/ 1218 w 1633"/>
                <a:gd name="T115" fmla="*/ 202 h 1098"/>
                <a:gd name="T116" fmla="*/ 1264 w 1633"/>
                <a:gd name="T117" fmla="*/ 148 h 1098"/>
                <a:gd name="T118" fmla="*/ 1316 w 1633"/>
                <a:gd name="T119" fmla="*/ 59 h 1098"/>
                <a:gd name="T120" fmla="*/ 1430 w 1633"/>
                <a:gd name="T121" fmla="*/ 90 h 1098"/>
                <a:gd name="T122" fmla="*/ 1554 w 1633"/>
                <a:gd name="T123" fmla="*/ 98 h 10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633" h="1098">
                  <a:moveTo>
                    <a:pt x="1588" y="83"/>
                  </a:moveTo>
                  <a:lnTo>
                    <a:pt x="1620" y="113"/>
                  </a:lnTo>
                  <a:lnTo>
                    <a:pt x="1620" y="113"/>
                  </a:lnTo>
                  <a:lnTo>
                    <a:pt x="1621" y="117"/>
                  </a:lnTo>
                  <a:lnTo>
                    <a:pt x="1625" y="125"/>
                  </a:lnTo>
                  <a:lnTo>
                    <a:pt x="1628" y="138"/>
                  </a:lnTo>
                  <a:lnTo>
                    <a:pt x="1632" y="152"/>
                  </a:lnTo>
                  <a:lnTo>
                    <a:pt x="1633" y="167"/>
                  </a:lnTo>
                  <a:lnTo>
                    <a:pt x="1632" y="181"/>
                  </a:lnTo>
                  <a:lnTo>
                    <a:pt x="1626" y="192"/>
                  </a:lnTo>
                  <a:lnTo>
                    <a:pt x="1616" y="199"/>
                  </a:lnTo>
                  <a:lnTo>
                    <a:pt x="1616" y="199"/>
                  </a:lnTo>
                  <a:lnTo>
                    <a:pt x="1603" y="206"/>
                  </a:lnTo>
                  <a:lnTo>
                    <a:pt x="1591" y="216"/>
                  </a:lnTo>
                  <a:lnTo>
                    <a:pt x="1584" y="227"/>
                  </a:lnTo>
                  <a:lnTo>
                    <a:pt x="1578" y="240"/>
                  </a:lnTo>
                  <a:lnTo>
                    <a:pt x="1574" y="254"/>
                  </a:lnTo>
                  <a:lnTo>
                    <a:pt x="1571" y="265"/>
                  </a:lnTo>
                  <a:lnTo>
                    <a:pt x="1571" y="277"/>
                  </a:lnTo>
                  <a:lnTo>
                    <a:pt x="1571" y="285"/>
                  </a:lnTo>
                  <a:lnTo>
                    <a:pt x="1571" y="285"/>
                  </a:lnTo>
                  <a:lnTo>
                    <a:pt x="1570" y="291"/>
                  </a:lnTo>
                  <a:lnTo>
                    <a:pt x="1563" y="292"/>
                  </a:lnTo>
                  <a:lnTo>
                    <a:pt x="1553" y="291"/>
                  </a:lnTo>
                  <a:lnTo>
                    <a:pt x="1540" y="290"/>
                  </a:lnTo>
                  <a:lnTo>
                    <a:pt x="1525" y="289"/>
                  </a:lnTo>
                  <a:lnTo>
                    <a:pt x="1508" y="291"/>
                  </a:lnTo>
                  <a:lnTo>
                    <a:pt x="1491" y="297"/>
                  </a:lnTo>
                  <a:lnTo>
                    <a:pt x="1474" y="308"/>
                  </a:lnTo>
                  <a:lnTo>
                    <a:pt x="1474" y="308"/>
                  </a:lnTo>
                  <a:lnTo>
                    <a:pt x="1458" y="322"/>
                  </a:lnTo>
                  <a:lnTo>
                    <a:pt x="1444" y="336"/>
                  </a:lnTo>
                  <a:lnTo>
                    <a:pt x="1432" y="349"/>
                  </a:lnTo>
                  <a:lnTo>
                    <a:pt x="1423" y="363"/>
                  </a:lnTo>
                  <a:lnTo>
                    <a:pt x="1415" y="376"/>
                  </a:lnTo>
                  <a:lnTo>
                    <a:pt x="1410" y="387"/>
                  </a:lnTo>
                  <a:lnTo>
                    <a:pt x="1408" y="398"/>
                  </a:lnTo>
                  <a:lnTo>
                    <a:pt x="1409" y="408"/>
                  </a:lnTo>
                  <a:lnTo>
                    <a:pt x="1409" y="408"/>
                  </a:lnTo>
                  <a:lnTo>
                    <a:pt x="1410" y="417"/>
                  </a:lnTo>
                  <a:lnTo>
                    <a:pt x="1410" y="427"/>
                  </a:lnTo>
                  <a:lnTo>
                    <a:pt x="1410" y="433"/>
                  </a:lnTo>
                  <a:lnTo>
                    <a:pt x="1408" y="440"/>
                  </a:lnTo>
                  <a:lnTo>
                    <a:pt x="1404" y="446"/>
                  </a:lnTo>
                  <a:lnTo>
                    <a:pt x="1399" y="451"/>
                  </a:lnTo>
                  <a:lnTo>
                    <a:pt x="1392" y="453"/>
                  </a:lnTo>
                  <a:lnTo>
                    <a:pt x="1384" y="454"/>
                  </a:lnTo>
                  <a:lnTo>
                    <a:pt x="1384" y="454"/>
                  </a:lnTo>
                  <a:lnTo>
                    <a:pt x="1373" y="456"/>
                  </a:lnTo>
                  <a:lnTo>
                    <a:pt x="1364" y="459"/>
                  </a:lnTo>
                  <a:lnTo>
                    <a:pt x="1353" y="465"/>
                  </a:lnTo>
                  <a:lnTo>
                    <a:pt x="1345" y="473"/>
                  </a:lnTo>
                  <a:lnTo>
                    <a:pt x="1338" y="484"/>
                  </a:lnTo>
                  <a:lnTo>
                    <a:pt x="1334" y="497"/>
                  </a:lnTo>
                  <a:lnTo>
                    <a:pt x="1334" y="513"/>
                  </a:lnTo>
                  <a:lnTo>
                    <a:pt x="1337" y="531"/>
                  </a:lnTo>
                  <a:lnTo>
                    <a:pt x="1337" y="531"/>
                  </a:lnTo>
                  <a:lnTo>
                    <a:pt x="1342" y="549"/>
                  </a:lnTo>
                  <a:lnTo>
                    <a:pt x="1344" y="568"/>
                  </a:lnTo>
                  <a:lnTo>
                    <a:pt x="1344" y="587"/>
                  </a:lnTo>
                  <a:lnTo>
                    <a:pt x="1343" y="603"/>
                  </a:lnTo>
                  <a:lnTo>
                    <a:pt x="1338" y="618"/>
                  </a:lnTo>
                  <a:lnTo>
                    <a:pt x="1333" y="632"/>
                  </a:lnTo>
                  <a:lnTo>
                    <a:pt x="1326" y="644"/>
                  </a:lnTo>
                  <a:lnTo>
                    <a:pt x="1316" y="654"/>
                  </a:lnTo>
                  <a:lnTo>
                    <a:pt x="1316" y="654"/>
                  </a:lnTo>
                  <a:lnTo>
                    <a:pt x="1307" y="662"/>
                  </a:lnTo>
                  <a:lnTo>
                    <a:pt x="1298" y="672"/>
                  </a:lnTo>
                  <a:lnTo>
                    <a:pt x="1291" y="684"/>
                  </a:lnTo>
                  <a:lnTo>
                    <a:pt x="1285" y="697"/>
                  </a:lnTo>
                  <a:lnTo>
                    <a:pt x="1280" y="711"/>
                  </a:lnTo>
                  <a:lnTo>
                    <a:pt x="1279" y="726"/>
                  </a:lnTo>
                  <a:lnTo>
                    <a:pt x="1282" y="741"/>
                  </a:lnTo>
                  <a:lnTo>
                    <a:pt x="1286" y="756"/>
                  </a:lnTo>
                  <a:lnTo>
                    <a:pt x="1286" y="756"/>
                  </a:lnTo>
                  <a:lnTo>
                    <a:pt x="1293" y="772"/>
                  </a:lnTo>
                  <a:lnTo>
                    <a:pt x="1299" y="791"/>
                  </a:lnTo>
                  <a:lnTo>
                    <a:pt x="1304" y="810"/>
                  </a:lnTo>
                  <a:lnTo>
                    <a:pt x="1307" y="829"/>
                  </a:lnTo>
                  <a:lnTo>
                    <a:pt x="1308" y="847"/>
                  </a:lnTo>
                  <a:lnTo>
                    <a:pt x="1307" y="864"/>
                  </a:lnTo>
                  <a:lnTo>
                    <a:pt x="1304" y="876"/>
                  </a:lnTo>
                  <a:lnTo>
                    <a:pt x="1298" y="886"/>
                  </a:lnTo>
                  <a:lnTo>
                    <a:pt x="1298" y="886"/>
                  </a:lnTo>
                  <a:lnTo>
                    <a:pt x="1291" y="893"/>
                  </a:lnTo>
                  <a:lnTo>
                    <a:pt x="1284" y="901"/>
                  </a:lnTo>
                  <a:lnTo>
                    <a:pt x="1278" y="910"/>
                  </a:lnTo>
                  <a:lnTo>
                    <a:pt x="1273" y="920"/>
                  </a:lnTo>
                  <a:lnTo>
                    <a:pt x="1270" y="932"/>
                  </a:lnTo>
                  <a:lnTo>
                    <a:pt x="1268" y="945"/>
                  </a:lnTo>
                  <a:lnTo>
                    <a:pt x="1265" y="960"/>
                  </a:lnTo>
                  <a:lnTo>
                    <a:pt x="1265" y="976"/>
                  </a:lnTo>
                  <a:lnTo>
                    <a:pt x="1265" y="976"/>
                  </a:lnTo>
                  <a:lnTo>
                    <a:pt x="1264" y="991"/>
                  </a:lnTo>
                  <a:lnTo>
                    <a:pt x="1263" y="1005"/>
                  </a:lnTo>
                  <a:lnTo>
                    <a:pt x="1260" y="1017"/>
                  </a:lnTo>
                  <a:lnTo>
                    <a:pt x="1257" y="1026"/>
                  </a:lnTo>
                  <a:lnTo>
                    <a:pt x="1256" y="1034"/>
                  </a:lnTo>
                  <a:lnTo>
                    <a:pt x="1255" y="1042"/>
                  </a:lnTo>
                  <a:lnTo>
                    <a:pt x="1255" y="1049"/>
                  </a:lnTo>
                  <a:lnTo>
                    <a:pt x="1258" y="1055"/>
                  </a:lnTo>
                  <a:lnTo>
                    <a:pt x="1258" y="1055"/>
                  </a:lnTo>
                  <a:lnTo>
                    <a:pt x="1261" y="1061"/>
                  </a:lnTo>
                  <a:lnTo>
                    <a:pt x="1257" y="1065"/>
                  </a:lnTo>
                  <a:lnTo>
                    <a:pt x="1248" y="1068"/>
                  </a:lnTo>
                  <a:lnTo>
                    <a:pt x="1236" y="1069"/>
                  </a:lnTo>
                  <a:lnTo>
                    <a:pt x="1221" y="1069"/>
                  </a:lnTo>
                  <a:lnTo>
                    <a:pt x="1205" y="1067"/>
                  </a:lnTo>
                  <a:lnTo>
                    <a:pt x="1188" y="1061"/>
                  </a:lnTo>
                  <a:lnTo>
                    <a:pt x="1170" y="1053"/>
                  </a:lnTo>
                  <a:lnTo>
                    <a:pt x="1170" y="1053"/>
                  </a:lnTo>
                  <a:lnTo>
                    <a:pt x="1155" y="1046"/>
                  </a:lnTo>
                  <a:lnTo>
                    <a:pt x="1144" y="1046"/>
                  </a:lnTo>
                  <a:lnTo>
                    <a:pt x="1135" y="1049"/>
                  </a:lnTo>
                  <a:lnTo>
                    <a:pt x="1130" y="1056"/>
                  </a:lnTo>
                  <a:lnTo>
                    <a:pt x="1125" y="1065"/>
                  </a:lnTo>
                  <a:lnTo>
                    <a:pt x="1120" y="1076"/>
                  </a:lnTo>
                  <a:lnTo>
                    <a:pt x="1117" y="1085"/>
                  </a:lnTo>
                  <a:lnTo>
                    <a:pt x="1112" y="1094"/>
                  </a:lnTo>
                  <a:lnTo>
                    <a:pt x="1112" y="1094"/>
                  </a:lnTo>
                  <a:lnTo>
                    <a:pt x="1103" y="1098"/>
                  </a:lnTo>
                  <a:lnTo>
                    <a:pt x="1088" y="1094"/>
                  </a:lnTo>
                  <a:lnTo>
                    <a:pt x="1071" y="1086"/>
                  </a:lnTo>
                  <a:lnTo>
                    <a:pt x="1052" y="1076"/>
                  </a:lnTo>
                  <a:lnTo>
                    <a:pt x="1033" y="1064"/>
                  </a:lnTo>
                  <a:lnTo>
                    <a:pt x="1018" y="1054"/>
                  </a:lnTo>
                  <a:lnTo>
                    <a:pt x="1007" y="1047"/>
                  </a:lnTo>
                  <a:lnTo>
                    <a:pt x="1003" y="1043"/>
                  </a:lnTo>
                  <a:lnTo>
                    <a:pt x="1003" y="1043"/>
                  </a:lnTo>
                  <a:lnTo>
                    <a:pt x="1001" y="1043"/>
                  </a:lnTo>
                  <a:lnTo>
                    <a:pt x="994" y="1044"/>
                  </a:lnTo>
                  <a:lnTo>
                    <a:pt x="984" y="1046"/>
                  </a:lnTo>
                  <a:lnTo>
                    <a:pt x="972" y="1048"/>
                  </a:lnTo>
                  <a:lnTo>
                    <a:pt x="958" y="1051"/>
                  </a:lnTo>
                  <a:lnTo>
                    <a:pt x="945" y="1056"/>
                  </a:lnTo>
                  <a:lnTo>
                    <a:pt x="934" y="1063"/>
                  </a:lnTo>
                  <a:lnTo>
                    <a:pt x="924" y="1071"/>
                  </a:lnTo>
                  <a:lnTo>
                    <a:pt x="924" y="1071"/>
                  </a:lnTo>
                  <a:lnTo>
                    <a:pt x="914" y="1078"/>
                  </a:lnTo>
                  <a:lnTo>
                    <a:pt x="902" y="1083"/>
                  </a:lnTo>
                  <a:lnTo>
                    <a:pt x="890" y="1083"/>
                  </a:lnTo>
                  <a:lnTo>
                    <a:pt x="878" y="1080"/>
                  </a:lnTo>
                  <a:lnTo>
                    <a:pt x="866" y="1077"/>
                  </a:lnTo>
                  <a:lnTo>
                    <a:pt x="857" y="1072"/>
                  </a:lnTo>
                  <a:lnTo>
                    <a:pt x="850" y="1065"/>
                  </a:lnTo>
                  <a:lnTo>
                    <a:pt x="848" y="1060"/>
                  </a:lnTo>
                  <a:lnTo>
                    <a:pt x="848" y="1060"/>
                  </a:lnTo>
                  <a:lnTo>
                    <a:pt x="848" y="1054"/>
                  </a:lnTo>
                  <a:lnTo>
                    <a:pt x="847" y="1047"/>
                  </a:lnTo>
                  <a:lnTo>
                    <a:pt x="846" y="1041"/>
                  </a:lnTo>
                  <a:lnTo>
                    <a:pt x="843" y="1036"/>
                  </a:lnTo>
                  <a:lnTo>
                    <a:pt x="840" y="1034"/>
                  </a:lnTo>
                  <a:lnTo>
                    <a:pt x="835" y="1034"/>
                  </a:lnTo>
                  <a:lnTo>
                    <a:pt x="828" y="1036"/>
                  </a:lnTo>
                  <a:lnTo>
                    <a:pt x="820" y="1043"/>
                  </a:lnTo>
                  <a:lnTo>
                    <a:pt x="820" y="1043"/>
                  </a:lnTo>
                  <a:lnTo>
                    <a:pt x="810" y="1050"/>
                  </a:lnTo>
                  <a:lnTo>
                    <a:pt x="798" y="1056"/>
                  </a:lnTo>
                  <a:lnTo>
                    <a:pt x="786" y="1061"/>
                  </a:lnTo>
                  <a:lnTo>
                    <a:pt x="775" y="1063"/>
                  </a:lnTo>
                  <a:lnTo>
                    <a:pt x="763" y="1064"/>
                  </a:lnTo>
                  <a:lnTo>
                    <a:pt x="752" y="1063"/>
                  </a:lnTo>
                  <a:lnTo>
                    <a:pt x="742" y="1060"/>
                  </a:lnTo>
                  <a:lnTo>
                    <a:pt x="734" y="1053"/>
                  </a:lnTo>
                  <a:lnTo>
                    <a:pt x="734" y="1053"/>
                  </a:lnTo>
                  <a:lnTo>
                    <a:pt x="726" y="1044"/>
                  </a:lnTo>
                  <a:lnTo>
                    <a:pt x="717" y="1039"/>
                  </a:lnTo>
                  <a:lnTo>
                    <a:pt x="708" y="1033"/>
                  </a:lnTo>
                  <a:lnTo>
                    <a:pt x="700" y="1028"/>
                  </a:lnTo>
                  <a:lnTo>
                    <a:pt x="690" y="1024"/>
                  </a:lnTo>
                  <a:lnTo>
                    <a:pt x="681" y="1020"/>
                  </a:lnTo>
                  <a:lnTo>
                    <a:pt x="674" y="1016"/>
                  </a:lnTo>
                  <a:lnTo>
                    <a:pt x="667" y="1011"/>
                  </a:lnTo>
                  <a:lnTo>
                    <a:pt x="667" y="1011"/>
                  </a:lnTo>
                  <a:lnTo>
                    <a:pt x="662" y="1002"/>
                  </a:lnTo>
                  <a:lnTo>
                    <a:pt x="661" y="987"/>
                  </a:lnTo>
                  <a:lnTo>
                    <a:pt x="662" y="968"/>
                  </a:lnTo>
                  <a:lnTo>
                    <a:pt x="662" y="948"/>
                  </a:lnTo>
                  <a:lnTo>
                    <a:pt x="661" y="931"/>
                  </a:lnTo>
                  <a:lnTo>
                    <a:pt x="658" y="917"/>
                  </a:lnTo>
                  <a:lnTo>
                    <a:pt x="650" y="909"/>
                  </a:lnTo>
                  <a:lnTo>
                    <a:pt x="637" y="909"/>
                  </a:lnTo>
                  <a:lnTo>
                    <a:pt x="637" y="909"/>
                  </a:lnTo>
                  <a:lnTo>
                    <a:pt x="621" y="913"/>
                  </a:lnTo>
                  <a:lnTo>
                    <a:pt x="603" y="919"/>
                  </a:lnTo>
                  <a:lnTo>
                    <a:pt x="588" y="924"/>
                  </a:lnTo>
                  <a:lnTo>
                    <a:pt x="572" y="929"/>
                  </a:lnTo>
                  <a:lnTo>
                    <a:pt x="558" y="931"/>
                  </a:lnTo>
                  <a:lnTo>
                    <a:pt x="544" y="932"/>
                  </a:lnTo>
                  <a:lnTo>
                    <a:pt x="533" y="930"/>
                  </a:lnTo>
                  <a:lnTo>
                    <a:pt x="523" y="925"/>
                  </a:lnTo>
                  <a:lnTo>
                    <a:pt x="523" y="925"/>
                  </a:lnTo>
                  <a:lnTo>
                    <a:pt x="514" y="917"/>
                  </a:lnTo>
                  <a:lnTo>
                    <a:pt x="506" y="908"/>
                  </a:lnTo>
                  <a:lnTo>
                    <a:pt x="497" y="900"/>
                  </a:lnTo>
                  <a:lnTo>
                    <a:pt x="489" y="889"/>
                  </a:lnTo>
                  <a:lnTo>
                    <a:pt x="482" y="880"/>
                  </a:lnTo>
                  <a:lnTo>
                    <a:pt x="475" y="871"/>
                  </a:lnTo>
                  <a:lnTo>
                    <a:pt x="468" y="860"/>
                  </a:lnTo>
                  <a:lnTo>
                    <a:pt x="463" y="851"/>
                  </a:lnTo>
                  <a:lnTo>
                    <a:pt x="463" y="851"/>
                  </a:lnTo>
                  <a:lnTo>
                    <a:pt x="456" y="843"/>
                  </a:lnTo>
                  <a:lnTo>
                    <a:pt x="446" y="836"/>
                  </a:lnTo>
                  <a:lnTo>
                    <a:pt x="431" y="832"/>
                  </a:lnTo>
                  <a:lnTo>
                    <a:pt x="413" y="830"/>
                  </a:lnTo>
                  <a:lnTo>
                    <a:pt x="397" y="831"/>
                  </a:lnTo>
                  <a:lnTo>
                    <a:pt x="381" y="836"/>
                  </a:lnTo>
                  <a:lnTo>
                    <a:pt x="368" y="843"/>
                  </a:lnTo>
                  <a:lnTo>
                    <a:pt x="359" y="853"/>
                  </a:lnTo>
                  <a:lnTo>
                    <a:pt x="359" y="853"/>
                  </a:lnTo>
                  <a:lnTo>
                    <a:pt x="351" y="865"/>
                  </a:lnTo>
                  <a:lnTo>
                    <a:pt x="340" y="875"/>
                  </a:lnTo>
                  <a:lnTo>
                    <a:pt x="328" y="886"/>
                  </a:lnTo>
                  <a:lnTo>
                    <a:pt x="317" y="896"/>
                  </a:lnTo>
                  <a:lnTo>
                    <a:pt x="306" y="907"/>
                  </a:lnTo>
                  <a:lnTo>
                    <a:pt x="297" y="918"/>
                  </a:lnTo>
                  <a:lnTo>
                    <a:pt x="293" y="931"/>
                  </a:lnTo>
                  <a:lnTo>
                    <a:pt x="291" y="946"/>
                  </a:lnTo>
                  <a:lnTo>
                    <a:pt x="291" y="946"/>
                  </a:lnTo>
                  <a:lnTo>
                    <a:pt x="291" y="962"/>
                  </a:lnTo>
                  <a:lnTo>
                    <a:pt x="288" y="978"/>
                  </a:lnTo>
                  <a:lnTo>
                    <a:pt x="283" y="995"/>
                  </a:lnTo>
                  <a:lnTo>
                    <a:pt x="276" y="1010"/>
                  </a:lnTo>
                  <a:lnTo>
                    <a:pt x="268" y="1024"/>
                  </a:lnTo>
                  <a:lnTo>
                    <a:pt x="258" y="1035"/>
                  </a:lnTo>
                  <a:lnTo>
                    <a:pt x="246" y="1043"/>
                  </a:lnTo>
                  <a:lnTo>
                    <a:pt x="233" y="1048"/>
                  </a:lnTo>
                  <a:lnTo>
                    <a:pt x="233" y="1048"/>
                  </a:lnTo>
                  <a:lnTo>
                    <a:pt x="221" y="1051"/>
                  </a:lnTo>
                  <a:lnTo>
                    <a:pt x="208" y="1055"/>
                  </a:lnTo>
                  <a:lnTo>
                    <a:pt x="196" y="1058"/>
                  </a:lnTo>
                  <a:lnTo>
                    <a:pt x="184" y="1061"/>
                  </a:lnTo>
                  <a:lnTo>
                    <a:pt x="168" y="1061"/>
                  </a:lnTo>
                  <a:lnTo>
                    <a:pt x="153" y="1057"/>
                  </a:lnTo>
                  <a:lnTo>
                    <a:pt x="136" y="1050"/>
                  </a:lnTo>
                  <a:lnTo>
                    <a:pt x="115" y="1039"/>
                  </a:lnTo>
                  <a:lnTo>
                    <a:pt x="115" y="1039"/>
                  </a:lnTo>
                  <a:lnTo>
                    <a:pt x="104" y="1031"/>
                  </a:lnTo>
                  <a:lnTo>
                    <a:pt x="90" y="1024"/>
                  </a:lnTo>
                  <a:lnTo>
                    <a:pt x="76" y="1016"/>
                  </a:lnTo>
                  <a:lnTo>
                    <a:pt x="61" y="1009"/>
                  </a:lnTo>
                  <a:lnTo>
                    <a:pt x="46" y="1002"/>
                  </a:lnTo>
                  <a:lnTo>
                    <a:pt x="29" y="995"/>
                  </a:lnTo>
                  <a:lnTo>
                    <a:pt x="14" y="988"/>
                  </a:lnTo>
                  <a:lnTo>
                    <a:pt x="0" y="981"/>
                  </a:lnTo>
                  <a:lnTo>
                    <a:pt x="0" y="981"/>
                  </a:lnTo>
                  <a:lnTo>
                    <a:pt x="3" y="976"/>
                  </a:lnTo>
                  <a:lnTo>
                    <a:pt x="5" y="970"/>
                  </a:lnTo>
                  <a:lnTo>
                    <a:pt x="7" y="966"/>
                  </a:lnTo>
                  <a:lnTo>
                    <a:pt x="10" y="961"/>
                  </a:lnTo>
                  <a:lnTo>
                    <a:pt x="13" y="956"/>
                  </a:lnTo>
                  <a:lnTo>
                    <a:pt x="18" y="952"/>
                  </a:lnTo>
                  <a:lnTo>
                    <a:pt x="24" y="948"/>
                  </a:lnTo>
                  <a:lnTo>
                    <a:pt x="29" y="945"/>
                  </a:lnTo>
                  <a:lnTo>
                    <a:pt x="29" y="945"/>
                  </a:lnTo>
                  <a:lnTo>
                    <a:pt x="40" y="940"/>
                  </a:lnTo>
                  <a:lnTo>
                    <a:pt x="48" y="934"/>
                  </a:lnTo>
                  <a:lnTo>
                    <a:pt x="53" y="929"/>
                  </a:lnTo>
                  <a:lnTo>
                    <a:pt x="56" y="922"/>
                  </a:lnTo>
                  <a:lnTo>
                    <a:pt x="57" y="916"/>
                  </a:lnTo>
                  <a:lnTo>
                    <a:pt x="58" y="909"/>
                  </a:lnTo>
                  <a:lnTo>
                    <a:pt x="58" y="902"/>
                  </a:lnTo>
                  <a:lnTo>
                    <a:pt x="58" y="896"/>
                  </a:lnTo>
                  <a:lnTo>
                    <a:pt x="58" y="896"/>
                  </a:lnTo>
                  <a:lnTo>
                    <a:pt x="58" y="890"/>
                  </a:lnTo>
                  <a:lnTo>
                    <a:pt x="58" y="883"/>
                  </a:lnTo>
                  <a:lnTo>
                    <a:pt x="57" y="876"/>
                  </a:lnTo>
                  <a:lnTo>
                    <a:pt x="58" y="869"/>
                  </a:lnTo>
                  <a:lnTo>
                    <a:pt x="60" y="864"/>
                  </a:lnTo>
                  <a:lnTo>
                    <a:pt x="63" y="858"/>
                  </a:lnTo>
                  <a:lnTo>
                    <a:pt x="68" y="852"/>
                  </a:lnTo>
                  <a:lnTo>
                    <a:pt x="75" y="849"/>
                  </a:lnTo>
                  <a:lnTo>
                    <a:pt x="75" y="849"/>
                  </a:lnTo>
                  <a:lnTo>
                    <a:pt x="82" y="844"/>
                  </a:lnTo>
                  <a:lnTo>
                    <a:pt x="85" y="838"/>
                  </a:lnTo>
                  <a:lnTo>
                    <a:pt x="86" y="830"/>
                  </a:lnTo>
                  <a:lnTo>
                    <a:pt x="87" y="822"/>
                  </a:lnTo>
                  <a:lnTo>
                    <a:pt x="88" y="813"/>
                  </a:lnTo>
                  <a:lnTo>
                    <a:pt x="90" y="804"/>
                  </a:lnTo>
                  <a:lnTo>
                    <a:pt x="93" y="798"/>
                  </a:lnTo>
                  <a:lnTo>
                    <a:pt x="100" y="791"/>
                  </a:lnTo>
                  <a:lnTo>
                    <a:pt x="100" y="791"/>
                  </a:lnTo>
                  <a:lnTo>
                    <a:pt x="109" y="786"/>
                  </a:lnTo>
                  <a:lnTo>
                    <a:pt x="119" y="784"/>
                  </a:lnTo>
                  <a:lnTo>
                    <a:pt x="129" y="784"/>
                  </a:lnTo>
                  <a:lnTo>
                    <a:pt x="138" y="782"/>
                  </a:lnTo>
                  <a:lnTo>
                    <a:pt x="149" y="782"/>
                  </a:lnTo>
                  <a:lnTo>
                    <a:pt x="158" y="781"/>
                  </a:lnTo>
                  <a:lnTo>
                    <a:pt x="166" y="778"/>
                  </a:lnTo>
                  <a:lnTo>
                    <a:pt x="173" y="772"/>
                  </a:lnTo>
                  <a:lnTo>
                    <a:pt x="173" y="772"/>
                  </a:lnTo>
                  <a:lnTo>
                    <a:pt x="180" y="766"/>
                  </a:lnTo>
                  <a:lnTo>
                    <a:pt x="187" y="763"/>
                  </a:lnTo>
                  <a:lnTo>
                    <a:pt x="196" y="760"/>
                  </a:lnTo>
                  <a:lnTo>
                    <a:pt x="204" y="758"/>
                  </a:lnTo>
                  <a:lnTo>
                    <a:pt x="214" y="757"/>
                  </a:lnTo>
                  <a:lnTo>
                    <a:pt x="223" y="755"/>
                  </a:lnTo>
                  <a:lnTo>
                    <a:pt x="231" y="750"/>
                  </a:lnTo>
                  <a:lnTo>
                    <a:pt x="239" y="743"/>
                  </a:lnTo>
                  <a:lnTo>
                    <a:pt x="239" y="743"/>
                  </a:lnTo>
                  <a:lnTo>
                    <a:pt x="245" y="735"/>
                  </a:lnTo>
                  <a:lnTo>
                    <a:pt x="250" y="727"/>
                  </a:lnTo>
                  <a:lnTo>
                    <a:pt x="252" y="720"/>
                  </a:lnTo>
                  <a:lnTo>
                    <a:pt x="252" y="714"/>
                  </a:lnTo>
                  <a:lnTo>
                    <a:pt x="250" y="708"/>
                  </a:lnTo>
                  <a:lnTo>
                    <a:pt x="246" y="705"/>
                  </a:lnTo>
                  <a:lnTo>
                    <a:pt x="240" y="702"/>
                  </a:lnTo>
                  <a:lnTo>
                    <a:pt x="233" y="701"/>
                  </a:lnTo>
                  <a:lnTo>
                    <a:pt x="233" y="701"/>
                  </a:lnTo>
                  <a:lnTo>
                    <a:pt x="225" y="700"/>
                  </a:lnTo>
                  <a:lnTo>
                    <a:pt x="216" y="697"/>
                  </a:lnTo>
                  <a:lnTo>
                    <a:pt x="207" y="693"/>
                  </a:lnTo>
                  <a:lnTo>
                    <a:pt x="196" y="689"/>
                  </a:lnTo>
                  <a:lnTo>
                    <a:pt x="186" y="685"/>
                  </a:lnTo>
                  <a:lnTo>
                    <a:pt x="174" y="684"/>
                  </a:lnTo>
                  <a:lnTo>
                    <a:pt x="163" y="684"/>
                  </a:lnTo>
                  <a:lnTo>
                    <a:pt x="151" y="689"/>
                  </a:lnTo>
                  <a:lnTo>
                    <a:pt x="151" y="689"/>
                  </a:lnTo>
                  <a:lnTo>
                    <a:pt x="140" y="693"/>
                  </a:lnTo>
                  <a:lnTo>
                    <a:pt x="128" y="697"/>
                  </a:lnTo>
                  <a:lnTo>
                    <a:pt x="117" y="699"/>
                  </a:lnTo>
                  <a:lnTo>
                    <a:pt x="107" y="699"/>
                  </a:lnTo>
                  <a:lnTo>
                    <a:pt x="97" y="698"/>
                  </a:lnTo>
                  <a:lnTo>
                    <a:pt x="86" y="697"/>
                  </a:lnTo>
                  <a:lnTo>
                    <a:pt x="76" y="694"/>
                  </a:lnTo>
                  <a:lnTo>
                    <a:pt x="65" y="692"/>
                  </a:lnTo>
                  <a:lnTo>
                    <a:pt x="65" y="692"/>
                  </a:lnTo>
                  <a:lnTo>
                    <a:pt x="57" y="690"/>
                  </a:lnTo>
                  <a:lnTo>
                    <a:pt x="54" y="690"/>
                  </a:lnTo>
                  <a:lnTo>
                    <a:pt x="55" y="689"/>
                  </a:lnTo>
                  <a:lnTo>
                    <a:pt x="61" y="687"/>
                  </a:lnTo>
                  <a:lnTo>
                    <a:pt x="68" y="686"/>
                  </a:lnTo>
                  <a:lnTo>
                    <a:pt x="77" y="682"/>
                  </a:lnTo>
                  <a:lnTo>
                    <a:pt x="88" y="673"/>
                  </a:lnTo>
                  <a:lnTo>
                    <a:pt x="100" y="663"/>
                  </a:lnTo>
                  <a:lnTo>
                    <a:pt x="100" y="663"/>
                  </a:lnTo>
                  <a:lnTo>
                    <a:pt x="111" y="651"/>
                  </a:lnTo>
                  <a:lnTo>
                    <a:pt x="116" y="641"/>
                  </a:lnTo>
                  <a:lnTo>
                    <a:pt x="122" y="632"/>
                  </a:lnTo>
                  <a:lnTo>
                    <a:pt x="126" y="624"/>
                  </a:lnTo>
                  <a:lnTo>
                    <a:pt x="130" y="617"/>
                  </a:lnTo>
                  <a:lnTo>
                    <a:pt x="136" y="610"/>
                  </a:lnTo>
                  <a:lnTo>
                    <a:pt x="145" y="602"/>
                  </a:lnTo>
                  <a:lnTo>
                    <a:pt x="157" y="592"/>
                  </a:lnTo>
                  <a:lnTo>
                    <a:pt x="157" y="592"/>
                  </a:lnTo>
                  <a:lnTo>
                    <a:pt x="168" y="582"/>
                  </a:lnTo>
                  <a:lnTo>
                    <a:pt x="177" y="573"/>
                  </a:lnTo>
                  <a:lnTo>
                    <a:pt x="181" y="562"/>
                  </a:lnTo>
                  <a:lnTo>
                    <a:pt x="184" y="553"/>
                  </a:lnTo>
                  <a:lnTo>
                    <a:pt x="187" y="545"/>
                  </a:lnTo>
                  <a:lnTo>
                    <a:pt x="193" y="539"/>
                  </a:lnTo>
                  <a:lnTo>
                    <a:pt x="201" y="536"/>
                  </a:lnTo>
                  <a:lnTo>
                    <a:pt x="214" y="536"/>
                  </a:lnTo>
                  <a:lnTo>
                    <a:pt x="214" y="536"/>
                  </a:lnTo>
                  <a:lnTo>
                    <a:pt x="228" y="537"/>
                  </a:lnTo>
                  <a:lnTo>
                    <a:pt x="237" y="537"/>
                  </a:lnTo>
                  <a:lnTo>
                    <a:pt x="243" y="536"/>
                  </a:lnTo>
                  <a:lnTo>
                    <a:pt x="245" y="534"/>
                  </a:lnTo>
                  <a:lnTo>
                    <a:pt x="246" y="531"/>
                  </a:lnTo>
                  <a:lnTo>
                    <a:pt x="245" y="527"/>
                  </a:lnTo>
                  <a:lnTo>
                    <a:pt x="244" y="522"/>
                  </a:lnTo>
                  <a:lnTo>
                    <a:pt x="243" y="516"/>
                  </a:lnTo>
                  <a:lnTo>
                    <a:pt x="243" y="516"/>
                  </a:lnTo>
                  <a:lnTo>
                    <a:pt x="242" y="508"/>
                  </a:lnTo>
                  <a:lnTo>
                    <a:pt x="239" y="497"/>
                  </a:lnTo>
                  <a:lnTo>
                    <a:pt x="239" y="486"/>
                  </a:lnTo>
                  <a:lnTo>
                    <a:pt x="239" y="474"/>
                  </a:lnTo>
                  <a:lnTo>
                    <a:pt x="240" y="461"/>
                  </a:lnTo>
                  <a:lnTo>
                    <a:pt x="244" y="451"/>
                  </a:lnTo>
                  <a:lnTo>
                    <a:pt x="250" y="440"/>
                  </a:lnTo>
                  <a:lnTo>
                    <a:pt x="259" y="433"/>
                  </a:lnTo>
                  <a:lnTo>
                    <a:pt x="259" y="433"/>
                  </a:lnTo>
                  <a:lnTo>
                    <a:pt x="268" y="428"/>
                  </a:lnTo>
                  <a:lnTo>
                    <a:pt x="276" y="421"/>
                  </a:lnTo>
                  <a:lnTo>
                    <a:pt x="283" y="415"/>
                  </a:lnTo>
                  <a:lnTo>
                    <a:pt x="289" y="409"/>
                  </a:lnTo>
                  <a:lnTo>
                    <a:pt x="294" y="406"/>
                  </a:lnTo>
                  <a:lnTo>
                    <a:pt x="301" y="404"/>
                  </a:lnTo>
                  <a:lnTo>
                    <a:pt x="308" y="406"/>
                  </a:lnTo>
                  <a:lnTo>
                    <a:pt x="316" y="410"/>
                  </a:lnTo>
                  <a:lnTo>
                    <a:pt x="316" y="410"/>
                  </a:lnTo>
                  <a:lnTo>
                    <a:pt x="325" y="416"/>
                  </a:lnTo>
                  <a:lnTo>
                    <a:pt x="332" y="420"/>
                  </a:lnTo>
                  <a:lnTo>
                    <a:pt x="339" y="421"/>
                  </a:lnTo>
                  <a:lnTo>
                    <a:pt x="345" y="421"/>
                  </a:lnTo>
                  <a:lnTo>
                    <a:pt x="349" y="420"/>
                  </a:lnTo>
                  <a:lnTo>
                    <a:pt x="353" y="417"/>
                  </a:lnTo>
                  <a:lnTo>
                    <a:pt x="355" y="414"/>
                  </a:lnTo>
                  <a:lnTo>
                    <a:pt x="357" y="408"/>
                  </a:lnTo>
                  <a:lnTo>
                    <a:pt x="357" y="408"/>
                  </a:lnTo>
                  <a:lnTo>
                    <a:pt x="360" y="401"/>
                  </a:lnTo>
                  <a:lnTo>
                    <a:pt x="364" y="394"/>
                  </a:lnTo>
                  <a:lnTo>
                    <a:pt x="370" y="386"/>
                  </a:lnTo>
                  <a:lnTo>
                    <a:pt x="376" y="378"/>
                  </a:lnTo>
                  <a:lnTo>
                    <a:pt x="381" y="370"/>
                  </a:lnTo>
                  <a:lnTo>
                    <a:pt x="383" y="362"/>
                  </a:lnTo>
                  <a:lnTo>
                    <a:pt x="382" y="353"/>
                  </a:lnTo>
                  <a:lnTo>
                    <a:pt x="376" y="347"/>
                  </a:lnTo>
                  <a:lnTo>
                    <a:pt x="376" y="347"/>
                  </a:lnTo>
                  <a:lnTo>
                    <a:pt x="369" y="340"/>
                  </a:lnTo>
                  <a:lnTo>
                    <a:pt x="362" y="335"/>
                  </a:lnTo>
                  <a:lnTo>
                    <a:pt x="356" y="330"/>
                  </a:lnTo>
                  <a:lnTo>
                    <a:pt x="351" y="327"/>
                  </a:lnTo>
                  <a:lnTo>
                    <a:pt x="342" y="324"/>
                  </a:lnTo>
                  <a:lnTo>
                    <a:pt x="333" y="322"/>
                  </a:lnTo>
                  <a:lnTo>
                    <a:pt x="320" y="320"/>
                  </a:lnTo>
                  <a:lnTo>
                    <a:pt x="303" y="319"/>
                  </a:lnTo>
                  <a:lnTo>
                    <a:pt x="303" y="319"/>
                  </a:lnTo>
                  <a:lnTo>
                    <a:pt x="283" y="318"/>
                  </a:lnTo>
                  <a:lnTo>
                    <a:pt x="261" y="315"/>
                  </a:lnTo>
                  <a:lnTo>
                    <a:pt x="242" y="312"/>
                  </a:lnTo>
                  <a:lnTo>
                    <a:pt x="222" y="308"/>
                  </a:lnTo>
                  <a:lnTo>
                    <a:pt x="207" y="304"/>
                  </a:lnTo>
                  <a:lnTo>
                    <a:pt x="195" y="297"/>
                  </a:lnTo>
                  <a:lnTo>
                    <a:pt x="189" y="290"/>
                  </a:lnTo>
                  <a:lnTo>
                    <a:pt x="192" y="280"/>
                  </a:lnTo>
                  <a:lnTo>
                    <a:pt x="192" y="280"/>
                  </a:lnTo>
                  <a:lnTo>
                    <a:pt x="200" y="270"/>
                  </a:lnTo>
                  <a:lnTo>
                    <a:pt x="211" y="258"/>
                  </a:lnTo>
                  <a:lnTo>
                    <a:pt x="225" y="247"/>
                  </a:lnTo>
                  <a:lnTo>
                    <a:pt x="239" y="236"/>
                  </a:lnTo>
                  <a:lnTo>
                    <a:pt x="254" y="226"/>
                  </a:lnTo>
                  <a:lnTo>
                    <a:pt x="269" y="219"/>
                  </a:lnTo>
                  <a:lnTo>
                    <a:pt x="281" y="214"/>
                  </a:lnTo>
                  <a:lnTo>
                    <a:pt x="290" y="213"/>
                  </a:lnTo>
                  <a:lnTo>
                    <a:pt x="290" y="213"/>
                  </a:lnTo>
                  <a:lnTo>
                    <a:pt x="298" y="212"/>
                  </a:lnTo>
                  <a:lnTo>
                    <a:pt x="306" y="209"/>
                  </a:lnTo>
                  <a:lnTo>
                    <a:pt x="315" y="203"/>
                  </a:lnTo>
                  <a:lnTo>
                    <a:pt x="322" y="196"/>
                  </a:lnTo>
                  <a:lnTo>
                    <a:pt x="328" y="189"/>
                  </a:lnTo>
                  <a:lnTo>
                    <a:pt x="334" y="183"/>
                  </a:lnTo>
                  <a:lnTo>
                    <a:pt x="338" y="178"/>
                  </a:lnTo>
                  <a:lnTo>
                    <a:pt x="339" y="177"/>
                  </a:lnTo>
                  <a:lnTo>
                    <a:pt x="339" y="177"/>
                  </a:lnTo>
                  <a:lnTo>
                    <a:pt x="334" y="176"/>
                  </a:lnTo>
                  <a:lnTo>
                    <a:pt x="323" y="171"/>
                  </a:lnTo>
                  <a:lnTo>
                    <a:pt x="311" y="163"/>
                  </a:lnTo>
                  <a:lnTo>
                    <a:pt x="306" y="152"/>
                  </a:lnTo>
                  <a:lnTo>
                    <a:pt x="306" y="152"/>
                  </a:lnTo>
                  <a:lnTo>
                    <a:pt x="306" y="145"/>
                  </a:lnTo>
                  <a:lnTo>
                    <a:pt x="306" y="139"/>
                  </a:lnTo>
                  <a:lnTo>
                    <a:pt x="306" y="134"/>
                  </a:lnTo>
                  <a:lnTo>
                    <a:pt x="305" y="129"/>
                  </a:lnTo>
                  <a:lnTo>
                    <a:pt x="302" y="125"/>
                  </a:lnTo>
                  <a:lnTo>
                    <a:pt x="296" y="120"/>
                  </a:lnTo>
                  <a:lnTo>
                    <a:pt x="288" y="117"/>
                  </a:lnTo>
                  <a:lnTo>
                    <a:pt x="275" y="113"/>
                  </a:lnTo>
                  <a:lnTo>
                    <a:pt x="275" y="113"/>
                  </a:lnTo>
                  <a:lnTo>
                    <a:pt x="272" y="113"/>
                  </a:lnTo>
                  <a:lnTo>
                    <a:pt x="268" y="112"/>
                  </a:lnTo>
                  <a:lnTo>
                    <a:pt x="265" y="111"/>
                  </a:lnTo>
                  <a:lnTo>
                    <a:pt x="262" y="110"/>
                  </a:lnTo>
                  <a:lnTo>
                    <a:pt x="262" y="110"/>
                  </a:lnTo>
                  <a:lnTo>
                    <a:pt x="286" y="103"/>
                  </a:lnTo>
                  <a:lnTo>
                    <a:pt x="306" y="97"/>
                  </a:lnTo>
                  <a:lnTo>
                    <a:pt x="323" y="90"/>
                  </a:lnTo>
                  <a:lnTo>
                    <a:pt x="335" y="83"/>
                  </a:lnTo>
                  <a:lnTo>
                    <a:pt x="347" y="79"/>
                  </a:lnTo>
                  <a:lnTo>
                    <a:pt x="355" y="74"/>
                  </a:lnTo>
                  <a:lnTo>
                    <a:pt x="362" y="72"/>
                  </a:lnTo>
                  <a:lnTo>
                    <a:pt x="367" y="72"/>
                  </a:lnTo>
                  <a:lnTo>
                    <a:pt x="367" y="72"/>
                  </a:lnTo>
                  <a:lnTo>
                    <a:pt x="373" y="72"/>
                  </a:lnTo>
                  <a:lnTo>
                    <a:pt x="380" y="71"/>
                  </a:lnTo>
                  <a:lnTo>
                    <a:pt x="385" y="69"/>
                  </a:lnTo>
                  <a:lnTo>
                    <a:pt x="392" y="66"/>
                  </a:lnTo>
                  <a:lnTo>
                    <a:pt x="399" y="62"/>
                  </a:lnTo>
                  <a:lnTo>
                    <a:pt x="405" y="58"/>
                  </a:lnTo>
                  <a:lnTo>
                    <a:pt x="412" y="53"/>
                  </a:lnTo>
                  <a:lnTo>
                    <a:pt x="418" y="49"/>
                  </a:lnTo>
                  <a:lnTo>
                    <a:pt x="418" y="49"/>
                  </a:lnTo>
                  <a:lnTo>
                    <a:pt x="425" y="44"/>
                  </a:lnTo>
                  <a:lnTo>
                    <a:pt x="432" y="40"/>
                  </a:lnTo>
                  <a:lnTo>
                    <a:pt x="440" y="37"/>
                  </a:lnTo>
                  <a:lnTo>
                    <a:pt x="449" y="35"/>
                  </a:lnTo>
                  <a:lnTo>
                    <a:pt x="456" y="33"/>
                  </a:lnTo>
                  <a:lnTo>
                    <a:pt x="464" y="35"/>
                  </a:lnTo>
                  <a:lnTo>
                    <a:pt x="471" y="36"/>
                  </a:lnTo>
                  <a:lnTo>
                    <a:pt x="476" y="39"/>
                  </a:lnTo>
                  <a:lnTo>
                    <a:pt x="476" y="39"/>
                  </a:lnTo>
                  <a:lnTo>
                    <a:pt x="482" y="45"/>
                  </a:lnTo>
                  <a:lnTo>
                    <a:pt x="490" y="52"/>
                  </a:lnTo>
                  <a:lnTo>
                    <a:pt x="499" y="58"/>
                  </a:lnTo>
                  <a:lnTo>
                    <a:pt x="509" y="64"/>
                  </a:lnTo>
                  <a:lnTo>
                    <a:pt x="520" y="67"/>
                  </a:lnTo>
                  <a:lnTo>
                    <a:pt x="529" y="67"/>
                  </a:lnTo>
                  <a:lnTo>
                    <a:pt x="537" y="65"/>
                  </a:lnTo>
                  <a:lnTo>
                    <a:pt x="543" y="58"/>
                  </a:lnTo>
                  <a:lnTo>
                    <a:pt x="543" y="58"/>
                  </a:lnTo>
                  <a:lnTo>
                    <a:pt x="549" y="50"/>
                  </a:lnTo>
                  <a:lnTo>
                    <a:pt x="557" y="44"/>
                  </a:lnTo>
                  <a:lnTo>
                    <a:pt x="565" y="39"/>
                  </a:lnTo>
                  <a:lnTo>
                    <a:pt x="575" y="35"/>
                  </a:lnTo>
                  <a:lnTo>
                    <a:pt x="585" y="31"/>
                  </a:lnTo>
                  <a:lnTo>
                    <a:pt x="594" y="27"/>
                  </a:lnTo>
                  <a:lnTo>
                    <a:pt x="601" y="21"/>
                  </a:lnTo>
                  <a:lnTo>
                    <a:pt x="606" y="14"/>
                  </a:lnTo>
                  <a:lnTo>
                    <a:pt x="606" y="14"/>
                  </a:lnTo>
                  <a:lnTo>
                    <a:pt x="610" y="7"/>
                  </a:lnTo>
                  <a:lnTo>
                    <a:pt x="617" y="2"/>
                  </a:lnTo>
                  <a:lnTo>
                    <a:pt x="626" y="0"/>
                  </a:lnTo>
                  <a:lnTo>
                    <a:pt x="636" y="0"/>
                  </a:lnTo>
                  <a:lnTo>
                    <a:pt x="645" y="2"/>
                  </a:lnTo>
                  <a:lnTo>
                    <a:pt x="654" y="7"/>
                  </a:lnTo>
                  <a:lnTo>
                    <a:pt x="661" y="14"/>
                  </a:lnTo>
                  <a:lnTo>
                    <a:pt x="666" y="23"/>
                  </a:lnTo>
                  <a:lnTo>
                    <a:pt x="666" y="23"/>
                  </a:lnTo>
                  <a:lnTo>
                    <a:pt x="671" y="32"/>
                  </a:lnTo>
                  <a:lnTo>
                    <a:pt x="676" y="38"/>
                  </a:lnTo>
                  <a:lnTo>
                    <a:pt x="684" y="42"/>
                  </a:lnTo>
                  <a:lnTo>
                    <a:pt x="694" y="44"/>
                  </a:lnTo>
                  <a:lnTo>
                    <a:pt x="704" y="44"/>
                  </a:lnTo>
                  <a:lnTo>
                    <a:pt x="715" y="45"/>
                  </a:lnTo>
                  <a:lnTo>
                    <a:pt x="727" y="46"/>
                  </a:lnTo>
                  <a:lnTo>
                    <a:pt x="740" y="49"/>
                  </a:lnTo>
                  <a:lnTo>
                    <a:pt x="740" y="49"/>
                  </a:lnTo>
                  <a:lnTo>
                    <a:pt x="754" y="52"/>
                  </a:lnTo>
                  <a:lnTo>
                    <a:pt x="768" y="57"/>
                  </a:lnTo>
                  <a:lnTo>
                    <a:pt x="782" y="60"/>
                  </a:lnTo>
                  <a:lnTo>
                    <a:pt x="796" y="64"/>
                  </a:lnTo>
                  <a:lnTo>
                    <a:pt x="809" y="65"/>
                  </a:lnTo>
                  <a:lnTo>
                    <a:pt x="821" y="62"/>
                  </a:lnTo>
                  <a:lnTo>
                    <a:pt x="833" y="58"/>
                  </a:lnTo>
                  <a:lnTo>
                    <a:pt x="842" y="49"/>
                  </a:lnTo>
                  <a:lnTo>
                    <a:pt x="842" y="49"/>
                  </a:lnTo>
                  <a:lnTo>
                    <a:pt x="851" y="40"/>
                  </a:lnTo>
                  <a:lnTo>
                    <a:pt x="864" y="35"/>
                  </a:lnTo>
                  <a:lnTo>
                    <a:pt x="878" y="32"/>
                  </a:lnTo>
                  <a:lnTo>
                    <a:pt x="893" y="32"/>
                  </a:lnTo>
                  <a:lnTo>
                    <a:pt x="908" y="33"/>
                  </a:lnTo>
                  <a:lnTo>
                    <a:pt x="923" y="36"/>
                  </a:lnTo>
                  <a:lnTo>
                    <a:pt x="936" y="38"/>
                  </a:lnTo>
                  <a:lnTo>
                    <a:pt x="946" y="39"/>
                  </a:lnTo>
                  <a:lnTo>
                    <a:pt x="946" y="39"/>
                  </a:lnTo>
                  <a:lnTo>
                    <a:pt x="953" y="43"/>
                  </a:lnTo>
                  <a:lnTo>
                    <a:pt x="959" y="49"/>
                  </a:lnTo>
                  <a:lnTo>
                    <a:pt x="962" y="57"/>
                  </a:lnTo>
                  <a:lnTo>
                    <a:pt x="963" y="66"/>
                  </a:lnTo>
                  <a:lnTo>
                    <a:pt x="963" y="76"/>
                  </a:lnTo>
                  <a:lnTo>
                    <a:pt x="960" y="88"/>
                  </a:lnTo>
                  <a:lnTo>
                    <a:pt x="957" y="100"/>
                  </a:lnTo>
                  <a:lnTo>
                    <a:pt x="953" y="111"/>
                  </a:lnTo>
                  <a:lnTo>
                    <a:pt x="953" y="111"/>
                  </a:lnTo>
                  <a:lnTo>
                    <a:pt x="952" y="120"/>
                  </a:lnTo>
                  <a:lnTo>
                    <a:pt x="956" y="126"/>
                  </a:lnTo>
                  <a:lnTo>
                    <a:pt x="964" y="130"/>
                  </a:lnTo>
                  <a:lnTo>
                    <a:pt x="975" y="131"/>
                  </a:lnTo>
                  <a:lnTo>
                    <a:pt x="986" y="131"/>
                  </a:lnTo>
                  <a:lnTo>
                    <a:pt x="996" y="131"/>
                  </a:lnTo>
                  <a:lnTo>
                    <a:pt x="1004" y="130"/>
                  </a:lnTo>
                  <a:lnTo>
                    <a:pt x="1007" y="130"/>
                  </a:lnTo>
                  <a:lnTo>
                    <a:pt x="1025" y="151"/>
                  </a:lnTo>
                  <a:lnTo>
                    <a:pt x="1025" y="151"/>
                  </a:lnTo>
                  <a:lnTo>
                    <a:pt x="1025" y="152"/>
                  </a:lnTo>
                  <a:lnTo>
                    <a:pt x="1024" y="155"/>
                  </a:lnTo>
                  <a:lnTo>
                    <a:pt x="1024" y="160"/>
                  </a:lnTo>
                  <a:lnTo>
                    <a:pt x="1024" y="166"/>
                  </a:lnTo>
                  <a:lnTo>
                    <a:pt x="1024" y="173"/>
                  </a:lnTo>
                  <a:lnTo>
                    <a:pt x="1028" y="181"/>
                  </a:lnTo>
                  <a:lnTo>
                    <a:pt x="1032" y="189"/>
                  </a:lnTo>
                  <a:lnTo>
                    <a:pt x="1039" y="197"/>
                  </a:lnTo>
                  <a:lnTo>
                    <a:pt x="1039" y="197"/>
                  </a:lnTo>
                  <a:lnTo>
                    <a:pt x="1049" y="203"/>
                  </a:lnTo>
                  <a:lnTo>
                    <a:pt x="1059" y="207"/>
                  </a:lnTo>
                  <a:lnTo>
                    <a:pt x="1072" y="210"/>
                  </a:lnTo>
                  <a:lnTo>
                    <a:pt x="1086" y="211"/>
                  </a:lnTo>
                  <a:lnTo>
                    <a:pt x="1098" y="211"/>
                  </a:lnTo>
                  <a:lnTo>
                    <a:pt x="1111" y="211"/>
                  </a:lnTo>
                  <a:lnTo>
                    <a:pt x="1124" y="209"/>
                  </a:lnTo>
                  <a:lnTo>
                    <a:pt x="1134" y="206"/>
                  </a:lnTo>
                  <a:lnTo>
                    <a:pt x="1134" y="206"/>
                  </a:lnTo>
                  <a:lnTo>
                    <a:pt x="1145" y="205"/>
                  </a:lnTo>
                  <a:lnTo>
                    <a:pt x="1156" y="206"/>
                  </a:lnTo>
                  <a:lnTo>
                    <a:pt x="1168" y="210"/>
                  </a:lnTo>
                  <a:lnTo>
                    <a:pt x="1181" y="212"/>
                  </a:lnTo>
                  <a:lnTo>
                    <a:pt x="1192" y="214"/>
                  </a:lnTo>
                  <a:lnTo>
                    <a:pt x="1203" y="214"/>
                  </a:lnTo>
                  <a:lnTo>
                    <a:pt x="1211" y="210"/>
                  </a:lnTo>
                  <a:lnTo>
                    <a:pt x="1218" y="202"/>
                  </a:lnTo>
                  <a:lnTo>
                    <a:pt x="1218" y="202"/>
                  </a:lnTo>
                  <a:lnTo>
                    <a:pt x="1222" y="191"/>
                  </a:lnTo>
                  <a:lnTo>
                    <a:pt x="1227" y="183"/>
                  </a:lnTo>
                  <a:lnTo>
                    <a:pt x="1233" y="175"/>
                  </a:lnTo>
                  <a:lnTo>
                    <a:pt x="1239" y="168"/>
                  </a:lnTo>
                  <a:lnTo>
                    <a:pt x="1244" y="162"/>
                  </a:lnTo>
                  <a:lnTo>
                    <a:pt x="1250" y="156"/>
                  </a:lnTo>
                  <a:lnTo>
                    <a:pt x="1257" y="152"/>
                  </a:lnTo>
                  <a:lnTo>
                    <a:pt x="1264" y="148"/>
                  </a:lnTo>
                  <a:lnTo>
                    <a:pt x="1264" y="148"/>
                  </a:lnTo>
                  <a:lnTo>
                    <a:pt x="1269" y="144"/>
                  </a:lnTo>
                  <a:lnTo>
                    <a:pt x="1275" y="136"/>
                  </a:lnTo>
                  <a:lnTo>
                    <a:pt x="1280" y="125"/>
                  </a:lnTo>
                  <a:lnTo>
                    <a:pt x="1287" y="111"/>
                  </a:lnTo>
                  <a:lnTo>
                    <a:pt x="1293" y="97"/>
                  </a:lnTo>
                  <a:lnTo>
                    <a:pt x="1299" y="82"/>
                  </a:lnTo>
                  <a:lnTo>
                    <a:pt x="1305" y="68"/>
                  </a:lnTo>
                  <a:lnTo>
                    <a:pt x="1309" y="54"/>
                  </a:lnTo>
                  <a:lnTo>
                    <a:pt x="1309" y="54"/>
                  </a:lnTo>
                  <a:lnTo>
                    <a:pt x="1316" y="59"/>
                  </a:lnTo>
                  <a:lnTo>
                    <a:pt x="1324" y="62"/>
                  </a:lnTo>
                  <a:lnTo>
                    <a:pt x="1334" y="66"/>
                  </a:lnTo>
                  <a:lnTo>
                    <a:pt x="1343" y="71"/>
                  </a:lnTo>
                  <a:lnTo>
                    <a:pt x="1353" y="73"/>
                  </a:lnTo>
                  <a:lnTo>
                    <a:pt x="1365" y="76"/>
                  </a:lnTo>
                  <a:lnTo>
                    <a:pt x="1377" y="80"/>
                  </a:lnTo>
                  <a:lnTo>
                    <a:pt x="1389" y="82"/>
                  </a:lnTo>
                  <a:lnTo>
                    <a:pt x="1402" y="86"/>
                  </a:lnTo>
                  <a:lnTo>
                    <a:pt x="1416" y="88"/>
                  </a:lnTo>
                  <a:lnTo>
                    <a:pt x="1430" y="90"/>
                  </a:lnTo>
                  <a:lnTo>
                    <a:pt x="1445" y="93"/>
                  </a:lnTo>
                  <a:lnTo>
                    <a:pt x="1460" y="95"/>
                  </a:lnTo>
                  <a:lnTo>
                    <a:pt x="1475" y="96"/>
                  </a:lnTo>
                  <a:lnTo>
                    <a:pt x="1490" y="98"/>
                  </a:lnTo>
                  <a:lnTo>
                    <a:pt x="1507" y="100"/>
                  </a:lnTo>
                  <a:lnTo>
                    <a:pt x="1507" y="100"/>
                  </a:lnTo>
                  <a:lnTo>
                    <a:pt x="1520" y="101"/>
                  </a:lnTo>
                  <a:lnTo>
                    <a:pt x="1532" y="102"/>
                  </a:lnTo>
                  <a:lnTo>
                    <a:pt x="1544" y="101"/>
                  </a:lnTo>
                  <a:lnTo>
                    <a:pt x="1554" y="98"/>
                  </a:lnTo>
                  <a:lnTo>
                    <a:pt x="1564" y="96"/>
                  </a:lnTo>
                  <a:lnTo>
                    <a:pt x="1573" y="93"/>
                  </a:lnTo>
                  <a:lnTo>
                    <a:pt x="1581" y="88"/>
                  </a:lnTo>
                  <a:lnTo>
                    <a:pt x="1588" y="83"/>
                  </a:lnTo>
                </a:path>
              </a:pathLst>
            </a:custGeom>
            <a:solidFill>
              <a:srgbClr val="FF66CC"/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64" name="Freeform 869"/>
            <p:cNvSpPr>
              <a:spLocks/>
            </p:cNvSpPr>
            <p:nvPr/>
          </p:nvSpPr>
          <p:spPr bwMode="auto">
            <a:xfrm>
              <a:off x="8803682" y="3035276"/>
              <a:ext cx="12120" cy="7489"/>
            </a:xfrm>
            <a:custGeom>
              <a:avLst/>
              <a:gdLst>
                <a:gd name="T0" fmla="*/ 2 w 31"/>
                <a:gd name="T1" fmla="*/ 30 h 30"/>
                <a:gd name="T2" fmla="*/ 31 w 31"/>
                <a:gd name="T3" fmla="*/ 3 h 30"/>
                <a:gd name="T4" fmla="*/ 23 w 31"/>
                <a:gd name="T5" fmla="*/ 0 h 30"/>
                <a:gd name="T6" fmla="*/ 17 w 31"/>
                <a:gd name="T7" fmla="*/ 1 h 30"/>
                <a:gd name="T8" fmla="*/ 11 w 31"/>
                <a:gd name="T9" fmla="*/ 6 h 30"/>
                <a:gd name="T10" fmla="*/ 6 w 31"/>
                <a:gd name="T11" fmla="*/ 12 h 30"/>
                <a:gd name="T12" fmla="*/ 4 w 31"/>
                <a:gd name="T13" fmla="*/ 20 h 30"/>
                <a:gd name="T14" fmla="*/ 2 w 31"/>
                <a:gd name="T15" fmla="*/ 25 h 30"/>
                <a:gd name="T16" fmla="*/ 0 w 31"/>
                <a:gd name="T17" fmla="*/ 30 h 30"/>
                <a:gd name="T18" fmla="*/ 2 w 31"/>
                <a:gd name="T19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1" h="30">
                  <a:moveTo>
                    <a:pt x="2" y="30"/>
                  </a:moveTo>
                  <a:lnTo>
                    <a:pt x="31" y="3"/>
                  </a:lnTo>
                  <a:lnTo>
                    <a:pt x="23" y="0"/>
                  </a:lnTo>
                  <a:lnTo>
                    <a:pt x="17" y="1"/>
                  </a:lnTo>
                  <a:lnTo>
                    <a:pt x="11" y="6"/>
                  </a:lnTo>
                  <a:lnTo>
                    <a:pt x="6" y="12"/>
                  </a:lnTo>
                  <a:lnTo>
                    <a:pt x="4" y="20"/>
                  </a:lnTo>
                  <a:lnTo>
                    <a:pt x="2" y="25"/>
                  </a:lnTo>
                  <a:lnTo>
                    <a:pt x="0" y="30"/>
                  </a:lnTo>
                  <a:lnTo>
                    <a:pt x="2" y="30"/>
                  </a:lnTo>
                  <a:close/>
                </a:path>
              </a:pathLst>
            </a:custGeom>
            <a:solidFill>
              <a:srgbClr val="FF66CC"/>
            </a:soli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65" name="Freeform 870"/>
            <p:cNvSpPr>
              <a:spLocks/>
            </p:cNvSpPr>
            <p:nvPr/>
          </p:nvSpPr>
          <p:spPr bwMode="auto">
            <a:xfrm>
              <a:off x="8803682" y="3035276"/>
              <a:ext cx="12120" cy="7489"/>
            </a:xfrm>
            <a:custGeom>
              <a:avLst/>
              <a:gdLst>
                <a:gd name="T0" fmla="*/ 2 w 31"/>
                <a:gd name="T1" fmla="*/ 30 h 30"/>
                <a:gd name="T2" fmla="*/ 31 w 31"/>
                <a:gd name="T3" fmla="*/ 3 h 30"/>
                <a:gd name="T4" fmla="*/ 31 w 31"/>
                <a:gd name="T5" fmla="*/ 3 h 30"/>
                <a:gd name="T6" fmla="*/ 23 w 31"/>
                <a:gd name="T7" fmla="*/ 0 h 30"/>
                <a:gd name="T8" fmla="*/ 17 w 31"/>
                <a:gd name="T9" fmla="*/ 1 h 30"/>
                <a:gd name="T10" fmla="*/ 11 w 31"/>
                <a:gd name="T11" fmla="*/ 6 h 30"/>
                <a:gd name="T12" fmla="*/ 6 w 31"/>
                <a:gd name="T13" fmla="*/ 12 h 30"/>
                <a:gd name="T14" fmla="*/ 4 w 31"/>
                <a:gd name="T15" fmla="*/ 20 h 30"/>
                <a:gd name="T16" fmla="*/ 2 w 31"/>
                <a:gd name="T17" fmla="*/ 25 h 30"/>
                <a:gd name="T18" fmla="*/ 0 w 31"/>
                <a:gd name="T19" fmla="*/ 30 h 30"/>
                <a:gd name="T20" fmla="*/ 2 w 31"/>
                <a:gd name="T21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1" h="30">
                  <a:moveTo>
                    <a:pt x="2" y="30"/>
                  </a:moveTo>
                  <a:lnTo>
                    <a:pt x="31" y="3"/>
                  </a:lnTo>
                  <a:lnTo>
                    <a:pt x="31" y="3"/>
                  </a:lnTo>
                  <a:lnTo>
                    <a:pt x="23" y="0"/>
                  </a:lnTo>
                  <a:lnTo>
                    <a:pt x="17" y="1"/>
                  </a:lnTo>
                  <a:lnTo>
                    <a:pt x="11" y="6"/>
                  </a:lnTo>
                  <a:lnTo>
                    <a:pt x="6" y="12"/>
                  </a:lnTo>
                  <a:lnTo>
                    <a:pt x="4" y="20"/>
                  </a:lnTo>
                  <a:lnTo>
                    <a:pt x="2" y="25"/>
                  </a:lnTo>
                  <a:lnTo>
                    <a:pt x="0" y="30"/>
                  </a:lnTo>
                  <a:lnTo>
                    <a:pt x="2" y="30"/>
                  </a:lnTo>
                </a:path>
              </a:pathLst>
            </a:custGeom>
            <a:solidFill>
              <a:srgbClr val="FF66CC"/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66" name="Freeform 871"/>
            <p:cNvSpPr>
              <a:spLocks/>
            </p:cNvSpPr>
            <p:nvPr/>
          </p:nvSpPr>
          <p:spPr bwMode="auto">
            <a:xfrm>
              <a:off x="8775402" y="3143866"/>
              <a:ext cx="12120" cy="18722"/>
            </a:xfrm>
            <a:custGeom>
              <a:avLst/>
              <a:gdLst>
                <a:gd name="T0" fmla="*/ 38 w 42"/>
                <a:gd name="T1" fmla="*/ 1 h 53"/>
                <a:gd name="T2" fmla="*/ 40 w 42"/>
                <a:gd name="T3" fmla="*/ 3 h 53"/>
                <a:gd name="T4" fmla="*/ 42 w 42"/>
                <a:gd name="T5" fmla="*/ 7 h 53"/>
                <a:gd name="T6" fmla="*/ 42 w 42"/>
                <a:gd name="T7" fmla="*/ 10 h 53"/>
                <a:gd name="T8" fmla="*/ 42 w 42"/>
                <a:gd name="T9" fmla="*/ 15 h 53"/>
                <a:gd name="T10" fmla="*/ 41 w 42"/>
                <a:gd name="T11" fmla="*/ 21 h 53"/>
                <a:gd name="T12" fmla="*/ 40 w 42"/>
                <a:gd name="T13" fmla="*/ 25 h 53"/>
                <a:gd name="T14" fmla="*/ 38 w 42"/>
                <a:gd name="T15" fmla="*/ 31 h 53"/>
                <a:gd name="T16" fmla="*/ 34 w 42"/>
                <a:gd name="T17" fmla="*/ 37 h 53"/>
                <a:gd name="T18" fmla="*/ 29 w 42"/>
                <a:gd name="T19" fmla="*/ 45 h 53"/>
                <a:gd name="T20" fmla="*/ 20 w 42"/>
                <a:gd name="T21" fmla="*/ 51 h 53"/>
                <a:gd name="T22" fmla="*/ 12 w 42"/>
                <a:gd name="T23" fmla="*/ 53 h 53"/>
                <a:gd name="T24" fmla="*/ 5 w 42"/>
                <a:gd name="T25" fmla="*/ 52 h 53"/>
                <a:gd name="T26" fmla="*/ 1 w 42"/>
                <a:gd name="T27" fmla="*/ 46 h 53"/>
                <a:gd name="T28" fmla="*/ 0 w 42"/>
                <a:gd name="T29" fmla="*/ 37 h 53"/>
                <a:gd name="T30" fmla="*/ 2 w 42"/>
                <a:gd name="T31" fmla="*/ 28 h 53"/>
                <a:gd name="T32" fmla="*/ 6 w 42"/>
                <a:gd name="T33" fmla="*/ 19 h 53"/>
                <a:gd name="T34" fmla="*/ 15 w 42"/>
                <a:gd name="T35" fmla="*/ 9 h 53"/>
                <a:gd name="T36" fmla="*/ 23 w 42"/>
                <a:gd name="T37" fmla="*/ 2 h 53"/>
                <a:gd name="T38" fmla="*/ 31 w 42"/>
                <a:gd name="T39" fmla="*/ 0 h 53"/>
                <a:gd name="T40" fmla="*/ 38 w 42"/>
                <a:gd name="T41" fmla="*/ 1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2" h="53">
                  <a:moveTo>
                    <a:pt x="38" y="1"/>
                  </a:moveTo>
                  <a:lnTo>
                    <a:pt x="40" y="3"/>
                  </a:lnTo>
                  <a:lnTo>
                    <a:pt x="42" y="7"/>
                  </a:lnTo>
                  <a:lnTo>
                    <a:pt x="42" y="10"/>
                  </a:lnTo>
                  <a:lnTo>
                    <a:pt x="42" y="15"/>
                  </a:lnTo>
                  <a:lnTo>
                    <a:pt x="41" y="21"/>
                  </a:lnTo>
                  <a:lnTo>
                    <a:pt x="40" y="25"/>
                  </a:lnTo>
                  <a:lnTo>
                    <a:pt x="38" y="31"/>
                  </a:lnTo>
                  <a:lnTo>
                    <a:pt x="34" y="37"/>
                  </a:lnTo>
                  <a:lnTo>
                    <a:pt x="29" y="45"/>
                  </a:lnTo>
                  <a:lnTo>
                    <a:pt x="20" y="51"/>
                  </a:lnTo>
                  <a:lnTo>
                    <a:pt x="12" y="53"/>
                  </a:lnTo>
                  <a:lnTo>
                    <a:pt x="5" y="52"/>
                  </a:lnTo>
                  <a:lnTo>
                    <a:pt x="1" y="46"/>
                  </a:lnTo>
                  <a:lnTo>
                    <a:pt x="0" y="37"/>
                  </a:lnTo>
                  <a:lnTo>
                    <a:pt x="2" y="28"/>
                  </a:lnTo>
                  <a:lnTo>
                    <a:pt x="6" y="19"/>
                  </a:lnTo>
                  <a:lnTo>
                    <a:pt x="15" y="9"/>
                  </a:lnTo>
                  <a:lnTo>
                    <a:pt x="23" y="2"/>
                  </a:lnTo>
                  <a:lnTo>
                    <a:pt x="31" y="0"/>
                  </a:lnTo>
                  <a:lnTo>
                    <a:pt x="38" y="1"/>
                  </a:lnTo>
                  <a:close/>
                </a:path>
              </a:pathLst>
            </a:custGeom>
            <a:solidFill>
              <a:srgbClr val="FF66CC"/>
            </a:soli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67" name="Freeform 872"/>
            <p:cNvSpPr>
              <a:spLocks/>
            </p:cNvSpPr>
            <p:nvPr/>
          </p:nvSpPr>
          <p:spPr bwMode="auto">
            <a:xfrm>
              <a:off x="8775402" y="3143866"/>
              <a:ext cx="12120" cy="18722"/>
            </a:xfrm>
            <a:custGeom>
              <a:avLst/>
              <a:gdLst>
                <a:gd name="T0" fmla="*/ 38 w 42"/>
                <a:gd name="T1" fmla="*/ 1 h 53"/>
                <a:gd name="T2" fmla="*/ 38 w 42"/>
                <a:gd name="T3" fmla="*/ 1 h 53"/>
                <a:gd name="T4" fmla="*/ 40 w 42"/>
                <a:gd name="T5" fmla="*/ 3 h 53"/>
                <a:gd name="T6" fmla="*/ 42 w 42"/>
                <a:gd name="T7" fmla="*/ 7 h 53"/>
                <a:gd name="T8" fmla="*/ 42 w 42"/>
                <a:gd name="T9" fmla="*/ 10 h 53"/>
                <a:gd name="T10" fmla="*/ 42 w 42"/>
                <a:gd name="T11" fmla="*/ 15 h 53"/>
                <a:gd name="T12" fmla="*/ 41 w 42"/>
                <a:gd name="T13" fmla="*/ 21 h 53"/>
                <a:gd name="T14" fmla="*/ 40 w 42"/>
                <a:gd name="T15" fmla="*/ 25 h 53"/>
                <a:gd name="T16" fmla="*/ 38 w 42"/>
                <a:gd name="T17" fmla="*/ 31 h 53"/>
                <a:gd name="T18" fmla="*/ 34 w 42"/>
                <a:gd name="T19" fmla="*/ 37 h 53"/>
                <a:gd name="T20" fmla="*/ 34 w 42"/>
                <a:gd name="T21" fmla="*/ 37 h 53"/>
                <a:gd name="T22" fmla="*/ 29 w 42"/>
                <a:gd name="T23" fmla="*/ 45 h 53"/>
                <a:gd name="T24" fmla="*/ 20 w 42"/>
                <a:gd name="T25" fmla="*/ 51 h 53"/>
                <a:gd name="T26" fmla="*/ 12 w 42"/>
                <a:gd name="T27" fmla="*/ 53 h 53"/>
                <a:gd name="T28" fmla="*/ 5 w 42"/>
                <a:gd name="T29" fmla="*/ 52 h 53"/>
                <a:gd name="T30" fmla="*/ 5 w 42"/>
                <a:gd name="T31" fmla="*/ 52 h 53"/>
                <a:gd name="T32" fmla="*/ 1 w 42"/>
                <a:gd name="T33" fmla="*/ 46 h 53"/>
                <a:gd name="T34" fmla="*/ 0 w 42"/>
                <a:gd name="T35" fmla="*/ 37 h 53"/>
                <a:gd name="T36" fmla="*/ 2 w 42"/>
                <a:gd name="T37" fmla="*/ 28 h 53"/>
                <a:gd name="T38" fmla="*/ 6 w 42"/>
                <a:gd name="T39" fmla="*/ 19 h 53"/>
                <a:gd name="T40" fmla="*/ 6 w 42"/>
                <a:gd name="T41" fmla="*/ 19 h 53"/>
                <a:gd name="T42" fmla="*/ 15 w 42"/>
                <a:gd name="T43" fmla="*/ 9 h 53"/>
                <a:gd name="T44" fmla="*/ 23 w 42"/>
                <a:gd name="T45" fmla="*/ 2 h 53"/>
                <a:gd name="T46" fmla="*/ 31 w 42"/>
                <a:gd name="T47" fmla="*/ 0 h 53"/>
                <a:gd name="T48" fmla="*/ 38 w 42"/>
                <a:gd name="T49" fmla="*/ 1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2" h="53">
                  <a:moveTo>
                    <a:pt x="38" y="1"/>
                  </a:moveTo>
                  <a:lnTo>
                    <a:pt x="38" y="1"/>
                  </a:lnTo>
                  <a:lnTo>
                    <a:pt x="40" y="3"/>
                  </a:lnTo>
                  <a:lnTo>
                    <a:pt x="42" y="7"/>
                  </a:lnTo>
                  <a:lnTo>
                    <a:pt x="42" y="10"/>
                  </a:lnTo>
                  <a:lnTo>
                    <a:pt x="42" y="15"/>
                  </a:lnTo>
                  <a:lnTo>
                    <a:pt x="41" y="21"/>
                  </a:lnTo>
                  <a:lnTo>
                    <a:pt x="40" y="25"/>
                  </a:lnTo>
                  <a:lnTo>
                    <a:pt x="38" y="31"/>
                  </a:lnTo>
                  <a:lnTo>
                    <a:pt x="34" y="37"/>
                  </a:lnTo>
                  <a:lnTo>
                    <a:pt x="34" y="37"/>
                  </a:lnTo>
                  <a:lnTo>
                    <a:pt x="29" y="45"/>
                  </a:lnTo>
                  <a:lnTo>
                    <a:pt x="20" y="51"/>
                  </a:lnTo>
                  <a:lnTo>
                    <a:pt x="12" y="53"/>
                  </a:lnTo>
                  <a:lnTo>
                    <a:pt x="5" y="52"/>
                  </a:lnTo>
                  <a:lnTo>
                    <a:pt x="5" y="52"/>
                  </a:lnTo>
                  <a:lnTo>
                    <a:pt x="1" y="46"/>
                  </a:lnTo>
                  <a:lnTo>
                    <a:pt x="0" y="37"/>
                  </a:lnTo>
                  <a:lnTo>
                    <a:pt x="2" y="28"/>
                  </a:lnTo>
                  <a:lnTo>
                    <a:pt x="6" y="19"/>
                  </a:lnTo>
                  <a:lnTo>
                    <a:pt x="6" y="19"/>
                  </a:lnTo>
                  <a:lnTo>
                    <a:pt x="15" y="9"/>
                  </a:lnTo>
                  <a:lnTo>
                    <a:pt x="23" y="2"/>
                  </a:lnTo>
                  <a:lnTo>
                    <a:pt x="31" y="0"/>
                  </a:lnTo>
                  <a:lnTo>
                    <a:pt x="38" y="1"/>
                  </a:lnTo>
                </a:path>
              </a:pathLst>
            </a:custGeom>
            <a:solidFill>
              <a:srgbClr val="FF66CC"/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68" name="Freeform 873"/>
            <p:cNvSpPr>
              <a:spLocks/>
            </p:cNvSpPr>
            <p:nvPr/>
          </p:nvSpPr>
          <p:spPr bwMode="auto">
            <a:xfrm>
              <a:off x="8686523" y="3132633"/>
              <a:ext cx="16160" cy="11233"/>
            </a:xfrm>
            <a:custGeom>
              <a:avLst/>
              <a:gdLst>
                <a:gd name="T0" fmla="*/ 36 w 41"/>
                <a:gd name="T1" fmla="*/ 0 h 36"/>
                <a:gd name="T2" fmla="*/ 0 w 41"/>
                <a:gd name="T3" fmla="*/ 36 h 36"/>
                <a:gd name="T4" fmla="*/ 19 w 41"/>
                <a:gd name="T5" fmla="*/ 23 h 36"/>
                <a:gd name="T6" fmla="*/ 30 w 41"/>
                <a:gd name="T7" fmla="*/ 14 h 36"/>
                <a:gd name="T8" fmla="*/ 37 w 41"/>
                <a:gd name="T9" fmla="*/ 7 h 36"/>
                <a:gd name="T10" fmla="*/ 41 w 41"/>
                <a:gd name="T11" fmla="*/ 3 h 36"/>
                <a:gd name="T12" fmla="*/ 41 w 41"/>
                <a:gd name="T13" fmla="*/ 1 h 36"/>
                <a:gd name="T14" fmla="*/ 38 w 41"/>
                <a:gd name="T15" fmla="*/ 0 h 36"/>
                <a:gd name="T16" fmla="*/ 37 w 41"/>
                <a:gd name="T17" fmla="*/ 0 h 36"/>
                <a:gd name="T18" fmla="*/ 36 w 41"/>
                <a:gd name="T19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1" h="36">
                  <a:moveTo>
                    <a:pt x="36" y="0"/>
                  </a:moveTo>
                  <a:lnTo>
                    <a:pt x="0" y="36"/>
                  </a:lnTo>
                  <a:lnTo>
                    <a:pt x="19" y="23"/>
                  </a:lnTo>
                  <a:lnTo>
                    <a:pt x="30" y="14"/>
                  </a:lnTo>
                  <a:lnTo>
                    <a:pt x="37" y="7"/>
                  </a:lnTo>
                  <a:lnTo>
                    <a:pt x="41" y="3"/>
                  </a:lnTo>
                  <a:lnTo>
                    <a:pt x="41" y="1"/>
                  </a:lnTo>
                  <a:lnTo>
                    <a:pt x="38" y="0"/>
                  </a:lnTo>
                  <a:lnTo>
                    <a:pt x="37" y="0"/>
                  </a:lnTo>
                  <a:lnTo>
                    <a:pt x="36" y="0"/>
                  </a:lnTo>
                  <a:close/>
                </a:path>
              </a:pathLst>
            </a:custGeom>
            <a:solidFill>
              <a:srgbClr val="FF66CC"/>
            </a:soli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69" name="Freeform 874"/>
            <p:cNvSpPr>
              <a:spLocks/>
            </p:cNvSpPr>
            <p:nvPr/>
          </p:nvSpPr>
          <p:spPr bwMode="auto">
            <a:xfrm>
              <a:off x="8686523" y="3132633"/>
              <a:ext cx="16160" cy="11233"/>
            </a:xfrm>
            <a:custGeom>
              <a:avLst/>
              <a:gdLst>
                <a:gd name="T0" fmla="*/ 36 w 41"/>
                <a:gd name="T1" fmla="*/ 0 h 36"/>
                <a:gd name="T2" fmla="*/ 0 w 41"/>
                <a:gd name="T3" fmla="*/ 36 h 36"/>
                <a:gd name="T4" fmla="*/ 0 w 41"/>
                <a:gd name="T5" fmla="*/ 36 h 36"/>
                <a:gd name="T6" fmla="*/ 19 w 41"/>
                <a:gd name="T7" fmla="*/ 23 h 36"/>
                <a:gd name="T8" fmla="*/ 30 w 41"/>
                <a:gd name="T9" fmla="*/ 14 h 36"/>
                <a:gd name="T10" fmla="*/ 37 w 41"/>
                <a:gd name="T11" fmla="*/ 7 h 36"/>
                <a:gd name="T12" fmla="*/ 41 w 41"/>
                <a:gd name="T13" fmla="*/ 3 h 36"/>
                <a:gd name="T14" fmla="*/ 41 w 41"/>
                <a:gd name="T15" fmla="*/ 1 h 36"/>
                <a:gd name="T16" fmla="*/ 38 w 41"/>
                <a:gd name="T17" fmla="*/ 0 h 36"/>
                <a:gd name="T18" fmla="*/ 37 w 41"/>
                <a:gd name="T19" fmla="*/ 0 h 36"/>
                <a:gd name="T20" fmla="*/ 36 w 41"/>
                <a:gd name="T21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1" h="36">
                  <a:moveTo>
                    <a:pt x="36" y="0"/>
                  </a:moveTo>
                  <a:lnTo>
                    <a:pt x="0" y="36"/>
                  </a:lnTo>
                  <a:lnTo>
                    <a:pt x="0" y="36"/>
                  </a:lnTo>
                  <a:lnTo>
                    <a:pt x="19" y="23"/>
                  </a:lnTo>
                  <a:lnTo>
                    <a:pt x="30" y="14"/>
                  </a:lnTo>
                  <a:lnTo>
                    <a:pt x="37" y="7"/>
                  </a:lnTo>
                  <a:lnTo>
                    <a:pt x="41" y="3"/>
                  </a:lnTo>
                  <a:lnTo>
                    <a:pt x="41" y="1"/>
                  </a:lnTo>
                  <a:lnTo>
                    <a:pt x="38" y="0"/>
                  </a:lnTo>
                  <a:lnTo>
                    <a:pt x="37" y="0"/>
                  </a:lnTo>
                  <a:lnTo>
                    <a:pt x="36" y="0"/>
                  </a:lnTo>
                </a:path>
              </a:pathLst>
            </a:custGeom>
            <a:solidFill>
              <a:srgbClr val="FF66CC"/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70" name="Freeform 875"/>
            <p:cNvSpPr>
              <a:spLocks/>
            </p:cNvSpPr>
            <p:nvPr/>
          </p:nvSpPr>
          <p:spPr bwMode="auto">
            <a:xfrm>
              <a:off x="8666323" y="3136377"/>
              <a:ext cx="16160" cy="7489"/>
            </a:xfrm>
            <a:custGeom>
              <a:avLst/>
              <a:gdLst>
                <a:gd name="T0" fmla="*/ 36 w 40"/>
                <a:gd name="T1" fmla="*/ 0 h 21"/>
                <a:gd name="T2" fmla="*/ 0 w 40"/>
                <a:gd name="T3" fmla="*/ 16 h 21"/>
                <a:gd name="T4" fmla="*/ 18 w 40"/>
                <a:gd name="T5" fmla="*/ 20 h 21"/>
                <a:gd name="T6" fmla="*/ 31 w 40"/>
                <a:gd name="T7" fmla="*/ 21 h 21"/>
                <a:gd name="T8" fmla="*/ 36 w 40"/>
                <a:gd name="T9" fmla="*/ 19 h 21"/>
                <a:gd name="T10" fmla="*/ 40 w 40"/>
                <a:gd name="T11" fmla="*/ 14 h 21"/>
                <a:gd name="T12" fmla="*/ 40 w 40"/>
                <a:gd name="T13" fmla="*/ 10 h 21"/>
                <a:gd name="T14" fmla="*/ 39 w 40"/>
                <a:gd name="T15" fmla="*/ 5 h 21"/>
                <a:gd name="T16" fmla="*/ 37 w 40"/>
                <a:gd name="T17" fmla="*/ 2 h 21"/>
                <a:gd name="T18" fmla="*/ 36 w 40"/>
                <a:gd name="T19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0" h="21">
                  <a:moveTo>
                    <a:pt x="36" y="0"/>
                  </a:moveTo>
                  <a:lnTo>
                    <a:pt x="0" y="16"/>
                  </a:lnTo>
                  <a:lnTo>
                    <a:pt x="18" y="20"/>
                  </a:lnTo>
                  <a:lnTo>
                    <a:pt x="31" y="21"/>
                  </a:lnTo>
                  <a:lnTo>
                    <a:pt x="36" y="19"/>
                  </a:lnTo>
                  <a:lnTo>
                    <a:pt x="40" y="14"/>
                  </a:lnTo>
                  <a:lnTo>
                    <a:pt x="40" y="10"/>
                  </a:lnTo>
                  <a:lnTo>
                    <a:pt x="39" y="5"/>
                  </a:lnTo>
                  <a:lnTo>
                    <a:pt x="37" y="2"/>
                  </a:lnTo>
                  <a:lnTo>
                    <a:pt x="36" y="0"/>
                  </a:lnTo>
                  <a:close/>
                </a:path>
              </a:pathLst>
            </a:custGeom>
            <a:solidFill>
              <a:srgbClr val="FF66CC"/>
            </a:soli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71" name="Freeform 876"/>
            <p:cNvSpPr>
              <a:spLocks/>
            </p:cNvSpPr>
            <p:nvPr/>
          </p:nvSpPr>
          <p:spPr bwMode="auto">
            <a:xfrm>
              <a:off x="8666323" y="3136377"/>
              <a:ext cx="16160" cy="7489"/>
            </a:xfrm>
            <a:custGeom>
              <a:avLst/>
              <a:gdLst>
                <a:gd name="T0" fmla="*/ 36 w 40"/>
                <a:gd name="T1" fmla="*/ 0 h 21"/>
                <a:gd name="T2" fmla="*/ 0 w 40"/>
                <a:gd name="T3" fmla="*/ 16 h 21"/>
                <a:gd name="T4" fmla="*/ 0 w 40"/>
                <a:gd name="T5" fmla="*/ 16 h 21"/>
                <a:gd name="T6" fmla="*/ 18 w 40"/>
                <a:gd name="T7" fmla="*/ 20 h 21"/>
                <a:gd name="T8" fmla="*/ 31 w 40"/>
                <a:gd name="T9" fmla="*/ 21 h 21"/>
                <a:gd name="T10" fmla="*/ 36 w 40"/>
                <a:gd name="T11" fmla="*/ 19 h 21"/>
                <a:gd name="T12" fmla="*/ 40 w 40"/>
                <a:gd name="T13" fmla="*/ 14 h 21"/>
                <a:gd name="T14" fmla="*/ 40 w 40"/>
                <a:gd name="T15" fmla="*/ 10 h 21"/>
                <a:gd name="T16" fmla="*/ 39 w 40"/>
                <a:gd name="T17" fmla="*/ 5 h 21"/>
                <a:gd name="T18" fmla="*/ 37 w 40"/>
                <a:gd name="T19" fmla="*/ 2 h 21"/>
                <a:gd name="T20" fmla="*/ 36 w 40"/>
                <a:gd name="T21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0" h="21">
                  <a:moveTo>
                    <a:pt x="36" y="0"/>
                  </a:moveTo>
                  <a:lnTo>
                    <a:pt x="0" y="16"/>
                  </a:lnTo>
                  <a:lnTo>
                    <a:pt x="0" y="16"/>
                  </a:lnTo>
                  <a:lnTo>
                    <a:pt x="18" y="20"/>
                  </a:lnTo>
                  <a:lnTo>
                    <a:pt x="31" y="21"/>
                  </a:lnTo>
                  <a:lnTo>
                    <a:pt x="36" y="19"/>
                  </a:lnTo>
                  <a:lnTo>
                    <a:pt x="40" y="14"/>
                  </a:lnTo>
                  <a:lnTo>
                    <a:pt x="40" y="10"/>
                  </a:lnTo>
                  <a:lnTo>
                    <a:pt x="39" y="5"/>
                  </a:lnTo>
                  <a:lnTo>
                    <a:pt x="37" y="2"/>
                  </a:lnTo>
                  <a:lnTo>
                    <a:pt x="36" y="0"/>
                  </a:lnTo>
                </a:path>
              </a:pathLst>
            </a:custGeom>
            <a:solidFill>
              <a:srgbClr val="FF66CC"/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72" name="Freeform 877"/>
            <p:cNvSpPr>
              <a:spLocks/>
            </p:cNvSpPr>
            <p:nvPr/>
          </p:nvSpPr>
          <p:spPr bwMode="auto">
            <a:xfrm>
              <a:off x="9276357" y="3016553"/>
              <a:ext cx="731233" cy="494272"/>
            </a:xfrm>
            <a:custGeom>
              <a:avLst/>
              <a:gdLst>
                <a:gd name="T0" fmla="*/ 375 w 2067"/>
                <a:gd name="T1" fmla="*/ 118 h 1501"/>
                <a:gd name="T2" fmla="*/ 504 w 2067"/>
                <a:gd name="T3" fmla="*/ 130 h 1501"/>
                <a:gd name="T4" fmla="*/ 635 w 2067"/>
                <a:gd name="T5" fmla="*/ 209 h 1501"/>
                <a:gd name="T6" fmla="*/ 708 w 2067"/>
                <a:gd name="T7" fmla="*/ 302 h 1501"/>
                <a:gd name="T8" fmla="*/ 866 w 2067"/>
                <a:gd name="T9" fmla="*/ 307 h 1501"/>
                <a:gd name="T10" fmla="*/ 978 w 2067"/>
                <a:gd name="T11" fmla="*/ 263 h 1501"/>
                <a:gd name="T12" fmla="*/ 1040 w 2067"/>
                <a:gd name="T13" fmla="*/ 299 h 1501"/>
                <a:gd name="T14" fmla="*/ 1200 w 2067"/>
                <a:gd name="T15" fmla="*/ 362 h 1501"/>
                <a:gd name="T16" fmla="*/ 1403 w 2067"/>
                <a:gd name="T17" fmla="*/ 358 h 1501"/>
                <a:gd name="T18" fmla="*/ 1550 w 2067"/>
                <a:gd name="T19" fmla="*/ 254 h 1501"/>
                <a:gd name="T20" fmla="*/ 1740 w 2067"/>
                <a:gd name="T21" fmla="*/ 273 h 1501"/>
                <a:gd name="T22" fmla="*/ 1876 w 2067"/>
                <a:gd name="T23" fmla="*/ 287 h 1501"/>
                <a:gd name="T24" fmla="*/ 2060 w 2067"/>
                <a:gd name="T25" fmla="*/ 312 h 1501"/>
                <a:gd name="T26" fmla="*/ 2032 w 2067"/>
                <a:gd name="T27" fmla="*/ 407 h 1501"/>
                <a:gd name="T28" fmla="*/ 1964 w 2067"/>
                <a:gd name="T29" fmla="*/ 585 h 1501"/>
                <a:gd name="T30" fmla="*/ 1843 w 2067"/>
                <a:gd name="T31" fmla="*/ 772 h 1501"/>
                <a:gd name="T32" fmla="*/ 1749 w 2067"/>
                <a:gd name="T33" fmla="*/ 965 h 1501"/>
                <a:gd name="T34" fmla="*/ 1630 w 2067"/>
                <a:gd name="T35" fmla="*/ 1030 h 1501"/>
                <a:gd name="T36" fmla="*/ 1528 w 2067"/>
                <a:gd name="T37" fmla="*/ 1070 h 1501"/>
                <a:gd name="T38" fmla="*/ 1454 w 2067"/>
                <a:gd name="T39" fmla="*/ 1060 h 1501"/>
                <a:gd name="T40" fmla="*/ 1393 w 2067"/>
                <a:gd name="T41" fmla="*/ 1103 h 1501"/>
                <a:gd name="T42" fmla="*/ 1297 w 2067"/>
                <a:gd name="T43" fmla="*/ 1060 h 1501"/>
                <a:gd name="T44" fmla="*/ 1187 w 2067"/>
                <a:gd name="T45" fmla="*/ 1026 h 1501"/>
                <a:gd name="T46" fmla="*/ 1175 w 2067"/>
                <a:gd name="T47" fmla="*/ 1038 h 1501"/>
                <a:gd name="T48" fmla="*/ 1131 w 2067"/>
                <a:gd name="T49" fmla="*/ 1094 h 1501"/>
                <a:gd name="T50" fmla="*/ 1029 w 2067"/>
                <a:gd name="T51" fmla="*/ 1097 h 1501"/>
                <a:gd name="T52" fmla="*/ 1003 w 2067"/>
                <a:gd name="T53" fmla="*/ 1026 h 1501"/>
                <a:gd name="T54" fmla="*/ 904 w 2067"/>
                <a:gd name="T55" fmla="*/ 1124 h 1501"/>
                <a:gd name="T56" fmla="*/ 961 w 2067"/>
                <a:gd name="T57" fmla="*/ 1133 h 1501"/>
                <a:gd name="T58" fmla="*/ 1017 w 2067"/>
                <a:gd name="T59" fmla="*/ 1201 h 1501"/>
                <a:gd name="T60" fmla="*/ 962 w 2067"/>
                <a:gd name="T61" fmla="*/ 1243 h 1501"/>
                <a:gd name="T62" fmla="*/ 990 w 2067"/>
                <a:gd name="T63" fmla="*/ 1324 h 1501"/>
                <a:gd name="T64" fmla="*/ 1137 w 2067"/>
                <a:gd name="T65" fmla="*/ 1300 h 1501"/>
                <a:gd name="T66" fmla="*/ 1131 w 2067"/>
                <a:gd name="T67" fmla="*/ 1206 h 1501"/>
                <a:gd name="T68" fmla="*/ 1191 w 2067"/>
                <a:gd name="T69" fmla="*/ 1189 h 1501"/>
                <a:gd name="T70" fmla="*/ 1230 w 2067"/>
                <a:gd name="T71" fmla="*/ 1187 h 1501"/>
                <a:gd name="T72" fmla="*/ 1264 w 2067"/>
                <a:gd name="T73" fmla="*/ 1313 h 1501"/>
                <a:gd name="T74" fmla="*/ 1261 w 2067"/>
                <a:gd name="T75" fmla="*/ 1424 h 1501"/>
                <a:gd name="T76" fmla="*/ 1211 w 2067"/>
                <a:gd name="T77" fmla="*/ 1456 h 1501"/>
                <a:gd name="T78" fmla="*/ 1151 w 2067"/>
                <a:gd name="T79" fmla="*/ 1487 h 1501"/>
                <a:gd name="T80" fmla="*/ 1146 w 2067"/>
                <a:gd name="T81" fmla="*/ 1421 h 1501"/>
                <a:gd name="T82" fmla="*/ 996 w 2067"/>
                <a:gd name="T83" fmla="*/ 1411 h 1501"/>
                <a:gd name="T84" fmla="*/ 879 w 2067"/>
                <a:gd name="T85" fmla="*/ 1409 h 1501"/>
                <a:gd name="T86" fmla="*/ 927 w 2067"/>
                <a:gd name="T87" fmla="*/ 1337 h 1501"/>
                <a:gd name="T88" fmla="*/ 853 w 2067"/>
                <a:gd name="T89" fmla="*/ 1336 h 1501"/>
                <a:gd name="T90" fmla="*/ 777 w 2067"/>
                <a:gd name="T91" fmla="*/ 1285 h 1501"/>
                <a:gd name="T92" fmla="*/ 694 w 2067"/>
                <a:gd name="T93" fmla="*/ 1302 h 1501"/>
                <a:gd name="T94" fmla="*/ 588 w 2067"/>
                <a:gd name="T95" fmla="*/ 1335 h 1501"/>
                <a:gd name="T96" fmla="*/ 506 w 2067"/>
                <a:gd name="T97" fmla="*/ 1240 h 1501"/>
                <a:gd name="T98" fmla="*/ 494 w 2067"/>
                <a:gd name="T99" fmla="*/ 1161 h 1501"/>
                <a:gd name="T100" fmla="*/ 406 w 2067"/>
                <a:gd name="T101" fmla="*/ 1230 h 1501"/>
                <a:gd name="T102" fmla="*/ 317 w 2067"/>
                <a:gd name="T103" fmla="*/ 1281 h 1501"/>
                <a:gd name="T104" fmla="*/ 215 w 2067"/>
                <a:gd name="T105" fmla="*/ 1244 h 1501"/>
                <a:gd name="T106" fmla="*/ 166 w 2067"/>
                <a:gd name="T107" fmla="*/ 1117 h 1501"/>
                <a:gd name="T108" fmla="*/ 118 w 2067"/>
                <a:gd name="T109" fmla="*/ 1001 h 1501"/>
                <a:gd name="T110" fmla="*/ 29 w 2067"/>
                <a:gd name="T111" fmla="*/ 822 h 1501"/>
                <a:gd name="T112" fmla="*/ 10 w 2067"/>
                <a:gd name="T113" fmla="*/ 705 h 1501"/>
                <a:gd name="T114" fmla="*/ 45 w 2067"/>
                <a:gd name="T115" fmla="*/ 505 h 1501"/>
                <a:gd name="T116" fmla="*/ 90 w 2067"/>
                <a:gd name="T117" fmla="*/ 301 h 1501"/>
                <a:gd name="T118" fmla="*/ 154 w 2067"/>
                <a:gd name="T119" fmla="*/ 154 h 1501"/>
                <a:gd name="T120" fmla="*/ 270 w 2067"/>
                <a:gd name="T121" fmla="*/ 4 h 15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067" h="1501">
                  <a:moveTo>
                    <a:pt x="317" y="0"/>
                  </a:moveTo>
                  <a:lnTo>
                    <a:pt x="321" y="5"/>
                  </a:lnTo>
                  <a:lnTo>
                    <a:pt x="324" y="11"/>
                  </a:lnTo>
                  <a:lnTo>
                    <a:pt x="328" y="16"/>
                  </a:lnTo>
                  <a:lnTo>
                    <a:pt x="331" y="22"/>
                  </a:lnTo>
                  <a:lnTo>
                    <a:pt x="334" y="29"/>
                  </a:lnTo>
                  <a:lnTo>
                    <a:pt x="336" y="36"/>
                  </a:lnTo>
                  <a:lnTo>
                    <a:pt x="338" y="43"/>
                  </a:lnTo>
                  <a:lnTo>
                    <a:pt x="339" y="51"/>
                  </a:lnTo>
                  <a:lnTo>
                    <a:pt x="344" y="71"/>
                  </a:lnTo>
                  <a:lnTo>
                    <a:pt x="349" y="86"/>
                  </a:lnTo>
                  <a:lnTo>
                    <a:pt x="356" y="96"/>
                  </a:lnTo>
                  <a:lnTo>
                    <a:pt x="363" y="105"/>
                  </a:lnTo>
                  <a:lnTo>
                    <a:pt x="368" y="112"/>
                  </a:lnTo>
                  <a:lnTo>
                    <a:pt x="375" y="118"/>
                  </a:lnTo>
                  <a:lnTo>
                    <a:pt x="380" y="127"/>
                  </a:lnTo>
                  <a:lnTo>
                    <a:pt x="384" y="137"/>
                  </a:lnTo>
                  <a:lnTo>
                    <a:pt x="388" y="147"/>
                  </a:lnTo>
                  <a:lnTo>
                    <a:pt x="394" y="153"/>
                  </a:lnTo>
                  <a:lnTo>
                    <a:pt x="403" y="157"/>
                  </a:lnTo>
                  <a:lnTo>
                    <a:pt x="414" y="158"/>
                  </a:lnTo>
                  <a:lnTo>
                    <a:pt x="424" y="158"/>
                  </a:lnTo>
                  <a:lnTo>
                    <a:pt x="435" y="157"/>
                  </a:lnTo>
                  <a:lnTo>
                    <a:pt x="445" y="156"/>
                  </a:lnTo>
                  <a:lnTo>
                    <a:pt x="453" y="156"/>
                  </a:lnTo>
                  <a:lnTo>
                    <a:pt x="462" y="153"/>
                  </a:lnTo>
                  <a:lnTo>
                    <a:pt x="473" y="150"/>
                  </a:lnTo>
                  <a:lnTo>
                    <a:pt x="483" y="143"/>
                  </a:lnTo>
                  <a:lnTo>
                    <a:pt x="494" y="136"/>
                  </a:lnTo>
                  <a:lnTo>
                    <a:pt x="504" y="130"/>
                  </a:lnTo>
                  <a:lnTo>
                    <a:pt x="515" y="127"/>
                  </a:lnTo>
                  <a:lnTo>
                    <a:pt x="524" y="125"/>
                  </a:lnTo>
                  <a:lnTo>
                    <a:pt x="532" y="128"/>
                  </a:lnTo>
                  <a:lnTo>
                    <a:pt x="540" y="131"/>
                  </a:lnTo>
                  <a:lnTo>
                    <a:pt x="547" y="135"/>
                  </a:lnTo>
                  <a:lnTo>
                    <a:pt x="554" y="137"/>
                  </a:lnTo>
                  <a:lnTo>
                    <a:pt x="561" y="139"/>
                  </a:lnTo>
                  <a:lnTo>
                    <a:pt x="568" y="143"/>
                  </a:lnTo>
                  <a:lnTo>
                    <a:pt x="576" y="147"/>
                  </a:lnTo>
                  <a:lnTo>
                    <a:pt x="586" y="153"/>
                  </a:lnTo>
                  <a:lnTo>
                    <a:pt x="599" y="163"/>
                  </a:lnTo>
                  <a:lnTo>
                    <a:pt x="612" y="173"/>
                  </a:lnTo>
                  <a:lnTo>
                    <a:pt x="622" y="185"/>
                  </a:lnTo>
                  <a:lnTo>
                    <a:pt x="629" y="196"/>
                  </a:lnTo>
                  <a:lnTo>
                    <a:pt x="635" y="209"/>
                  </a:lnTo>
                  <a:lnTo>
                    <a:pt x="639" y="223"/>
                  </a:lnTo>
                  <a:lnTo>
                    <a:pt x="641" y="236"/>
                  </a:lnTo>
                  <a:lnTo>
                    <a:pt x="642" y="250"/>
                  </a:lnTo>
                  <a:lnTo>
                    <a:pt x="643" y="265"/>
                  </a:lnTo>
                  <a:lnTo>
                    <a:pt x="642" y="277"/>
                  </a:lnTo>
                  <a:lnTo>
                    <a:pt x="639" y="285"/>
                  </a:lnTo>
                  <a:lnTo>
                    <a:pt x="632" y="289"/>
                  </a:lnTo>
                  <a:lnTo>
                    <a:pt x="627" y="290"/>
                  </a:lnTo>
                  <a:lnTo>
                    <a:pt x="624" y="290"/>
                  </a:lnTo>
                  <a:lnTo>
                    <a:pt x="625" y="291"/>
                  </a:lnTo>
                  <a:lnTo>
                    <a:pt x="632" y="292"/>
                  </a:lnTo>
                  <a:lnTo>
                    <a:pt x="648" y="297"/>
                  </a:lnTo>
                  <a:lnTo>
                    <a:pt x="668" y="302"/>
                  </a:lnTo>
                  <a:lnTo>
                    <a:pt x="688" y="302"/>
                  </a:lnTo>
                  <a:lnTo>
                    <a:pt x="708" y="302"/>
                  </a:lnTo>
                  <a:lnTo>
                    <a:pt x="728" y="299"/>
                  </a:lnTo>
                  <a:lnTo>
                    <a:pt x="746" y="298"/>
                  </a:lnTo>
                  <a:lnTo>
                    <a:pt x="763" y="298"/>
                  </a:lnTo>
                  <a:lnTo>
                    <a:pt x="778" y="302"/>
                  </a:lnTo>
                  <a:lnTo>
                    <a:pt x="789" y="309"/>
                  </a:lnTo>
                  <a:lnTo>
                    <a:pt x="801" y="318"/>
                  </a:lnTo>
                  <a:lnTo>
                    <a:pt x="813" y="326"/>
                  </a:lnTo>
                  <a:lnTo>
                    <a:pt x="824" y="332"/>
                  </a:lnTo>
                  <a:lnTo>
                    <a:pt x="835" y="335"/>
                  </a:lnTo>
                  <a:lnTo>
                    <a:pt x="844" y="338"/>
                  </a:lnTo>
                  <a:lnTo>
                    <a:pt x="851" y="336"/>
                  </a:lnTo>
                  <a:lnTo>
                    <a:pt x="855" y="333"/>
                  </a:lnTo>
                  <a:lnTo>
                    <a:pt x="857" y="325"/>
                  </a:lnTo>
                  <a:lnTo>
                    <a:pt x="859" y="316"/>
                  </a:lnTo>
                  <a:lnTo>
                    <a:pt x="866" y="307"/>
                  </a:lnTo>
                  <a:lnTo>
                    <a:pt x="875" y="302"/>
                  </a:lnTo>
                  <a:lnTo>
                    <a:pt x="886" y="296"/>
                  </a:lnTo>
                  <a:lnTo>
                    <a:pt x="897" y="294"/>
                  </a:lnTo>
                  <a:lnTo>
                    <a:pt x="909" y="292"/>
                  </a:lnTo>
                  <a:lnTo>
                    <a:pt x="918" y="295"/>
                  </a:lnTo>
                  <a:lnTo>
                    <a:pt x="924" y="299"/>
                  </a:lnTo>
                  <a:lnTo>
                    <a:pt x="930" y="303"/>
                  </a:lnTo>
                  <a:lnTo>
                    <a:pt x="938" y="304"/>
                  </a:lnTo>
                  <a:lnTo>
                    <a:pt x="947" y="302"/>
                  </a:lnTo>
                  <a:lnTo>
                    <a:pt x="956" y="297"/>
                  </a:lnTo>
                  <a:lnTo>
                    <a:pt x="964" y="291"/>
                  </a:lnTo>
                  <a:lnTo>
                    <a:pt x="971" y="284"/>
                  </a:lnTo>
                  <a:lnTo>
                    <a:pt x="976" y="277"/>
                  </a:lnTo>
                  <a:lnTo>
                    <a:pt x="977" y="272"/>
                  </a:lnTo>
                  <a:lnTo>
                    <a:pt x="978" y="263"/>
                  </a:lnTo>
                  <a:lnTo>
                    <a:pt x="981" y="253"/>
                  </a:lnTo>
                  <a:lnTo>
                    <a:pt x="984" y="241"/>
                  </a:lnTo>
                  <a:lnTo>
                    <a:pt x="989" y="230"/>
                  </a:lnTo>
                  <a:lnTo>
                    <a:pt x="995" y="221"/>
                  </a:lnTo>
                  <a:lnTo>
                    <a:pt x="999" y="216"/>
                  </a:lnTo>
                  <a:lnTo>
                    <a:pt x="1005" y="216"/>
                  </a:lnTo>
                  <a:lnTo>
                    <a:pt x="1010" y="223"/>
                  </a:lnTo>
                  <a:lnTo>
                    <a:pt x="1013" y="234"/>
                  </a:lnTo>
                  <a:lnTo>
                    <a:pt x="1014" y="247"/>
                  </a:lnTo>
                  <a:lnTo>
                    <a:pt x="1015" y="259"/>
                  </a:lnTo>
                  <a:lnTo>
                    <a:pt x="1017" y="269"/>
                  </a:lnTo>
                  <a:lnTo>
                    <a:pt x="1018" y="278"/>
                  </a:lnTo>
                  <a:lnTo>
                    <a:pt x="1022" y="287"/>
                  </a:lnTo>
                  <a:lnTo>
                    <a:pt x="1029" y="294"/>
                  </a:lnTo>
                  <a:lnTo>
                    <a:pt x="1040" y="299"/>
                  </a:lnTo>
                  <a:lnTo>
                    <a:pt x="1051" y="303"/>
                  </a:lnTo>
                  <a:lnTo>
                    <a:pt x="1061" y="304"/>
                  </a:lnTo>
                  <a:lnTo>
                    <a:pt x="1069" y="304"/>
                  </a:lnTo>
                  <a:lnTo>
                    <a:pt x="1077" y="303"/>
                  </a:lnTo>
                  <a:lnTo>
                    <a:pt x="1084" y="304"/>
                  </a:lnTo>
                  <a:lnTo>
                    <a:pt x="1092" y="307"/>
                  </a:lnTo>
                  <a:lnTo>
                    <a:pt x="1101" y="313"/>
                  </a:lnTo>
                  <a:lnTo>
                    <a:pt x="1112" y="325"/>
                  </a:lnTo>
                  <a:lnTo>
                    <a:pt x="1124" y="338"/>
                  </a:lnTo>
                  <a:lnTo>
                    <a:pt x="1137" y="347"/>
                  </a:lnTo>
                  <a:lnTo>
                    <a:pt x="1150" y="354"/>
                  </a:lnTo>
                  <a:lnTo>
                    <a:pt x="1162" y="358"/>
                  </a:lnTo>
                  <a:lnTo>
                    <a:pt x="1174" y="362"/>
                  </a:lnTo>
                  <a:lnTo>
                    <a:pt x="1187" y="362"/>
                  </a:lnTo>
                  <a:lnTo>
                    <a:pt x="1200" y="362"/>
                  </a:lnTo>
                  <a:lnTo>
                    <a:pt x="1214" y="360"/>
                  </a:lnTo>
                  <a:lnTo>
                    <a:pt x="1226" y="357"/>
                  </a:lnTo>
                  <a:lnTo>
                    <a:pt x="1239" y="353"/>
                  </a:lnTo>
                  <a:lnTo>
                    <a:pt x="1253" y="348"/>
                  </a:lnTo>
                  <a:lnTo>
                    <a:pt x="1266" y="345"/>
                  </a:lnTo>
                  <a:lnTo>
                    <a:pt x="1280" y="341"/>
                  </a:lnTo>
                  <a:lnTo>
                    <a:pt x="1295" y="340"/>
                  </a:lnTo>
                  <a:lnTo>
                    <a:pt x="1311" y="342"/>
                  </a:lnTo>
                  <a:lnTo>
                    <a:pt x="1327" y="348"/>
                  </a:lnTo>
                  <a:lnTo>
                    <a:pt x="1345" y="354"/>
                  </a:lnTo>
                  <a:lnTo>
                    <a:pt x="1360" y="358"/>
                  </a:lnTo>
                  <a:lnTo>
                    <a:pt x="1374" y="361"/>
                  </a:lnTo>
                  <a:lnTo>
                    <a:pt x="1385" y="362"/>
                  </a:lnTo>
                  <a:lnTo>
                    <a:pt x="1395" y="361"/>
                  </a:lnTo>
                  <a:lnTo>
                    <a:pt x="1403" y="358"/>
                  </a:lnTo>
                  <a:lnTo>
                    <a:pt x="1409" y="354"/>
                  </a:lnTo>
                  <a:lnTo>
                    <a:pt x="1413" y="348"/>
                  </a:lnTo>
                  <a:lnTo>
                    <a:pt x="1420" y="343"/>
                  </a:lnTo>
                  <a:lnTo>
                    <a:pt x="1431" y="340"/>
                  </a:lnTo>
                  <a:lnTo>
                    <a:pt x="1444" y="340"/>
                  </a:lnTo>
                  <a:lnTo>
                    <a:pt x="1460" y="339"/>
                  </a:lnTo>
                  <a:lnTo>
                    <a:pt x="1473" y="339"/>
                  </a:lnTo>
                  <a:lnTo>
                    <a:pt x="1487" y="335"/>
                  </a:lnTo>
                  <a:lnTo>
                    <a:pt x="1498" y="330"/>
                  </a:lnTo>
                  <a:lnTo>
                    <a:pt x="1504" y="320"/>
                  </a:lnTo>
                  <a:lnTo>
                    <a:pt x="1508" y="307"/>
                  </a:lnTo>
                  <a:lnTo>
                    <a:pt x="1516" y="292"/>
                  </a:lnTo>
                  <a:lnTo>
                    <a:pt x="1527" y="278"/>
                  </a:lnTo>
                  <a:lnTo>
                    <a:pt x="1538" y="265"/>
                  </a:lnTo>
                  <a:lnTo>
                    <a:pt x="1550" y="254"/>
                  </a:lnTo>
                  <a:lnTo>
                    <a:pt x="1564" y="246"/>
                  </a:lnTo>
                  <a:lnTo>
                    <a:pt x="1577" y="244"/>
                  </a:lnTo>
                  <a:lnTo>
                    <a:pt x="1589" y="246"/>
                  </a:lnTo>
                  <a:lnTo>
                    <a:pt x="1601" y="248"/>
                  </a:lnTo>
                  <a:lnTo>
                    <a:pt x="1614" y="246"/>
                  </a:lnTo>
                  <a:lnTo>
                    <a:pt x="1626" y="240"/>
                  </a:lnTo>
                  <a:lnTo>
                    <a:pt x="1639" y="232"/>
                  </a:lnTo>
                  <a:lnTo>
                    <a:pt x="1653" y="225"/>
                  </a:lnTo>
                  <a:lnTo>
                    <a:pt x="1668" y="221"/>
                  </a:lnTo>
                  <a:lnTo>
                    <a:pt x="1684" y="221"/>
                  </a:lnTo>
                  <a:lnTo>
                    <a:pt x="1703" y="227"/>
                  </a:lnTo>
                  <a:lnTo>
                    <a:pt x="1719" y="238"/>
                  </a:lnTo>
                  <a:lnTo>
                    <a:pt x="1730" y="250"/>
                  </a:lnTo>
                  <a:lnTo>
                    <a:pt x="1737" y="262"/>
                  </a:lnTo>
                  <a:lnTo>
                    <a:pt x="1740" y="273"/>
                  </a:lnTo>
                  <a:lnTo>
                    <a:pt x="1740" y="282"/>
                  </a:lnTo>
                  <a:lnTo>
                    <a:pt x="1740" y="290"/>
                  </a:lnTo>
                  <a:lnTo>
                    <a:pt x="1739" y="295"/>
                  </a:lnTo>
                  <a:lnTo>
                    <a:pt x="1738" y="297"/>
                  </a:lnTo>
                  <a:lnTo>
                    <a:pt x="1741" y="298"/>
                  </a:lnTo>
                  <a:lnTo>
                    <a:pt x="1749" y="302"/>
                  </a:lnTo>
                  <a:lnTo>
                    <a:pt x="1761" y="306"/>
                  </a:lnTo>
                  <a:lnTo>
                    <a:pt x="1777" y="311"/>
                  </a:lnTo>
                  <a:lnTo>
                    <a:pt x="1793" y="316"/>
                  </a:lnTo>
                  <a:lnTo>
                    <a:pt x="1810" y="318"/>
                  </a:lnTo>
                  <a:lnTo>
                    <a:pt x="1826" y="317"/>
                  </a:lnTo>
                  <a:lnTo>
                    <a:pt x="1840" y="313"/>
                  </a:lnTo>
                  <a:lnTo>
                    <a:pt x="1851" y="305"/>
                  </a:lnTo>
                  <a:lnTo>
                    <a:pt x="1864" y="296"/>
                  </a:lnTo>
                  <a:lnTo>
                    <a:pt x="1876" y="287"/>
                  </a:lnTo>
                  <a:lnTo>
                    <a:pt x="1887" y="277"/>
                  </a:lnTo>
                  <a:lnTo>
                    <a:pt x="1899" y="270"/>
                  </a:lnTo>
                  <a:lnTo>
                    <a:pt x="1909" y="268"/>
                  </a:lnTo>
                  <a:lnTo>
                    <a:pt x="1920" y="270"/>
                  </a:lnTo>
                  <a:lnTo>
                    <a:pt x="1930" y="281"/>
                  </a:lnTo>
                  <a:lnTo>
                    <a:pt x="1937" y="287"/>
                  </a:lnTo>
                  <a:lnTo>
                    <a:pt x="1948" y="292"/>
                  </a:lnTo>
                  <a:lnTo>
                    <a:pt x="1962" y="297"/>
                  </a:lnTo>
                  <a:lnTo>
                    <a:pt x="1979" y="301"/>
                  </a:lnTo>
                  <a:lnTo>
                    <a:pt x="1998" y="304"/>
                  </a:lnTo>
                  <a:lnTo>
                    <a:pt x="2017" y="307"/>
                  </a:lnTo>
                  <a:lnTo>
                    <a:pt x="2039" y="310"/>
                  </a:lnTo>
                  <a:lnTo>
                    <a:pt x="2060" y="312"/>
                  </a:lnTo>
                  <a:lnTo>
                    <a:pt x="2060" y="312"/>
                  </a:lnTo>
                  <a:lnTo>
                    <a:pt x="2060" y="312"/>
                  </a:lnTo>
                  <a:lnTo>
                    <a:pt x="2060" y="312"/>
                  </a:lnTo>
                  <a:lnTo>
                    <a:pt x="2061" y="312"/>
                  </a:lnTo>
                  <a:lnTo>
                    <a:pt x="2061" y="312"/>
                  </a:lnTo>
                  <a:lnTo>
                    <a:pt x="2061" y="312"/>
                  </a:lnTo>
                  <a:lnTo>
                    <a:pt x="2061" y="312"/>
                  </a:lnTo>
                  <a:lnTo>
                    <a:pt x="2062" y="312"/>
                  </a:lnTo>
                  <a:lnTo>
                    <a:pt x="2062" y="318"/>
                  </a:lnTo>
                  <a:lnTo>
                    <a:pt x="2064" y="324"/>
                  </a:lnTo>
                  <a:lnTo>
                    <a:pt x="2065" y="328"/>
                  </a:lnTo>
                  <a:lnTo>
                    <a:pt x="2066" y="333"/>
                  </a:lnTo>
                  <a:lnTo>
                    <a:pt x="2067" y="350"/>
                  </a:lnTo>
                  <a:lnTo>
                    <a:pt x="2061" y="367"/>
                  </a:lnTo>
                  <a:lnTo>
                    <a:pt x="2053" y="381"/>
                  </a:lnTo>
                  <a:lnTo>
                    <a:pt x="2042" y="394"/>
                  </a:lnTo>
                  <a:lnTo>
                    <a:pt x="2032" y="407"/>
                  </a:lnTo>
                  <a:lnTo>
                    <a:pt x="2024" y="421"/>
                  </a:lnTo>
                  <a:lnTo>
                    <a:pt x="2023" y="436"/>
                  </a:lnTo>
                  <a:lnTo>
                    <a:pt x="2028" y="454"/>
                  </a:lnTo>
                  <a:lnTo>
                    <a:pt x="2033" y="470"/>
                  </a:lnTo>
                  <a:lnTo>
                    <a:pt x="2032" y="481"/>
                  </a:lnTo>
                  <a:lnTo>
                    <a:pt x="2027" y="491"/>
                  </a:lnTo>
                  <a:lnTo>
                    <a:pt x="2018" y="498"/>
                  </a:lnTo>
                  <a:lnTo>
                    <a:pt x="2007" y="505"/>
                  </a:lnTo>
                  <a:lnTo>
                    <a:pt x="1995" y="512"/>
                  </a:lnTo>
                  <a:lnTo>
                    <a:pt x="1985" y="521"/>
                  </a:lnTo>
                  <a:lnTo>
                    <a:pt x="1977" y="534"/>
                  </a:lnTo>
                  <a:lnTo>
                    <a:pt x="1972" y="547"/>
                  </a:lnTo>
                  <a:lnTo>
                    <a:pt x="1969" y="561"/>
                  </a:lnTo>
                  <a:lnTo>
                    <a:pt x="1967" y="573"/>
                  </a:lnTo>
                  <a:lnTo>
                    <a:pt x="1964" y="585"/>
                  </a:lnTo>
                  <a:lnTo>
                    <a:pt x="1960" y="595"/>
                  </a:lnTo>
                  <a:lnTo>
                    <a:pt x="1952" y="604"/>
                  </a:lnTo>
                  <a:lnTo>
                    <a:pt x="1942" y="611"/>
                  </a:lnTo>
                  <a:lnTo>
                    <a:pt x="1926" y="617"/>
                  </a:lnTo>
                  <a:lnTo>
                    <a:pt x="1911" y="625"/>
                  </a:lnTo>
                  <a:lnTo>
                    <a:pt x="1904" y="639"/>
                  </a:lnTo>
                  <a:lnTo>
                    <a:pt x="1901" y="655"/>
                  </a:lnTo>
                  <a:lnTo>
                    <a:pt x="1900" y="674"/>
                  </a:lnTo>
                  <a:lnTo>
                    <a:pt x="1900" y="694"/>
                  </a:lnTo>
                  <a:lnTo>
                    <a:pt x="1899" y="710"/>
                  </a:lnTo>
                  <a:lnTo>
                    <a:pt x="1892" y="724"/>
                  </a:lnTo>
                  <a:lnTo>
                    <a:pt x="1878" y="732"/>
                  </a:lnTo>
                  <a:lnTo>
                    <a:pt x="1863" y="740"/>
                  </a:lnTo>
                  <a:lnTo>
                    <a:pt x="1851" y="754"/>
                  </a:lnTo>
                  <a:lnTo>
                    <a:pt x="1843" y="772"/>
                  </a:lnTo>
                  <a:lnTo>
                    <a:pt x="1838" y="792"/>
                  </a:lnTo>
                  <a:lnTo>
                    <a:pt x="1833" y="813"/>
                  </a:lnTo>
                  <a:lnTo>
                    <a:pt x="1829" y="830"/>
                  </a:lnTo>
                  <a:lnTo>
                    <a:pt x="1824" y="845"/>
                  </a:lnTo>
                  <a:lnTo>
                    <a:pt x="1818" y="854"/>
                  </a:lnTo>
                  <a:lnTo>
                    <a:pt x="1810" y="859"/>
                  </a:lnTo>
                  <a:lnTo>
                    <a:pt x="1802" y="867"/>
                  </a:lnTo>
                  <a:lnTo>
                    <a:pt x="1792" y="877"/>
                  </a:lnTo>
                  <a:lnTo>
                    <a:pt x="1784" y="888"/>
                  </a:lnTo>
                  <a:lnTo>
                    <a:pt x="1777" y="901"/>
                  </a:lnTo>
                  <a:lnTo>
                    <a:pt x="1770" y="915"/>
                  </a:lnTo>
                  <a:lnTo>
                    <a:pt x="1766" y="930"/>
                  </a:lnTo>
                  <a:lnTo>
                    <a:pt x="1763" y="945"/>
                  </a:lnTo>
                  <a:lnTo>
                    <a:pt x="1759" y="958"/>
                  </a:lnTo>
                  <a:lnTo>
                    <a:pt x="1749" y="965"/>
                  </a:lnTo>
                  <a:lnTo>
                    <a:pt x="1735" y="970"/>
                  </a:lnTo>
                  <a:lnTo>
                    <a:pt x="1720" y="973"/>
                  </a:lnTo>
                  <a:lnTo>
                    <a:pt x="1705" y="978"/>
                  </a:lnTo>
                  <a:lnTo>
                    <a:pt x="1691" y="983"/>
                  </a:lnTo>
                  <a:lnTo>
                    <a:pt x="1680" y="994"/>
                  </a:lnTo>
                  <a:lnTo>
                    <a:pt x="1674" y="1010"/>
                  </a:lnTo>
                  <a:lnTo>
                    <a:pt x="1671" y="1027"/>
                  </a:lnTo>
                  <a:lnTo>
                    <a:pt x="1666" y="1040"/>
                  </a:lnTo>
                  <a:lnTo>
                    <a:pt x="1661" y="1047"/>
                  </a:lnTo>
                  <a:lnTo>
                    <a:pt x="1657" y="1052"/>
                  </a:lnTo>
                  <a:lnTo>
                    <a:pt x="1651" y="1052"/>
                  </a:lnTo>
                  <a:lnTo>
                    <a:pt x="1646" y="1048"/>
                  </a:lnTo>
                  <a:lnTo>
                    <a:pt x="1640" y="1044"/>
                  </a:lnTo>
                  <a:lnTo>
                    <a:pt x="1636" y="1036"/>
                  </a:lnTo>
                  <a:lnTo>
                    <a:pt x="1630" y="1030"/>
                  </a:lnTo>
                  <a:lnTo>
                    <a:pt x="1623" y="1031"/>
                  </a:lnTo>
                  <a:lnTo>
                    <a:pt x="1616" y="1036"/>
                  </a:lnTo>
                  <a:lnTo>
                    <a:pt x="1607" y="1044"/>
                  </a:lnTo>
                  <a:lnTo>
                    <a:pt x="1599" y="1054"/>
                  </a:lnTo>
                  <a:lnTo>
                    <a:pt x="1589" y="1065"/>
                  </a:lnTo>
                  <a:lnTo>
                    <a:pt x="1581" y="1073"/>
                  </a:lnTo>
                  <a:lnTo>
                    <a:pt x="1573" y="1080"/>
                  </a:lnTo>
                  <a:lnTo>
                    <a:pt x="1566" y="1084"/>
                  </a:lnTo>
                  <a:lnTo>
                    <a:pt x="1559" y="1089"/>
                  </a:lnTo>
                  <a:lnTo>
                    <a:pt x="1552" y="1091"/>
                  </a:lnTo>
                  <a:lnTo>
                    <a:pt x="1546" y="1092"/>
                  </a:lnTo>
                  <a:lnTo>
                    <a:pt x="1541" y="1092"/>
                  </a:lnTo>
                  <a:lnTo>
                    <a:pt x="1536" y="1088"/>
                  </a:lnTo>
                  <a:lnTo>
                    <a:pt x="1531" y="1081"/>
                  </a:lnTo>
                  <a:lnTo>
                    <a:pt x="1528" y="1070"/>
                  </a:lnTo>
                  <a:lnTo>
                    <a:pt x="1524" y="1059"/>
                  </a:lnTo>
                  <a:lnTo>
                    <a:pt x="1521" y="1048"/>
                  </a:lnTo>
                  <a:lnTo>
                    <a:pt x="1516" y="1041"/>
                  </a:lnTo>
                  <a:lnTo>
                    <a:pt x="1512" y="1038"/>
                  </a:lnTo>
                  <a:lnTo>
                    <a:pt x="1506" y="1038"/>
                  </a:lnTo>
                  <a:lnTo>
                    <a:pt x="1499" y="1043"/>
                  </a:lnTo>
                  <a:lnTo>
                    <a:pt x="1492" y="1052"/>
                  </a:lnTo>
                  <a:lnTo>
                    <a:pt x="1484" y="1067"/>
                  </a:lnTo>
                  <a:lnTo>
                    <a:pt x="1477" y="1081"/>
                  </a:lnTo>
                  <a:lnTo>
                    <a:pt x="1472" y="1088"/>
                  </a:lnTo>
                  <a:lnTo>
                    <a:pt x="1469" y="1089"/>
                  </a:lnTo>
                  <a:lnTo>
                    <a:pt x="1465" y="1084"/>
                  </a:lnTo>
                  <a:lnTo>
                    <a:pt x="1463" y="1078"/>
                  </a:lnTo>
                  <a:lnTo>
                    <a:pt x="1460" y="1069"/>
                  </a:lnTo>
                  <a:lnTo>
                    <a:pt x="1454" y="1060"/>
                  </a:lnTo>
                  <a:lnTo>
                    <a:pt x="1446" y="1051"/>
                  </a:lnTo>
                  <a:lnTo>
                    <a:pt x="1437" y="1043"/>
                  </a:lnTo>
                  <a:lnTo>
                    <a:pt x="1431" y="1037"/>
                  </a:lnTo>
                  <a:lnTo>
                    <a:pt x="1426" y="1033"/>
                  </a:lnTo>
                  <a:lnTo>
                    <a:pt x="1422" y="1032"/>
                  </a:lnTo>
                  <a:lnTo>
                    <a:pt x="1420" y="1034"/>
                  </a:lnTo>
                  <a:lnTo>
                    <a:pt x="1419" y="1041"/>
                  </a:lnTo>
                  <a:lnTo>
                    <a:pt x="1418" y="1053"/>
                  </a:lnTo>
                  <a:lnTo>
                    <a:pt x="1417" y="1070"/>
                  </a:lnTo>
                  <a:lnTo>
                    <a:pt x="1414" y="1087"/>
                  </a:lnTo>
                  <a:lnTo>
                    <a:pt x="1411" y="1095"/>
                  </a:lnTo>
                  <a:lnTo>
                    <a:pt x="1406" y="1098"/>
                  </a:lnTo>
                  <a:lnTo>
                    <a:pt x="1402" y="1098"/>
                  </a:lnTo>
                  <a:lnTo>
                    <a:pt x="1397" y="1099"/>
                  </a:lnTo>
                  <a:lnTo>
                    <a:pt x="1393" y="1103"/>
                  </a:lnTo>
                  <a:lnTo>
                    <a:pt x="1391" y="1111"/>
                  </a:lnTo>
                  <a:lnTo>
                    <a:pt x="1391" y="1127"/>
                  </a:lnTo>
                  <a:lnTo>
                    <a:pt x="1390" y="1142"/>
                  </a:lnTo>
                  <a:lnTo>
                    <a:pt x="1384" y="1148"/>
                  </a:lnTo>
                  <a:lnTo>
                    <a:pt x="1376" y="1147"/>
                  </a:lnTo>
                  <a:lnTo>
                    <a:pt x="1367" y="1141"/>
                  </a:lnTo>
                  <a:lnTo>
                    <a:pt x="1357" y="1133"/>
                  </a:lnTo>
                  <a:lnTo>
                    <a:pt x="1348" y="1124"/>
                  </a:lnTo>
                  <a:lnTo>
                    <a:pt x="1342" y="1117"/>
                  </a:lnTo>
                  <a:lnTo>
                    <a:pt x="1340" y="1114"/>
                  </a:lnTo>
                  <a:lnTo>
                    <a:pt x="1338" y="1111"/>
                  </a:lnTo>
                  <a:lnTo>
                    <a:pt x="1331" y="1101"/>
                  </a:lnTo>
                  <a:lnTo>
                    <a:pt x="1322" y="1087"/>
                  </a:lnTo>
                  <a:lnTo>
                    <a:pt x="1310" y="1073"/>
                  </a:lnTo>
                  <a:lnTo>
                    <a:pt x="1297" y="1060"/>
                  </a:lnTo>
                  <a:lnTo>
                    <a:pt x="1284" y="1052"/>
                  </a:lnTo>
                  <a:lnTo>
                    <a:pt x="1273" y="1052"/>
                  </a:lnTo>
                  <a:lnTo>
                    <a:pt x="1264" y="1061"/>
                  </a:lnTo>
                  <a:lnTo>
                    <a:pt x="1257" y="1073"/>
                  </a:lnTo>
                  <a:lnTo>
                    <a:pt x="1253" y="1076"/>
                  </a:lnTo>
                  <a:lnTo>
                    <a:pt x="1250" y="1076"/>
                  </a:lnTo>
                  <a:lnTo>
                    <a:pt x="1249" y="1072"/>
                  </a:lnTo>
                  <a:lnTo>
                    <a:pt x="1245" y="1065"/>
                  </a:lnTo>
                  <a:lnTo>
                    <a:pt x="1242" y="1058"/>
                  </a:lnTo>
                  <a:lnTo>
                    <a:pt x="1235" y="1053"/>
                  </a:lnTo>
                  <a:lnTo>
                    <a:pt x="1225" y="1051"/>
                  </a:lnTo>
                  <a:lnTo>
                    <a:pt x="1214" y="1048"/>
                  </a:lnTo>
                  <a:lnTo>
                    <a:pt x="1203" y="1044"/>
                  </a:lnTo>
                  <a:lnTo>
                    <a:pt x="1195" y="1036"/>
                  </a:lnTo>
                  <a:lnTo>
                    <a:pt x="1187" y="1026"/>
                  </a:lnTo>
                  <a:lnTo>
                    <a:pt x="1180" y="1018"/>
                  </a:lnTo>
                  <a:lnTo>
                    <a:pt x="1175" y="1010"/>
                  </a:lnTo>
                  <a:lnTo>
                    <a:pt x="1173" y="1005"/>
                  </a:lnTo>
                  <a:lnTo>
                    <a:pt x="1172" y="1003"/>
                  </a:lnTo>
                  <a:lnTo>
                    <a:pt x="1169" y="1002"/>
                  </a:lnTo>
                  <a:lnTo>
                    <a:pt x="1162" y="998"/>
                  </a:lnTo>
                  <a:lnTo>
                    <a:pt x="1152" y="995"/>
                  </a:lnTo>
                  <a:lnTo>
                    <a:pt x="1142" y="992"/>
                  </a:lnTo>
                  <a:lnTo>
                    <a:pt x="1134" y="992"/>
                  </a:lnTo>
                  <a:lnTo>
                    <a:pt x="1130" y="995"/>
                  </a:lnTo>
                  <a:lnTo>
                    <a:pt x="1133" y="1004"/>
                  </a:lnTo>
                  <a:lnTo>
                    <a:pt x="1143" y="1019"/>
                  </a:lnTo>
                  <a:lnTo>
                    <a:pt x="1157" y="1033"/>
                  </a:lnTo>
                  <a:lnTo>
                    <a:pt x="1167" y="1039"/>
                  </a:lnTo>
                  <a:lnTo>
                    <a:pt x="1175" y="1038"/>
                  </a:lnTo>
                  <a:lnTo>
                    <a:pt x="1182" y="1034"/>
                  </a:lnTo>
                  <a:lnTo>
                    <a:pt x="1187" y="1032"/>
                  </a:lnTo>
                  <a:lnTo>
                    <a:pt x="1192" y="1031"/>
                  </a:lnTo>
                  <a:lnTo>
                    <a:pt x="1195" y="1037"/>
                  </a:lnTo>
                  <a:lnTo>
                    <a:pt x="1200" y="1051"/>
                  </a:lnTo>
                  <a:lnTo>
                    <a:pt x="1204" y="1068"/>
                  </a:lnTo>
                  <a:lnTo>
                    <a:pt x="1208" y="1080"/>
                  </a:lnTo>
                  <a:lnTo>
                    <a:pt x="1210" y="1089"/>
                  </a:lnTo>
                  <a:lnTo>
                    <a:pt x="1209" y="1094"/>
                  </a:lnTo>
                  <a:lnTo>
                    <a:pt x="1204" y="1097"/>
                  </a:lnTo>
                  <a:lnTo>
                    <a:pt x="1196" y="1097"/>
                  </a:lnTo>
                  <a:lnTo>
                    <a:pt x="1182" y="1096"/>
                  </a:lnTo>
                  <a:lnTo>
                    <a:pt x="1163" y="1092"/>
                  </a:lnTo>
                  <a:lnTo>
                    <a:pt x="1143" y="1091"/>
                  </a:lnTo>
                  <a:lnTo>
                    <a:pt x="1131" y="1094"/>
                  </a:lnTo>
                  <a:lnTo>
                    <a:pt x="1123" y="1098"/>
                  </a:lnTo>
                  <a:lnTo>
                    <a:pt x="1119" y="1103"/>
                  </a:lnTo>
                  <a:lnTo>
                    <a:pt x="1116" y="1107"/>
                  </a:lnTo>
                  <a:lnTo>
                    <a:pt x="1114" y="1110"/>
                  </a:lnTo>
                  <a:lnTo>
                    <a:pt x="1111" y="1109"/>
                  </a:lnTo>
                  <a:lnTo>
                    <a:pt x="1105" y="1102"/>
                  </a:lnTo>
                  <a:lnTo>
                    <a:pt x="1095" y="1095"/>
                  </a:lnTo>
                  <a:lnTo>
                    <a:pt x="1084" y="1094"/>
                  </a:lnTo>
                  <a:lnTo>
                    <a:pt x="1071" y="1096"/>
                  </a:lnTo>
                  <a:lnTo>
                    <a:pt x="1060" y="1101"/>
                  </a:lnTo>
                  <a:lnTo>
                    <a:pt x="1048" y="1105"/>
                  </a:lnTo>
                  <a:lnTo>
                    <a:pt x="1037" y="1109"/>
                  </a:lnTo>
                  <a:lnTo>
                    <a:pt x="1032" y="1110"/>
                  </a:lnTo>
                  <a:lnTo>
                    <a:pt x="1028" y="1105"/>
                  </a:lnTo>
                  <a:lnTo>
                    <a:pt x="1029" y="1097"/>
                  </a:lnTo>
                  <a:lnTo>
                    <a:pt x="1032" y="1089"/>
                  </a:lnTo>
                  <a:lnTo>
                    <a:pt x="1036" y="1078"/>
                  </a:lnTo>
                  <a:lnTo>
                    <a:pt x="1042" y="1069"/>
                  </a:lnTo>
                  <a:lnTo>
                    <a:pt x="1048" y="1061"/>
                  </a:lnTo>
                  <a:lnTo>
                    <a:pt x="1053" y="1054"/>
                  </a:lnTo>
                  <a:lnTo>
                    <a:pt x="1056" y="1050"/>
                  </a:lnTo>
                  <a:lnTo>
                    <a:pt x="1057" y="1048"/>
                  </a:lnTo>
                  <a:lnTo>
                    <a:pt x="1058" y="1044"/>
                  </a:lnTo>
                  <a:lnTo>
                    <a:pt x="1057" y="1033"/>
                  </a:lnTo>
                  <a:lnTo>
                    <a:pt x="1051" y="1024"/>
                  </a:lnTo>
                  <a:lnTo>
                    <a:pt x="1035" y="1023"/>
                  </a:lnTo>
                  <a:lnTo>
                    <a:pt x="1025" y="1024"/>
                  </a:lnTo>
                  <a:lnTo>
                    <a:pt x="1017" y="1025"/>
                  </a:lnTo>
                  <a:lnTo>
                    <a:pt x="1010" y="1025"/>
                  </a:lnTo>
                  <a:lnTo>
                    <a:pt x="1003" y="1026"/>
                  </a:lnTo>
                  <a:lnTo>
                    <a:pt x="997" y="1030"/>
                  </a:lnTo>
                  <a:lnTo>
                    <a:pt x="990" y="1036"/>
                  </a:lnTo>
                  <a:lnTo>
                    <a:pt x="983" y="1045"/>
                  </a:lnTo>
                  <a:lnTo>
                    <a:pt x="975" y="1058"/>
                  </a:lnTo>
                  <a:lnTo>
                    <a:pt x="967" y="1072"/>
                  </a:lnTo>
                  <a:lnTo>
                    <a:pt x="962" y="1081"/>
                  </a:lnTo>
                  <a:lnTo>
                    <a:pt x="957" y="1089"/>
                  </a:lnTo>
                  <a:lnTo>
                    <a:pt x="954" y="1094"/>
                  </a:lnTo>
                  <a:lnTo>
                    <a:pt x="949" y="1097"/>
                  </a:lnTo>
                  <a:lnTo>
                    <a:pt x="946" y="1099"/>
                  </a:lnTo>
                  <a:lnTo>
                    <a:pt x="940" y="1102"/>
                  </a:lnTo>
                  <a:lnTo>
                    <a:pt x="933" y="1105"/>
                  </a:lnTo>
                  <a:lnTo>
                    <a:pt x="924" y="1110"/>
                  </a:lnTo>
                  <a:lnTo>
                    <a:pt x="915" y="1116"/>
                  </a:lnTo>
                  <a:lnTo>
                    <a:pt x="904" y="1124"/>
                  </a:lnTo>
                  <a:lnTo>
                    <a:pt x="896" y="1132"/>
                  </a:lnTo>
                  <a:lnTo>
                    <a:pt x="889" y="1140"/>
                  </a:lnTo>
                  <a:lnTo>
                    <a:pt x="886" y="1147"/>
                  </a:lnTo>
                  <a:lnTo>
                    <a:pt x="884" y="1153"/>
                  </a:lnTo>
                  <a:lnTo>
                    <a:pt x="889" y="1156"/>
                  </a:lnTo>
                  <a:lnTo>
                    <a:pt x="896" y="1158"/>
                  </a:lnTo>
                  <a:lnTo>
                    <a:pt x="905" y="1158"/>
                  </a:lnTo>
                  <a:lnTo>
                    <a:pt x="913" y="1158"/>
                  </a:lnTo>
                  <a:lnTo>
                    <a:pt x="923" y="1157"/>
                  </a:lnTo>
                  <a:lnTo>
                    <a:pt x="931" y="1155"/>
                  </a:lnTo>
                  <a:lnTo>
                    <a:pt x="939" y="1152"/>
                  </a:lnTo>
                  <a:lnTo>
                    <a:pt x="946" y="1148"/>
                  </a:lnTo>
                  <a:lnTo>
                    <a:pt x="952" y="1143"/>
                  </a:lnTo>
                  <a:lnTo>
                    <a:pt x="956" y="1139"/>
                  </a:lnTo>
                  <a:lnTo>
                    <a:pt x="961" y="1133"/>
                  </a:lnTo>
                  <a:lnTo>
                    <a:pt x="967" y="1128"/>
                  </a:lnTo>
                  <a:lnTo>
                    <a:pt x="973" y="1125"/>
                  </a:lnTo>
                  <a:lnTo>
                    <a:pt x="978" y="1124"/>
                  </a:lnTo>
                  <a:lnTo>
                    <a:pt x="984" y="1125"/>
                  </a:lnTo>
                  <a:lnTo>
                    <a:pt x="990" y="1131"/>
                  </a:lnTo>
                  <a:lnTo>
                    <a:pt x="997" y="1141"/>
                  </a:lnTo>
                  <a:lnTo>
                    <a:pt x="1004" y="1153"/>
                  </a:lnTo>
                  <a:lnTo>
                    <a:pt x="1008" y="1160"/>
                  </a:lnTo>
                  <a:lnTo>
                    <a:pt x="1013" y="1165"/>
                  </a:lnTo>
                  <a:lnTo>
                    <a:pt x="1017" y="1169"/>
                  </a:lnTo>
                  <a:lnTo>
                    <a:pt x="1019" y="1172"/>
                  </a:lnTo>
                  <a:lnTo>
                    <a:pt x="1020" y="1177"/>
                  </a:lnTo>
                  <a:lnTo>
                    <a:pt x="1020" y="1183"/>
                  </a:lnTo>
                  <a:lnTo>
                    <a:pt x="1019" y="1192"/>
                  </a:lnTo>
                  <a:lnTo>
                    <a:pt x="1017" y="1201"/>
                  </a:lnTo>
                  <a:lnTo>
                    <a:pt x="1014" y="1210"/>
                  </a:lnTo>
                  <a:lnTo>
                    <a:pt x="1012" y="1215"/>
                  </a:lnTo>
                  <a:lnTo>
                    <a:pt x="1008" y="1219"/>
                  </a:lnTo>
                  <a:lnTo>
                    <a:pt x="1005" y="1220"/>
                  </a:lnTo>
                  <a:lnTo>
                    <a:pt x="1000" y="1220"/>
                  </a:lnTo>
                  <a:lnTo>
                    <a:pt x="995" y="1216"/>
                  </a:lnTo>
                  <a:lnTo>
                    <a:pt x="988" y="1211"/>
                  </a:lnTo>
                  <a:lnTo>
                    <a:pt x="981" y="1206"/>
                  </a:lnTo>
                  <a:lnTo>
                    <a:pt x="975" y="1206"/>
                  </a:lnTo>
                  <a:lnTo>
                    <a:pt x="970" y="1208"/>
                  </a:lnTo>
                  <a:lnTo>
                    <a:pt x="967" y="1214"/>
                  </a:lnTo>
                  <a:lnTo>
                    <a:pt x="964" y="1221"/>
                  </a:lnTo>
                  <a:lnTo>
                    <a:pt x="962" y="1229"/>
                  </a:lnTo>
                  <a:lnTo>
                    <a:pt x="962" y="1236"/>
                  </a:lnTo>
                  <a:lnTo>
                    <a:pt x="962" y="1243"/>
                  </a:lnTo>
                  <a:lnTo>
                    <a:pt x="963" y="1250"/>
                  </a:lnTo>
                  <a:lnTo>
                    <a:pt x="963" y="1259"/>
                  </a:lnTo>
                  <a:lnTo>
                    <a:pt x="963" y="1269"/>
                  </a:lnTo>
                  <a:lnTo>
                    <a:pt x="963" y="1279"/>
                  </a:lnTo>
                  <a:lnTo>
                    <a:pt x="963" y="1288"/>
                  </a:lnTo>
                  <a:lnTo>
                    <a:pt x="962" y="1296"/>
                  </a:lnTo>
                  <a:lnTo>
                    <a:pt x="962" y="1301"/>
                  </a:lnTo>
                  <a:lnTo>
                    <a:pt x="962" y="1303"/>
                  </a:lnTo>
                  <a:lnTo>
                    <a:pt x="971" y="1338"/>
                  </a:lnTo>
                  <a:lnTo>
                    <a:pt x="971" y="1337"/>
                  </a:lnTo>
                  <a:lnTo>
                    <a:pt x="971" y="1336"/>
                  </a:lnTo>
                  <a:lnTo>
                    <a:pt x="974" y="1334"/>
                  </a:lnTo>
                  <a:lnTo>
                    <a:pt x="976" y="1330"/>
                  </a:lnTo>
                  <a:lnTo>
                    <a:pt x="982" y="1327"/>
                  </a:lnTo>
                  <a:lnTo>
                    <a:pt x="990" y="1324"/>
                  </a:lnTo>
                  <a:lnTo>
                    <a:pt x="1000" y="1322"/>
                  </a:lnTo>
                  <a:lnTo>
                    <a:pt x="1015" y="1320"/>
                  </a:lnTo>
                  <a:lnTo>
                    <a:pt x="1031" y="1317"/>
                  </a:lnTo>
                  <a:lnTo>
                    <a:pt x="1043" y="1314"/>
                  </a:lnTo>
                  <a:lnTo>
                    <a:pt x="1054" y="1310"/>
                  </a:lnTo>
                  <a:lnTo>
                    <a:pt x="1063" y="1306"/>
                  </a:lnTo>
                  <a:lnTo>
                    <a:pt x="1070" y="1302"/>
                  </a:lnTo>
                  <a:lnTo>
                    <a:pt x="1077" y="1300"/>
                  </a:lnTo>
                  <a:lnTo>
                    <a:pt x="1084" y="1299"/>
                  </a:lnTo>
                  <a:lnTo>
                    <a:pt x="1092" y="1300"/>
                  </a:lnTo>
                  <a:lnTo>
                    <a:pt x="1101" y="1302"/>
                  </a:lnTo>
                  <a:lnTo>
                    <a:pt x="1111" y="1302"/>
                  </a:lnTo>
                  <a:lnTo>
                    <a:pt x="1120" y="1302"/>
                  </a:lnTo>
                  <a:lnTo>
                    <a:pt x="1129" y="1301"/>
                  </a:lnTo>
                  <a:lnTo>
                    <a:pt x="1137" y="1300"/>
                  </a:lnTo>
                  <a:lnTo>
                    <a:pt x="1144" y="1298"/>
                  </a:lnTo>
                  <a:lnTo>
                    <a:pt x="1149" y="1296"/>
                  </a:lnTo>
                  <a:lnTo>
                    <a:pt x="1150" y="1296"/>
                  </a:lnTo>
                  <a:lnTo>
                    <a:pt x="1163" y="1274"/>
                  </a:lnTo>
                  <a:lnTo>
                    <a:pt x="1162" y="1273"/>
                  </a:lnTo>
                  <a:lnTo>
                    <a:pt x="1159" y="1270"/>
                  </a:lnTo>
                  <a:lnTo>
                    <a:pt x="1157" y="1265"/>
                  </a:lnTo>
                  <a:lnTo>
                    <a:pt x="1152" y="1259"/>
                  </a:lnTo>
                  <a:lnTo>
                    <a:pt x="1149" y="1252"/>
                  </a:lnTo>
                  <a:lnTo>
                    <a:pt x="1144" y="1245"/>
                  </a:lnTo>
                  <a:lnTo>
                    <a:pt x="1141" y="1238"/>
                  </a:lnTo>
                  <a:lnTo>
                    <a:pt x="1137" y="1233"/>
                  </a:lnTo>
                  <a:lnTo>
                    <a:pt x="1135" y="1226"/>
                  </a:lnTo>
                  <a:lnTo>
                    <a:pt x="1133" y="1216"/>
                  </a:lnTo>
                  <a:lnTo>
                    <a:pt x="1131" y="1206"/>
                  </a:lnTo>
                  <a:lnTo>
                    <a:pt x="1130" y="1198"/>
                  </a:lnTo>
                  <a:lnTo>
                    <a:pt x="1131" y="1192"/>
                  </a:lnTo>
                  <a:lnTo>
                    <a:pt x="1135" y="1190"/>
                  </a:lnTo>
                  <a:lnTo>
                    <a:pt x="1141" y="1193"/>
                  </a:lnTo>
                  <a:lnTo>
                    <a:pt x="1150" y="1205"/>
                  </a:lnTo>
                  <a:lnTo>
                    <a:pt x="1159" y="1218"/>
                  </a:lnTo>
                  <a:lnTo>
                    <a:pt x="1165" y="1225"/>
                  </a:lnTo>
                  <a:lnTo>
                    <a:pt x="1169" y="1227"/>
                  </a:lnTo>
                  <a:lnTo>
                    <a:pt x="1171" y="1226"/>
                  </a:lnTo>
                  <a:lnTo>
                    <a:pt x="1173" y="1222"/>
                  </a:lnTo>
                  <a:lnTo>
                    <a:pt x="1175" y="1218"/>
                  </a:lnTo>
                  <a:lnTo>
                    <a:pt x="1178" y="1211"/>
                  </a:lnTo>
                  <a:lnTo>
                    <a:pt x="1181" y="1205"/>
                  </a:lnTo>
                  <a:lnTo>
                    <a:pt x="1186" y="1198"/>
                  </a:lnTo>
                  <a:lnTo>
                    <a:pt x="1191" y="1189"/>
                  </a:lnTo>
                  <a:lnTo>
                    <a:pt x="1194" y="1179"/>
                  </a:lnTo>
                  <a:lnTo>
                    <a:pt x="1197" y="1170"/>
                  </a:lnTo>
                  <a:lnTo>
                    <a:pt x="1200" y="1161"/>
                  </a:lnTo>
                  <a:lnTo>
                    <a:pt x="1202" y="1154"/>
                  </a:lnTo>
                  <a:lnTo>
                    <a:pt x="1203" y="1149"/>
                  </a:lnTo>
                  <a:lnTo>
                    <a:pt x="1203" y="1147"/>
                  </a:lnTo>
                  <a:lnTo>
                    <a:pt x="1204" y="1146"/>
                  </a:lnTo>
                  <a:lnTo>
                    <a:pt x="1209" y="1145"/>
                  </a:lnTo>
                  <a:lnTo>
                    <a:pt x="1214" y="1143"/>
                  </a:lnTo>
                  <a:lnTo>
                    <a:pt x="1221" y="1142"/>
                  </a:lnTo>
                  <a:lnTo>
                    <a:pt x="1226" y="1145"/>
                  </a:lnTo>
                  <a:lnTo>
                    <a:pt x="1231" y="1149"/>
                  </a:lnTo>
                  <a:lnTo>
                    <a:pt x="1233" y="1158"/>
                  </a:lnTo>
                  <a:lnTo>
                    <a:pt x="1232" y="1172"/>
                  </a:lnTo>
                  <a:lnTo>
                    <a:pt x="1230" y="1187"/>
                  </a:lnTo>
                  <a:lnTo>
                    <a:pt x="1229" y="1199"/>
                  </a:lnTo>
                  <a:lnTo>
                    <a:pt x="1229" y="1207"/>
                  </a:lnTo>
                  <a:lnTo>
                    <a:pt x="1230" y="1213"/>
                  </a:lnTo>
                  <a:lnTo>
                    <a:pt x="1232" y="1219"/>
                  </a:lnTo>
                  <a:lnTo>
                    <a:pt x="1236" y="1222"/>
                  </a:lnTo>
                  <a:lnTo>
                    <a:pt x="1239" y="1227"/>
                  </a:lnTo>
                  <a:lnTo>
                    <a:pt x="1245" y="1233"/>
                  </a:lnTo>
                  <a:lnTo>
                    <a:pt x="1250" y="1240"/>
                  </a:lnTo>
                  <a:lnTo>
                    <a:pt x="1253" y="1249"/>
                  </a:lnTo>
                  <a:lnTo>
                    <a:pt x="1255" y="1259"/>
                  </a:lnTo>
                  <a:lnTo>
                    <a:pt x="1257" y="1270"/>
                  </a:lnTo>
                  <a:lnTo>
                    <a:pt x="1258" y="1281"/>
                  </a:lnTo>
                  <a:lnTo>
                    <a:pt x="1259" y="1293"/>
                  </a:lnTo>
                  <a:lnTo>
                    <a:pt x="1260" y="1303"/>
                  </a:lnTo>
                  <a:lnTo>
                    <a:pt x="1264" y="1313"/>
                  </a:lnTo>
                  <a:lnTo>
                    <a:pt x="1268" y="1321"/>
                  </a:lnTo>
                  <a:lnTo>
                    <a:pt x="1272" y="1328"/>
                  </a:lnTo>
                  <a:lnTo>
                    <a:pt x="1275" y="1334"/>
                  </a:lnTo>
                  <a:lnTo>
                    <a:pt x="1279" y="1339"/>
                  </a:lnTo>
                  <a:lnTo>
                    <a:pt x="1281" y="1345"/>
                  </a:lnTo>
                  <a:lnTo>
                    <a:pt x="1281" y="1351"/>
                  </a:lnTo>
                  <a:lnTo>
                    <a:pt x="1280" y="1358"/>
                  </a:lnTo>
                  <a:lnTo>
                    <a:pt x="1276" y="1367"/>
                  </a:lnTo>
                  <a:lnTo>
                    <a:pt x="1272" y="1376"/>
                  </a:lnTo>
                  <a:lnTo>
                    <a:pt x="1268" y="1387"/>
                  </a:lnTo>
                  <a:lnTo>
                    <a:pt x="1266" y="1396"/>
                  </a:lnTo>
                  <a:lnTo>
                    <a:pt x="1264" y="1405"/>
                  </a:lnTo>
                  <a:lnTo>
                    <a:pt x="1262" y="1414"/>
                  </a:lnTo>
                  <a:lnTo>
                    <a:pt x="1261" y="1419"/>
                  </a:lnTo>
                  <a:lnTo>
                    <a:pt x="1261" y="1424"/>
                  </a:lnTo>
                  <a:lnTo>
                    <a:pt x="1261" y="1425"/>
                  </a:lnTo>
                  <a:lnTo>
                    <a:pt x="1260" y="1425"/>
                  </a:lnTo>
                  <a:lnTo>
                    <a:pt x="1255" y="1425"/>
                  </a:lnTo>
                  <a:lnTo>
                    <a:pt x="1250" y="1426"/>
                  </a:lnTo>
                  <a:lnTo>
                    <a:pt x="1243" y="1426"/>
                  </a:lnTo>
                  <a:lnTo>
                    <a:pt x="1233" y="1426"/>
                  </a:lnTo>
                  <a:lnTo>
                    <a:pt x="1224" y="1426"/>
                  </a:lnTo>
                  <a:lnTo>
                    <a:pt x="1215" y="1426"/>
                  </a:lnTo>
                  <a:lnTo>
                    <a:pt x="1207" y="1425"/>
                  </a:lnTo>
                  <a:lnTo>
                    <a:pt x="1201" y="1426"/>
                  </a:lnTo>
                  <a:lnTo>
                    <a:pt x="1199" y="1430"/>
                  </a:lnTo>
                  <a:lnTo>
                    <a:pt x="1200" y="1436"/>
                  </a:lnTo>
                  <a:lnTo>
                    <a:pt x="1203" y="1443"/>
                  </a:lnTo>
                  <a:lnTo>
                    <a:pt x="1207" y="1451"/>
                  </a:lnTo>
                  <a:lnTo>
                    <a:pt x="1211" y="1456"/>
                  </a:lnTo>
                  <a:lnTo>
                    <a:pt x="1215" y="1461"/>
                  </a:lnTo>
                  <a:lnTo>
                    <a:pt x="1216" y="1463"/>
                  </a:lnTo>
                  <a:lnTo>
                    <a:pt x="1215" y="1463"/>
                  </a:lnTo>
                  <a:lnTo>
                    <a:pt x="1211" y="1465"/>
                  </a:lnTo>
                  <a:lnTo>
                    <a:pt x="1207" y="1466"/>
                  </a:lnTo>
                  <a:lnTo>
                    <a:pt x="1201" y="1467"/>
                  </a:lnTo>
                  <a:lnTo>
                    <a:pt x="1194" y="1472"/>
                  </a:lnTo>
                  <a:lnTo>
                    <a:pt x="1188" y="1476"/>
                  </a:lnTo>
                  <a:lnTo>
                    <a:pt x="1182" y="1483"/>
                  </a:lnTo>
                  <a:lnTo>
                    <a:pt x="1178" y="1492"/>
                  </a:lnTo>
                  <a:lnTo>
                    <a:pt x="1174" y="1499"/>
                  </a:lnTo>
                  <a:lnTo>
                    <a:pt x="1170" y="1501"/>
                  </a:lnTo>
                  <a:lnTo>
                    <a:pt x="1164" y="1498"/>
                  </a:lnTo>
                  <a:lnTo>
                    <a:pt x="1158" y="1492"/>
                  </a:lnTo>
                  <a:lnTo>
                    <a:pt x="1151" y="1487"/>
                  </a:lnTo>
                  <a:lnTo>
                    <a:pt x="1144" y="1480"/>
                  </a:lnTo>
                  <a:lnTo>
                    <a:pt x="1136" y="1476"/>
                  </a:lnTo>
                  <a:lnTo>
                    <a:pt x="1127" y="1476"/>
                  </a:lnTo>
                  <a:lnTo>
                    <a:pt x="1120" y="1477"/>
                  </a:lnTo>
                  <a:lnTo>
                    <a:pt x="1117" y="1476"/>
                  </a:lnTo>
                  <a:lnTo>
                    <a:pt x="1119" y="1473"/>
                  </a:lnTo>
                  <a:lnTo>
                    <a:pt x="1122" y="1467"/>
                  </a:lnTo>
                  <a:lnTo>
                    <a:pt x="1126" y="1461"/>
                  </a:lnTo>
                  <a:lnTo>
                    <a:pt x="1131" y="1454"/>
                  </a:lnTo>
                  <a:lnTo>
                    <a:pt x="1135" y="1447"/>
                  </a:lnTo>
                  <a:lnTo>
                    <a:pt x="1137" y="1440"/>
                  </a:lnTo>
                  <a:lnTo>
                    <a:pt x="1140" y="1433"/>
                  </a:lnTo>
                  <a:lnTo>
                    <a:pt x="1142" y="1429"/>
                  </a:lnTo>
                  <a:lnTo>
                    <a:pt x="1145" y="1424"/>
                  </a:lnTo>
                  <a:lnTo>
                    <a:pt x="1146" y="1421"/>
                  </a:lnTo>
                  <a:lnTo>
                    <a:pt x="1144" y="1418"/>
                  </a:lnTo>
                  <a:lnTo>
                    <a:pt x="1136" y="1416"/>
                  </a:lnTo>
                  <a:lnTo>
                    <a:pt x="1123" y="1415"/>
                  </a:lnTo>
                  <a:lnTo>
                    <a:pt x="1101" y="1415"/>
                  </a:lnTo>
                  <a:lnTo>
                    <a:pt x="1077" y="1414"/>
                  </a:lnTo>
                  <a:lnTo>
                    <a:pt x="1057" y="1412"/>
                  </a:lnTo>
                  <a:lnTo>
                    <a:pt x="1041" y="1410"/>
                  </a:lnTo>
                  <a:lnTo>
                    <a:pt x="1029" y="1409"/>
                  </a:lnTo>
                  <a:lnTo>
                    <a:pt x="1019" y="1408"/>
                  </a:lnTo>
                  <a:lnTo>
                    <a:pt x="1013" y="1408"/>
                  </a:lnTo>
                  <a:lnTo>
                    <a:pt x="1008" y="1409"/>
                  </a:lnTo>
                  <a:lnTo>
                    <a:pt x="1006" y="1412"/>
                  </a:lnTo>
                  <a:lnTo>
                    <a:pt x="1004" y="1415"/>
                  </a:lnTo>
                  <a:lnTo>
                    <a:pt x="1000" y="1414"/>
                  </a:lnTo>
                  <a:lnTo>
                    <a:pt x="996" y="1411"/>
                  </a:lnTo>
                  <a:lnTo>
                    <a:pt x="990" y="1408"/>
                  </a:lnTo>
                  <a:lnTo>
                    <a:pt x="983" y="1404"/>
                  </a:lnTo>
                  <a:lnTo>
                    <a:pt x="975" y="1404"/>
                  </a:lnTo>
                  <a:lnTo>
                    <a:pt x="966" y="1407"/>
                  </a:lnTo>
                  <a:lnTo>
                    <a:pt x="955" y="1415"/>
                  </a:lnTo>
                  <a:lnTo>
                    <a:pt x="946" y="1424"/>
                  </a:lnTo>
                  <a:lnTo>
                    <a:pt x="938" y="1432"/>
                  </a:lnTo>
                  <a:lnTo>
                    <a:pt x="932" y="1437"/>
                  </a:lnTo>
                  <a:lnTo>
                    <a:pt x="927" y="1440"/>
                  </a:lnTo>
                  <a:lnTo>
                    <a:pt x="922" y="1440"/>
                  </a:lnTo>
                  <a:lnTo>
                    <a:pt x="916" y="1437"/>
                  </a:lnTo>
                  <a:lnTo>
                    <a:pt x="908" y="1431"/>
                  </a:lnTo>
                  <a:lnTo>
                    <a:pt x="898" y="1422"/>
                  </a:lnTo>
                  <a:lnTo>
                    <a:pt x="888" y="1414"/>
                  </a:lnTo>
                  <a:lnTo>
                    <a:pt x="879" y="1409"/>
                  </a:lnTo>
                  <a:lnTo>
                    <a:pt x="873" y="1407"/>
                  </a:lnTo>
                  <a:lnTo>
                    <a:pt x="869" y="1405"/>
                  </a:lnTo>
                  <a:lnTo>
                    <a:pt x="871" y="1405"/>
                  </a:lnTo>
                  <a:lnTo>
                    <a:pt x="876" y="1404"/>
                  </a:lnTo>
                  <a:lnTo>
                    <a:pt x="889" y="1400"/>
                  </a:lnTo>
                  <a:lnTo>
                    <a:pt x="908" y="1393"/>
                  </a:lnTo>
                  <a:lnTo>
                    <a:pt x="927" y="1383"/>
                  </a:lnTo>
                  <a:lnTo>
                    <a:pt x="941" y="1374"/>
                  </a:lnTo>
                  <a:lnTo>
                    <a:pt x="951" y="1365"/>
                  </a:lnTo>
                  <a:lnTo>
                    <a:pt x="954" y="1357"/>
                  </a:lnTo>
                  <a:lnTo>
                    <a:pt x="954" y="1350"/>
                  </a:lnTo>
                  <a:lnTo>
                    <a:pt x="952" y="1344"/>
                  </a:lnTo>
                  <a:lnTo>
                    <a:pt x="945" y="1341"/>
                  </a:lnTo>
                  <a:lnTo>
                    <a:pt x="937" y="1338"/>
                  </a:lnTo>
                  <a:lnTo>
                    <a:pt x="927" y="1337"/>
                  </a:lnTo>
                  <a:lnTo>
                    <a:pt x="920" y="1335"/>
                  </a:lnTo>
                  <a:lnTo>
                    <a:pt x="913" y="1332"/>
                  </a:lnTo>
                  <a:lnTo>
                    <a:pt x="908" y="1330"/>
                  </a:lnTo>
                  <a:lnTo>
                    <a:pt x="902" y="1329"/>
                  </a:lnTo>
                  <a:lnTo>
                    <a:pt x="897" y="1330"/>
                  </a:lnTo>
                  <a:lnTo>
                    <a:pt x="891" y="1332"/>
                  </a:lnTo>
                  <a:lnTo>
                    <a:pt x="886" y="1338"/>
                  </a:lnTo>
                  <a:lnTo>
                    <a:pt x="880" y="1343"/>
                  </a:lnTo>
                  <a:lnTo>
                    <a:pt x="873" y="1343"/>
                  </a:lnTo>
                  <a:lnTo>
                    <a:pt x="866" y="1339"/>
                  </a:lnTo>
                  <a:lnTo>
                    <a:pt x="861" y="1335"/>
                  </a:lnTo>
                  <a:lnTo>
                    <a:pt x="857" y="1330"/>
                  </a:lnTo>
                  <a:lnTo>
                    <a:pt x="853" y="1328"/>
                  </a:lnTo>
                  <a:lnTo>
                    <a:pt x="852" y="1329"/>
                  </a:lnTo>
                  <a:lnTo>
                    <a:pt x="853" y="1336"/>
                  </a:lnTo>
                  <a:lnTo>
                    <a:pt x="853" y="1342"/>
                  </a:lnTo>
                  <a:lnTo>
                    <a:pt x="850" y="1342"/>
                  </a:lnTo>
                  <a:lnTo>
                    <a:pt x="844" y="1338"/>
                  </a:lnTo>
                  <a:lnTo>
                    <a:pt x="836" y="1331"/>
                  </a:lnTo>
                  <a:lnTo>
                    <a:pt x="828" y="1323"/>
                  </a:lnTo>
                  <a:lnTo>
                    <a:pt x="820" y="1315"/>
                  </a:lnTo>
                  <a:lnTo>
                    <a:pt x="815" y="1309"/>
                  </a:lnTo>
                  <a:lnTo>
                    <a:pt x="813" y="1307"/>
                  </a:lnTo>
                  <a:lnTo>
                    <a:pt x="810" y="1306"/>
                  </a:lnTo>
                  <a:lnTo>
                    <a:pt x="806" y="1302"/>
                  </a:lnTo>
                  <a:lnTo>
                    <a:pt x="800" y="1298"/>
                  </a:lnTo>
                  <a:lnTo>
                    <a:pt x="792" y="1292"/>
                  </a:lnTo>
                  <a:lnTo>
                    <a:pt x="785" y="1288"/>
                  </a:lnTo>
                  <a:lnTo>
                    <a:pt x="779" y="1285"/>
                  </a:lnTo>
                  <a:lnTo>
                    <a:pt x="777" y="1285"/>
                  </a:lnTo>
                  <a:lnTo>
                    <a:pt x="777" y="1287"/>
                  </a:lnTo>
                  <a:lnTo>
                    <a:pt x="778" y="1298"/>
                  </a:lnTo>
                  <a:lnTo>
                    <a:pt x="774" y="1308"/>
                  </a:lnTo>
                  <a:lnTo>
                    <a:pt x="770" y="1316"/>
                  </a:lnTo>
                  <a:lnTo>
                    <a:pt x="767" y="1320"/>
                  </a:lnTo>
                  <a:lnTo>
                    <a:pt x="765" y="1320"/>
                  </a:lnTo>
                  <a:lnTo>
                    <a:pt x="760" y="1320"/>
                  </a:lnTo>
                  <a:lnTo>
                    <a:pt x="752" y="1318"/>
                  </a:lnTo>
                  <a:lnTo>
                    <a:pt x="743" y="1317"/>
                  </a:lnTo>
                  <a:lnTo>
                    <a:pt x="734" y="1316"/>
                  </a:lnTo>
                  <a:lnTo>
                    <a:pt x="723" y="1315"/>
                  </a:lnTo>
                  <a:lnTo>
                    <a:pt x="714" y="1313"/>
                  </a:lnTo>
                  <a:lnTo>
                    <a:pt x="707" y="1310"/>
                  </a:lnTo>
                  <a:lnTo>
                    <a:pt x="701" y="1307"/>
                  </a:lnTo>
                  <a:lnTo>
                    <a:pt x="694" y="1302"/>
                  </a:lnTo>
                  <a:lnTo>
                    <a:pt x="688" y="1299"/>
                  </a:lnTo>
                  <a:lnTo>
                    <a:pt x="683" y="1295"/>
                  </a:lnTo>
                  <a:lnTo>
                    <a:pt x="676" y="1293"/>
                  </a:lnTo>
                  <a:lnTo>
                    <a:pt x="670" y="1294"/>
                  </a:lnTo>
                  <a:lnTo>
                    <a:pt x="663" y="1299"/>
                  </a:lnTo>
                  <a:lnTo>
                    <a:pt x="656" y="1307"/>
                  </a:lnTo>
                  <a:lnTo>
                    <a:pt x="650" y="1316"/>
                  </a:lnTo>
                  <a:lnTo>
                    <a:pt x="644" y="1323"/>
                  </a:lnTo>
                  <a:lnTo>
                    <a:pt x="639" y="1329"/>
                  </a:lnTo>
                  <a:lnTo>
                    <a:pt x="634" y="1332"/>
                  </a:lnTo>
                  <a:lnTo>
                    <a:pt x="627" y="1335"/>
                  </a:lnTo>
                  <a:lnTo>
                    <a:pt x="620" y="1336"/>
                  </a:lnTo>
                  <a:lnTo>
                    <a:pt x="611" y="1336"/>
                  </a:lnTo>
                  <a:lnTo>
                    <a:pt x="599" y="1336"/>
                  </a:lnTo>
                  <a:lnTo>
                    <a:pt x="588" y="1335"/>
                  </a:lnTo>
                  <a:lnTo>
                    <a:pt x="578" y="1331"/>
                  </a:lnTo>
                  <a:lnTo>
                    <a:pt x="571" y="1327"/>
                  </a:lnTo>
                  <a:lnTo>
                    <a:pt x="567" y="1321"/>
                  </a:lnTo>
                  <a:lnTo>
                    <a:pt x="564" y="1316"/>
                  </a:lnTo>
                  <a:lnTo>
                    <a:pt x="562" y="1312"/>
                  </a:lnTo>
                  <a:lnTo>
                    <a:pt x="561" y="1308"/>
                  </a:lnTo>
                  <a:lnTo>
                    <a:pt x="561" y="1307"/>
                  </a:lnTo>
                  <a:lnTo>
                    <a:pt x="559" y="1305"/>
                  </a:lnTo>
                  <a:lnTo>
                    <a:pt x="553" y="1299"/>
                  </a:lnTo>
                  <a:lnTo>
                    <a:pt x="545" y="1291"/>
                  </a:lnTo>
                  <a:lnTo>
                    <a:pt x="535" y="1280"/>
                  </a:lnTo>
                  <a:lnTo>
                    <a:pt x="525" y="1270"/>
                  </a:lnTo>
                  <a:lnTo>
                    <a:pt x="517" y="1258"/>
                  </a:lnTo>
                  <a:lnTo>
                    <a:pt x="510" y="1248"/>
                  </a:lnTo>
                  <a:lnTo>
                    <a:pt x="506" y="1240"/>
                  </a:lnTo>
                  <a:lnTo>
                    <a:pt x="505" y="1230"/>
                  </a:lnTo>
                  <a:lnTo>
                    <a:pt x="506" y="1220"/>
                  </a:lnTo>
                  <a:lnTo>
                    <a:pt x="508" y="1208"/>
                  </a:lnTo>
                  <a:lnTo>
                    <a:pt x="509" y="1196"/>
                  </a:lnTo>
                  <a:lnTo>
                    <a:pt x="510" y="1184"/>
                  </a:lnTo>
                  <a:lnTo>
                    <a:pt x="512" y="1175"/>
                  </a:lnTo>
                  <a:lnTo>
                    <a:pt x="513" y="1169"/>
                  </a:lnTo>
                  <a:lnTo>
                    <a:pt x="513" y="1167"/>
                  </a:lnTo>
                  <a:lnTo>
                    <a:pt x="513" y="1164"/>
                  </a:lnTo>
                  <a:lnTo>
                    <a:pt x="515" y="1160"/>
                  </a:lnTo>
                  <a:lnTo>
                    <a:pt x="516" y="1154"/>
                  </a:lnTo>
                  <a:lnTo>
                    <a:pt x="515" y="1149"/>
                  </a:lnTo>
                  <a:lnTo>
                    <a:pt x="511" y="1147"/>
                  </a:lnTo>
                  <a:lnTo>
                    <a:pt x="504" y="1150"/>
                  </a:lnTo>
                  <a:lnTo>
                    <a:pt x="494" y="1161"/>
                  </a:lnTo>
                  <a:lnTo>
                    <a:pt x="479" y="1179"/>
                  </a:lnTo>
                  <a:lnTo>
                    <a:pt x="465" y="1199"/>
                  </a:lnTo>
                  <a:lnTo>
                    <a:pt x="457" y="1211"/>
                  </a:lnTo>
                  <a:lnTo>
                    <a:pt x="452" y="1218"/>
                  </a:lnTo>
                  <a:lnTo>
                    <a:pt x="451" y="1219"/>
                  </a:lnTo>
                  <a:lnTo>
                    <a:pt x="451" y="1216"/>
                  </a:lnTo>
                  <a:lnTo>
                    <a:pt x="447" y="1213"/>
                  </a:lnTo>
                  <a:lnTo>
                    <a:pt x="442" y="1208"/>
                  </a:lnTo>
                  <a:lnTo>
                    <a:pt x="430" y="1205"/>
                  </a:lnTo>
                  <a:lnTo>
                    <a:pt x="418" y="1204"/>
                  </a:lnTo>
                  <a:lnTo>
                    <a:pt x="413" y="1206"/>
                  </a:lnTo>
                  <a:lnTo>
                    <a:pt x="410" y="1212"/>
                  </a:lnTo>
                  <a:lnTo>
                    <a:pt x="409" y="1218"/>
                  </a:lnTo>
                  <a:lnTo>
                    <a:pt x="408" y="1225"/>
                  </a:lnTo>
                  <a:lnTo>
                    <a:pt x="406" y="1230"/>
                  </a:lnTo>
                  <a:lnTo>
                    <a:pt x="399" y="1236"/>
                  </a:lnTo>
                  <a:lnTo>
                    <a:pt x="386" y="1240"/>
                  </a:lnTo>
                  <a:lnTo>
                    <a:pt x="373" y="1243"/>
                  </a:lnTo>
                  <a:lnTo>
                    <a:pt x="368" y="1248"/>
                  </a:lnTo>
                  <a:lnTo>
                    <a:pt x="368" y="1254"/>
                  </a:lnTo>
                  <a:lnTo>
                    <a:pt x="371" y="1259"/>
                  </a:lnTo>
                  <a:lnTo>
                    <a:pt x="373" y="1264"/>
                  </a:lnTo>
                  <a:lnTo>
                    <a:pt x="374" y="1267"/>
                  </a:lnTo>
                  <a:lnTo>
                    <a:pt x="371" y="1267"/>
                  </a:lnTo>
                  <a:lnTo>
                    <a:pt x="360" y="1265"/>
                  </a:lnTo>
                  <a:lnTo>
                    <a:pt x="348" y="1263"/>
                  </a:lnTo>
                  <a:lnTo>
                    <a:pt x="338" y="1265"/>
                  </a:lnTo>
                  <a:lnTo>
                    <a:pt x="330" y="1270"/>
                  </a:lnTo>
                  <a:lnTo>
                    <a:pt x="323" y="1276"/>
                  </a:lnTo>
                  <a:lnTo>
                    <a:pt x="317" y="1281"/>
                  </a:lnTo>
                  <a:lnTo>
                    <a:pt x="310" y="1285"/>
                  </a:lnTo>
                  <a:lnTo>
                    <a:pt x="301" y="1287"/>
                  </a:lnTo>
                  <a:lnTo>
                    <a:pt x="291" y="1284"/>
                  </a:lnTo>
                  <a:lnTo>
                    <a:pt x="279" y="1277"/>
                  </a:lnTo>
                  <a:lnTo>
                    <a:pt x="268" y="1267"/>
                  </a:lnTo>
                  <a:lnTo>
                    <a:pt x="256" y="1258"/>
                  </a:lnTo>
                  <a:lnTo>
                    <a:pt x="247" y="1248"/>
                  </a:lnTo>
                  <a:lnTo>
                    <a:pt x="239" y="1238"/>
                  </a:lnTo>
                  <a:lnTo>
                    <a:pt x="233" y="1230"/>
                  </a:lnTo>
                  <a:lnTo>
                    <a:pt x="228" y="1226"/>
                  </a:lnTo>
                  <a:lnTo>
                    <a:pt x="227" y="1223"/>
                  </a:lnTo>
                  <a:lnTo>
                    <a:pt x="226" y="1225"/>
                  </a:lnTo>
                  <a:lnTo>
                    <a:pt x="224" y="1229"/>
                  </a:lnTo>
                  <a:lnTo>
                    <a:pt x="220" y="1236"/>
                  </a:lnTo>
                  <a:lnTo>
                    <a:pt x="215" y="1244"/>
                  </a:lnTo>
                  <a:lnTo>
                    <a:pt x="208" y="1236"/>
                  </a:lnTo>
                  <a:lnTo>
                    <a:pt x="203" y="1227"/>
                  </a:lnTo>
                  <a:lnTo>
                    <a:pt x="197" y="1219"/>
                  </a:lnTo>
                  <a:lnTo>
                    <a:pt x="191" y="1210"/>
                  </a:lnTo>
                  <a:lnTo>
                    <a:pt x="188" y="1203"/>
                  </a:lnTo>
                  <a:lnTo>
                    <a:pt x="184" y="1196"/>
                  </a:lnTo>
                  <a:lnTo>
                    <a:pt x="183" y="1190"/>
                  </a:lnTo>
                  <a:lnTo>
                    <a:pt x="183" y="1185"/>
                  </a:lnTo>
                  <a:lnTo>
                    <a:pt x="183" y="1177"/>
                  </a:lnTo>
                  <a:lnTo>
                    <a:pt x="182" y="1168"/>
                  </a:lnTo>
                  <a:lnTo>
                    <a:pt x="179" y="1157"/>
                  </a:lnTo>
                  <a:lnTo>
                    <a:pt x="176" y="1147"/>
                  </a:lnTo>
                  <a:lnTo>
                    <a:pt x="171" y="1136"/>
                  </a:lnTo>
                  <a:lnTo>
                    <a:pt x="168" y="1126"/>
                  </a:lnTo>
                  <a:lnTo>
                    <a:pt x="166" y="1117"/>
                  </a:lnTo>
                  <a:lnTo>
                    <a:pt x="164" y="1109"/>
                  </a:lnTo>
                  <a:lnTo>
                    <a:pt x="163" y="1102"/>
                  </a:lnTo>
                  <a:lnTo>
                    <a:pt x="161" y="1096"/>
                  </a:lnTo>
                  <a:lnTo>
                    <a:pt x="157" y="1091"/>
                  </a:lnTo>
                  <a:lnTo>
                    <a:pt x="153" y="1088"/>
                  </a:lnTo>
                  <a:lnTo>
                    <a:pt x="147" y="1082"/>
                  </a:lnTo>
                  <a:lnTo>
                    <a:pt x="141" y="1075"/>
                  </a:lnTo>
                  <a:lnTo>
                    <a:pt x="135" y="1065"/>
                  </a:lnTo>
                  <a:lnTo>
                    <a:pt x="130" y="1051"/>
                  </a:lnTo>
                  <a:lnTo>
                    <a:pt x="125" y="1036"/>
                  </a:lnTo>
                  <a:lnTo>
                    <a:pt x="122" y="1023"/>
                  </a:lnTo>
                  <a:lnTo>
                    <a:pt x="119" y="1014"/>
                  </a:lnTo>
                  <a:lnTo>
                    <a:pt x="118" y="1008"/>
                  </a:lnTo>
                  <a:lnTo>
                    <a:pt x="117" y="1003"/>
                  </a:lnTo>
                  <a:lnTo>
                    <a:pt x="118" y="1001"/>
                  </a:lnTo>
                  <a:lnTo>
                    <a:pt x="118" y="1000"/>
                  </a:lnTo>
                  <a:lnTo>
                    <a:pt x="118" y="1000"/>
                  </a:lnTo>
                  <a:lnTo>
                    <a:pt x="48" y="949"/>
                  </a:lnTo>
                  <a:lnTo>
                    <a:pt x="48" y="946"/>
                  </a:lnTo>
                  <a:lnTo>
                    <a:pt x="48" y="941"/>
                  </a:lnTo>
                  <a:lnTo>
                    <a:pt x="47" y="930"/>
                  </a:lnTo>
                  <a:lnTo>
                    <a:pt x="47" y="918"/>
                  </a:lnTo>
                  <a:lnTo>
                    <a:pt x="46" y="905"/>
                  </a:lnTo>
                  <a:lnTo>
                    <a:pt x="45" y="890"/>
                  </a:lnTo>
                  <a:lnTo>
                    <a:pt x="45" y="873"/>
                  </a:lnTo>
                  <a:lnTo>
                    <a:pt x="44" y="858"/>
                  </a:lnTo>
                  <a:lnTo>
                    <a:pt x="43" y="850"/>
                  </a:lnTo>
                  <a:lnTo>
                    <a:pt x="39" y="842"/>
                  </a:lnTo>
                  <a:lnTo>
                    <a:pt x="35" y="832"/>
                  </a:lnTo>
                  <a:lnTo>
                    <a:pt x="29" y="822"/>
                  </a:lnTo>
                  <a:lnTo>
                    <a:pt x="23" y="812"/>
                  </a:lnTo>
                  <a:lnTo>
                    <a:pt x="15" y="801"/>
                  </a:lnTo>
                  <a:lnTo>
                    <a:pt x="8" y="791"/>
                  </a:lnTo>
                  <a:lnTo>
                    <a:pt x="0" y="781"/>
                  </a:lnTo>
                  <a:lnTo>
                    <a:pt x="3" y="778"/>
                  </a:lnTo>
                  <a:lnTo>
                    <a:pt x="6" y="776"/>
                  </a:lnTo>
                  <a:lnTo>
                    <a:pt x="6" y="772"/>
                  </a:lnTo>
                  <a:lnTo>
                    <a:pt x="4" y="769"/>
                  </a:lnTo>
                  <a:lnTo>
                    <a:pt x="1" y="763"/>
                  </a:lnTo>
                  <a:lnTo>
                    <a:pt x="1" y="756"/>
                  </a:lnTo>
                  <a:lnTo>
                    <a:pt x="2" y="748"/>
                  </a:lnTo>
                  <a:lnTo>
                    <a:pt x="3" y="740"/>
                  </a:lnTo>
                  <a:lnTo>
                    <a:pt x="6" y="731"/>
                  </a:lnTo>
                  <a:lnTo>
                    <a:pt x="9" y="719"/>
                  </a:lnTo>
                  <a:lnTo>
                    <a:pt x="10" y="705"/>
                  </a:lnTo>
                  <a:lnTo>
                    <a:pt x="11" y="690"/>
                  </a:lnTo>
                  <a:lnTo>
                    <a:pt x="11" y="674"/>
                  </a:lnTo>
                  <a:lnTo>
                    <a:pt x="14" y="659"/>
                  </a:lnTo>
                  <a:lnTo>
                    <a:pt x="16" y="646"/>
                  </a:lnTo>
                  <a:lnTo>
                    <a:pt x="19" y="634"/>
                  </a:lnTo>
                  <a:lnTo>
                    <a:pt x="24" y="624"/>
                  </a:lnTo>
                  <a:lnTo>
                    <a:pt x="30" y="615"/>
                  </a:lnTo>
                  <a:lnTo>
                    <a:pt x="37" y="607"/>
                  </a:lnTo>
                  <a:lnTo>
                    <a:pt x="44" y="600"/>
                  </a:lnTo>
                  <a:lnTo>
                    <a:pt x="50" y="590"/>
                  </a:lnTo>
                  <a:lnTo>
                    <a:pt x="53" y="578"/>
                  </a:lnTo>
                  <a:lnTo>
                    <a:pt x="54" y="561"/>
                  </a:lnTo>
                  <a:lnTo>
                    <a:pt x="53" y="543"/>
                  </a:lnTo>
                  <a:lnTo>
                    <a:pt x="50" y="524"/>
                  </a:lnTo>
                  <a:lnTo>
                    <a:pt x="45" y="505"/>
                  </a:lnTo>
                  <a:lnTo>
                    <a:pt x="39" y="486"/>
                  </a:lnTo>
                  <a:lnTo>
                    <a:pt x="32" y="470"/>
                  </a:lnTo>
                  <a:lnTo>
                    <a:pt x="28" y="455"/>
                  </a:lnTo>
                  <a:lnTo>
                    <a:pt x="25" y="440"/>
                  </a:lnTo>
                  <a:lnTo>
                    <a:pt x="26" y="425"/>
                  </a:lnTo>
                  <a:lnTo>
                    <a:pt x="31" y="411"/>
                  </a:lnTo>
                  <a:lnTo>
                    <a:pt x="37" y="398"/>
                  </a:lnTo>
                  <a:lnTo>
                    <a:pt x="44" y="386"/>
                  </a:lnTo>
                  <a:lnTo>
                    <a:pt x="53" y="376"/>
                  </a:lnTo>
                  <a:lnTo>
                    <a:pt x="62" y="368"/>
                  </a:lnTo>
                  <a:lnTo>
                    <a:pt x="72" y="358"/>
                  </a:lnTo>
                  <a:lnTo>
                    <a:pt x="79" y="346"/>
                  </a:lnTo>
                  <a:lnTo>
                    <a:pt x="84" y="332"/>
                  </a:lnTo>
                  <a:lnTo>
                    <a:pt x="89" y="317"/>
                  </a:lnTo>
                  <a:lnTo>
                    <a:pt x="90" y="301"/>
                  </a:lnTo>
                  <a:lnTo>
                    <a:pt x="90" y="282"/>
                  </a:lnTo>
                  <a:lnTo>
                    <a:pt x="88" y="263"/>
                  </a:lnTo>
                  <a:lnTo>
                    <a:pt x="83" y="245"/>
                  </a:lnTo>
                  <a:lnTo>
                    <a:pt x="80" y="227"/>
                  </a:lnTo>
                  <a:lnTo>
                    <a:pt x="80" y="211"/>
                  </a:lnTo>
                  <a:lnTo>
                    <a:pt x="84" y="198"/>
                  </a:lnTo>
                  <a:lnTo>
                    <a:pt x="91" y="187"/>
                  </a:lnTo>
                  <a:lnTo>
                    <a:pt x="99" y="179"/>
                  </a:lnTo>
                  <a:lnTo>
                    <a:pt x="110" y="173"/>
                  </a:lnTo>
                  <a:lnTo>
                    <a:pt x="119" y="170"/>
                  </a:lnTo>
                  <a:lnTo>
                    <a:pt x="130" y="168"/>
                  </a:lnTo>
                  <a:lnTo>
                    <a:pt x="138" y="167"/>
                  </a:lnTo>
                  <a:lnTo>
                    <a:pt x="145" y="165"/>
                  </a:lnTo>
                  <a:lnTo>
                    <a:pt x="150" y="160"/>
                  </a:lnTo>
                  <a:lnTo>
                    <a:pt x="154" y="154"/>
                  </a:lnTo>
                  <a:lnTo>
                    <a:pt x="156" y="147"/>
                  </a:lnTo>
                  <a:lnTo>
                    <a:pt x="156" y="141"/>
                  </a:lnTo>
                  <a:lnTo>
                    <a:pt x="156" y="131"/>
                  </a:lnTo>
                  <a:lnTo>
                    <a:pt x="155" y="122"/>
                  </a:lnTo>
                  <a:lnTo>
                    <a:pt x="154" y="112"/>
                  </a:lnTo>
                  <a:lnTo>
                    <a:pt x="156" y="101"/>
                  </a:lnTo>
                  <a:lnTo>
                    <a:pt x="161" y="90"/>
                  </a:lnTo>
                  <a:lnTo>
                    <a:pt x="169" y="77"/>
                  </a:lnTo>
                  <a:lnTo>
                    <a:pt x="178" y="63"/>
                  </a:lnTo>
                  <a:lnTo>
                    <a:pt x="190" y="50"/>
                  </a:lnTo>
                  <a:lnTo>
                    <a:pt x="204" y="36"/>
                  </a:lnTo>
                  <a:lnTo>
                    <a:pt x="220" y="22"/>
                  </a:lnTo>
                  <a:lnTo>
                    <a:pt x="236" y="11"/>
                  </a:lnTo>
                  <a:lnTo>
                    <a:pt x="254" y="5"/>
                  </a:lnTo>
                  <a:lnTo>
                    <a:pt x="270" y="4"/>
                  </a:lnTo>
                  <a:lnTo>
                    <a:pt x="285" y="4"/>
                  </a:lnTo>
                  <a:lnTo>
                    <a:pt x="298" y="6"/>
                  </a:lnTo>
                  <a:lnTo>
                    <a:pt x="308" y="6"/>
                  </a:lnTo>
                  <a:lnTo>
                    <a:pt x="315" y="5"/>
                  </a:lnTo>
                  <a:lnTo>
                    <a:pt x="317" y="0"/>
                  </a:lnTo>
                  <a:lnTo>
                    <a:pt x="317" y="0"/>
                  </a:lnTo>
                  <a:lnTo>
                    <a:pt x="317" y="0"/>
                  </a:lnTo>
                  <a:lnTo>
                    <a:pt x="317" y="0"/>
                  </a:lnTo>
                  <a:lnTo>
                    <a:pt x="317" y="0"/>
                  </a:lnTo>
                  <a:close/>
                </a:path>
              </a:pathLst>
            </a:custGeom>
            <a:gradFill>
              <a:gsLst>
                <a:gs pos="0">
                  <a:srgbClr val="00B0F0"/>
                </a:gs>
                <a:gs pos="54000">
                  <a:srgbClr val="7AD6F7"/>
                </a:gs>
                <a:gs pos="100000">
                  <a:schemeClr val="bg1"/>
                </a:gs>
              </a:gsLst>
              <a:lin ang="5400000" scaled="0"/>
            </a:gra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73" name="Freeform 878"/>
            <p:cNvSpPr>
              <a:spLocks/>
            </p:cNvSpPr>
            <p:nvPr/>
          </p:nvSpPr>
          <p:spPr bwMode="auto">
            <a:xfrm>
              <a:off x="9276357" y="3016553"/>
              <a:ext cx="731233" cy="494272"/>
            </a:xfrm>
            <a:custGeom>
              <a:avLst/>
              <a:gdLst>
                <a:gd name="T0" fmla="*/ 375 w 2067"/>
                <a:gd name="T1" fmla="*/ 118 h 1501"/>
                <a:gd name="T2" fmla="*/ 504 w 2067"/>
                <a:gd name="T3" fmla="*/ 130 h 1501"/>
                <a:gd name="T4" fmla="*/ 635 w 2067"/>
                <a:gd name="T5" fmla="*/ 209 h 1501"/>
                <a:gd name="T6" fmla="*/ 708 w 2067"/>
                <a:gd name="T7" fmla="*/ 302 h 1501"/>
                <a:gd name="T8" fmla="*/ 866 w 2067"/>
                <a:gd name="T9" fmla="*/ 307 h 1501"/>
                <a:gd name="T10" fmla="*/ 978 w 2067"/>
                <a:gd name="T11" fmla="*/ 263 h 1501"/>
                <a:gd name="T12" fmla="*/ 1040 w 2067"/>
                <a:gd name="T13" fmla="*/ 299 h 1501"/>
                <a:gd name="T14" fmla="*/ 1214 w 2067"/>
                <a:gd name="T15" fmla="*/ 360 h 1501"/>
                <a:gd name="T16" fmla="*/ 1409 w 2067"/>
                <a:gd name="T17" fmla="*/ 354 h 1501"/>
                <a:gd name="T18" fmla="*/ 1564 w 2067"/>
                <a:gd name="T19" fmla="*/ 246 h 1501"/>
                <a:gd name="T20" fmla="*/ 1740 w 2067"/>
                <a:gd name="T21" fmla="*/ 282 h 1501"/>
                <a:gd name="T22" fmla="*/ 1887 w 2067"/>
                <a:gd name="T23" fmla="*/ 277 h 1501"/>
                <a:gd name="T24" fmla="*/ 2060 w 2067"/>
                <a:gd name="T25" fmla="*/ 312 h 1501"/>
                <a:gd name="T26" fmla="*/ 2032 w 2067"/>
                <a:gd name="T27" fmla="*/ 407 h 1501"/>
                <a:gd name="T28" fmla="*/ 1964 w 2067"/>
                <a:gd name="T29" fmla="*/ 585 h 1501"/>
                <a:gd name="T30" fmla="*/ 1843 w 2067"/>
                <a:gd name="T31" fmla="*/ 772 h 1501"/>
                <a:gd name="T32" fmla="*/ 1749 w 2067"/>
                <a:gd name="T33" fmla="*/ 965 h 1501"/>
                <a:gd name="T34" fmla="*/ 1630 w 2067"/>
                <a:gd name="T35" fmla="*/ 1030 h 1501"/>
                <a:gd name="T36" fmla="*/ 1528 w 2067"/>
                <a:gd name="T37" fmla="*/ 1070 h 1501"/>
                <a:gd name="T38" fmla="*/ 1446 w 2067"/>
                <a:gd name="T39" fmla="*/ 1051 h 1501"/>
                <a:gd name="T40" fmla="*/ 1391 w 2067"/>
                <a:gd name="T41" fmla="*/ 1111 h 1501"/>
                <a:gd name="T42" fmla="*/ 1284 w 2067"/>
                <a:gd name="T43" fmla="*/ 1052 h 1501"/>
                <a:gd name="T44" fmla="*/ 1180 w 2067"/>
                <a:gd name="T45" fmla="*/ 1018 h 1501"/>
                <a:gd name="T46" fmla="*/ 1182 w 2067"/>
                <a:gd name="T47" fmla="*/ 1034 h 1501"/>
                <a:gd name="T48" fmla="*/ 1123 w 2067"/>
                <a:gd name="T49" fmla="*/ 1098 h 1501"/>
                <a:gd name="T50" fmla="*/ 1032 w 2067"/>
                <a:gd name="T51" fmla="*/ 1089 h 1501"/>
                <a:gd name="T52" fmla="*/ 997 w 2067"/>
                <a:gd name="T53" fmla="*/ 1030 h 1501"/>
                <a:gd name="T54" fmla="*/ 896 w 2067"/>
                <a:gd name="T55" fmla="*/ 1132 h 1501"/>
                <a:gd name="T56" fmla="*/ 967 w 2067"/>
                <a:gd name="T57" fmla="*/ 1128 h 1501"/>
                <a:gd name="T58" fmla="*/ 1014 w 2067"/>
                <a:gd name="T59" fmla="*/ 1210 h 1501"/>
                <a:gd name="T60" fmla="*/ 963 w 2067"/>
                <a:gd name="T61" fmla="*/ 1250 h 1501"/>
                <a:gd name="T62" fmla="*/ 1015 w 2067"/>
                <a:gd name="T63" fmla="*/ 1320 h 1501"/>
                <a:gd name="T64" fmla="*/ 1149 w 2067"/>
                <a:gd name="T65" fmla="*/ 1296 h 1501"/>
                <a:gd name="T66" fmla="*/ 1131 w 2067"/>
                <a:gd name="T67" fmla="*/ 1192 h 1501"/>
                <a:gd name="T68" fmla="*/ 1197 w 2067"/>
                <a:gd name="T69" fmla="*/ 1170 h 1501"/>
                <a:gd name="T70" fmla="*/ 1229 w 2067"/>
                <a:gd name="T71" fmla="*/ 1207 h 1501"/>
                <a:gd name="T72" fmla="*/ 1272 w 2067"/>
                <a:gd name="T73" fmla="*/ 1328 h 1501"/>
                <a:gd name="T74" fmla="*/ 1260 w 2067"/>
                <a:gd name="T75" fmla="*/ 1425 h 1501"/>
                <a:gd name="T76" fmla="*/ 1216 w 2067"/>
                <a:gd name="T77" fmla="*/ 1463 h 1501"/>
                <a:gd name="T78" fmla="*/ 1127 w 2067"/>
                <a:gd name="T79" fmla="*/ 1476 h 1501"/>
                <a:gd name="T80" fmla="*/ 1123 w 2067"/>
                <a:gd name="T81" fmla="*/ 1415 h 1501"/>
                <a:gd name="T82" fmla="*/ 975 w 2067"/>
                <a:gd name="T83" fmla="*/ 1404 h 1501"/>
                <a:gd name="T84" fmla="*/ 871 w 2067"/>
                <a:gd name="T85" fmla="*/ 1405 h 1501"/>
                <a:gd name="T86" fmla="*/ 908 w 2067"/>
                <a:gd name="T87" fmla="*/ 1330 h 1501"/>
                <a:gd name="T88" fmla="*/ 844 w 2067"/>
                <a:gd name="T89" fmla="*/ 1338 h 1501"/>
                <a:gd name="T90" fmla="*/ 774 w 2067"/>
                <a:gd name="T91" fmla="*/ 1308 h 1501"/>
                <a:gd name="T92" fmla="*/ 676 w 2067"/>
                <a:gd name="T93" fmla="*/ 1293 h 1501"/>
                <a:gd name="T94" fmla="*/ 567 w 2067"/>
                <a:gd name="T95" fmla="*/ 1321 h 1501"/>
                <a:gd name="T96" fmla="*/ 508 w 2067"/>
                <a:gd name="T97" fmla="*/ 1208 h 1501"/>
                <a:gd name="T98" fmla="*/ 457 w 2067"/>
                <a:gd name="T99" fmla="*/ 1211 h 1501"/>
                <a:gd name="T100" fmla="*/ 373 w 2067"/>
                <a:gd name="T101" fmla="*/ 1243 h 1501"/>
                <a:gd name="T102" fmla="*/ 291 w 2067"/>
                <a:gd name="T103" fmla="*/ 1284 h 1501"/>
                <a:gd name="T104" fmla="*/ 197 w 2067"/>
                <a:gd name="T105" fmla="*/ 1219 h 1501"/>
                <a:gd name="T106" fmla="*/ 161 w 2067"/>
                <a:gd name="T107" fmla="*/ 1096 h 1501"/>
                <a:gd name="T108" fmla="*/ 48 w 2067"/>
                <a:gd name="T109" fmla="*/ 949 h 1501"/>
                <a:gd name="T110" fmla="*/ 0 w 2067"/>
                <a:gd name="T111" fmla="*/ 781 h 1501"/>
                <a:gd name="T112" fmla="*/ 14 w 2067"/>
                <a:gd name="T113" fmla="*/ 659 h 1501"/>
                <a:gd name="T114" fmla="*/ 28 w 2067"/>
                <a:gd name="T115" fmla="*/ 455 h 1501"/>
                <a:gd name="T116" fmla="*/ 83 w 2067"/>
                <a:gd name="T117" fmla="*/ 245 h 1501"/>
                <a:gd name="T118" fmla="*/ 155 w 2067"/>
                <a:gd name="T119" fmla="*/ 122 h 1501"/>
                <a:gd name="T120" fmla="*/ 315 w 2067"/>
                <a:gd name="T121" fmla="*/ 5 h 15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067" h="1501">
                  <a:moveTo>
                    <a:pt x="317" y="0"/>
                  </a:moveTo>
                  <a:lnTo>
                    <a:pt x="317" y="0"/>
                  </a:lnTo>
                  <a:lnTo>
                    <a:pt x="321" y="5"/>
                  </a:lnTo>
                  <a:lnTo>
                    <a:pt x="324" y="11"/>
                  </a:lnTo>
                  <a:lnTo>
                    <a:pt x="328" y="16"/>
                  </a:lnTo>
                  <a:lnTo>
                    <a:pt x="331" y="22"/>
                  </a:lnTo>
                  <a:lnTo>
                    <a:pt x="334" y="29"/>
                  </a:lnTo>
                  <a:lnTo>
                    <a:pt x="336" y="36"/>
                  </a:lnTo>
                  <a:lnTo>
                    <a:pt x="338" y="43"/>
                  </a:lnTo>
                  <a:lnTo>
                    <a:pt x="339" y="51"/>
                  </a:lnTo>
                  <a:lnTo>
                    <a:pt x="339" y="51"/>
                  </a:lnTo>
                  <a:lnTo>
                    <a:pt x="344" y="71"/>
                  </a:lnTo>
                  <a:lnTo>
                    <a:pt x="349" y="86"/>
                  </a:lnTo>
                  <a:lnTo>
                    <a:pt x="356" y="96"/>
                  </a:lnTo>
                  <a:lnTo>
                    <a:pt x="363" y="105"/>
                  </a:lnTo>
                  <a:lnTo>
                    <a:pt x="368" y="112"/>
                  </a:lnTo>
                  <a:lnTo>
                    <a:pt x="375" y="118"/>
                  </a:lnTo>
                  <a:lnTo>
                    <a:pt x="380" y="127"/>
                  </a:lnTo>
                  <a:lnTo>
                    <a:pt x="384" y="137"/>
                  </a:lnTo>
                  <a:lnTo>
                    <a:pt x="384" y="137"/>
                  </a:lnTo>
                  <a:lnTo>
                    <a:pt x="388" y="147"/>
                  </a:lnTo>
                  <a:lnTo>
                    <a:pt x="394" y="153"/>
                  </a:lnTo>
                  <a:lnTo>
                    <a:pt x="403" y="157"/>
                  </a:lnTo>
                  <a:lnTo>
                    <a:pt x="414" y="158"/>
                  </a:lnTo>
                  <a:lnTo>
                    <a:pt x="424" y="158"/>
                  </a:lnTo>
                  <a:lnTo>
                    <a:pt x="435" y="157"/>
                  </a:lnTo>
                  <a:lnTo>
                    <a:pt x="445" y="156"/>
                  </a:lnTo>
                  <a:lnTo>
                    <a:pt x="453" y="156"/>
                  </a:lnTo>
                  <a:lnTo>
                    <a:pt x="453" y="156"/>
                  </a:lnTo>
                  <a:lnTo>
                    <a:pt x="462" y="153"/>
                  </a:lnTo>
                  <a:lnTo>
                    <a:pt x="473" y="150"/>
                  </a:lnTo>
                  <a:lnTo>
                    <a:pt x="483" y="143"/>
                  </a:lnTo>
                  <a:lnTo>
                    <a:pt x="494" y="136"/>
                  </a:lnTo>
                  <a:lnTo>
                    <a:pt x="504" y="130"/>
                  </a:lnTo>
                  <a:lnTo>
                    <a:pt x="515" y="127"/>
                  </a:lnTo>
                  <a:lnTo>
                    <a:pt x="524" y="125"/>
                  </a:lnTo>
                  <a:lnTo>
                    <a:pt x="532" y="128"/>
                  </a:lnTo>
                  <a:lnTo>
                    <a:pt x="532" y="128"/>
                  </a:lnTo>
                  <a:lnTo>
                    <a:pt x="540" y="131"/>
                  </a:lnTo>
                  <a:lnTo>
                    <a:pt x="547" y="135"/>
                  </a:lnTo>
                  <a:lnTo>
                    <a:pt x="554" y="137"/>
                  </a:lnTo>
                  <a:lnTo>
                    <a:pt x="561" y="139"/>
                  </a:lnTo>
                  <a:lnTo>
                    <a:pt x="568" y="143"/>
                  </a:lnTo>
                  <a:lnTo>
                    <a:pt x="576" y="147"/>
                  </a:lnTo>
                  <a:lnTo>
                    <a:pt x="586" y="153"/>
                  </a:lnTo>
                  <a:lnTo>
                    <a:pt x="599" y="163"/>
                  </a:lnTo>
                  <a:lnTo>
                    <a:pt x="599" y="163"/>
                  </a:lnTo>
                  <a:lnTo>
                    <a:pt x="612" y="173"/>
                  </a:lnTo>
                  <a:lnTo>
                    <a:pt x="622" y="185"/>
                  </a:lnTo>
                  <a:lnTo>
                    <a:pt x="629" y="196"/>
                  </a:lnTo>
                  <a:lnTo>
                    <a:pt x="635" y="209"/>
                  </a:lnTo>
                  <a:lnTo>
                    <a:pt x="639" y="223"/>
                  </a:lnTo>
                  <a:lnTo>
                    <a:pt x="641" y="236"/>
                  </a:lnTo>
                  <a:lnTo>
                    <a:pt x="642" y="250"/>
                  </a:lnTo>
                  <a:lnTo>
                    <a:pt x="643" y="265"/>
                  </a:lnTo>
                  <a:lnTo>
                    <a:pt x="643" y="265"/>
                  </a:lnTo>
                  <a:lnTo>
                    <a:pt x="642" y="277"/>
                  </a:lnTo>
                  <a:lnTo>
                    <a:pt x="639" y="285"/>
                  </a:lnTo>
                  <a:lnTo>
                    <a:pt x="632" y="289"/>
                  </a:lnTo>
                  <a:lnTo>
                    <a:pt x="627" y="290"/>
                  </a:lnTo>
                  <a:lnTo>
                    <a:pt x="624" y="290"/>
                  </a:lnTo>
                  <a:lnTo>
                    <a:pt x="625" y="291"/>
                  </a:lnTo>
                  <a:lnTo>
                    <a:pt x="632" y="292"/>
                  </a:lnTo>
                  <a:lnTo>
                    <a:pt x="648" y="297"/>
                  </a:lnTo>
                  <a:lnTo>
                    <a:pt x="648" y="297"/>
                  </a:lnTo>
                  <a:lnTo>
                    <a:pt x="668" y="302"/>
                  </a:lnTo>
                  <a:lnTo>
                    <a:pt x="688" y="302"/>
                  </a:lnTo>
                  <a:lnTo>
                    <a:pt x="708" y="302"/>
                  </a:lnTo>
                  <a:lnTo>
                    <a:pt x="728" y="299"/>
                  </a:lnTo>
                  <a:lnTo>
                    <a:pt x="746" y="298"/>
                  </a:lnTo>
                  <a:lnTo>
                    <a:pt x="763" y="298"/>
                  </a:lnTo>
                  <a:lnTo>
                    <a:pt x="778" y="302"/>
                  </a:lnTo>
                  <a:lnTo>
                    <a:pt x="789" y="309"/>
                  </a:lnTo>
                  <a:lnTo>
                    <a:pt x="789" y="309"/>
                  </a:lnTo>
                  <a:lnTo>
                    <a:pt x="801" y="318"/>
                  </a:lnTo>
                  <a:lnTo>
                    <a:pt x="813" y="326"/>
                  </a:lnTo>
                  <a:lnTo>
                    <a:pt x="824" y="332"/>
                  </a:lnTo>
                  <a:lnTo>
                    <a:pt x="835" y="335"/>
                  </a:lnTo>
                  <a:lnTo>
                    <a:pt x="844" y="338"/>
                  </a:lnTo>
                  <a:lnTo>
                    <a:pt x="851" y="336"/>
                  </a:lnTo>
                  <a:lnTo>
                    <a:pt x="855" y="333"/>
                  </a:lnTo>
                  <a:lnTo>
                    <a:pt x="857" y="325"/>
                  </a:lnTo>
                  <a:lnTo>
                    <a:pt x="857" y="325"/>
                  </a:lnTo>
                  <a:lnTo>
                    <a:pt x="859" y="316"/>
                  </a:lnTo>
                  <a:lnTo>
                    <a:pt x="866" y="307"/>
                  </a:lnTo>
                  <a:lnTo>
                    <a:pt x="875" y="302"/>
                  </a:lnTo>
                  <a:lnTo>
                    <a:pt x="886" y="296"/>
                  </a:lnTo>
                  <a:lnTo>
                    <a:pt x="897" y="294"/>
                  </a:lnTo>
                  <a:lnTo>
                    <a:pt x="909" y="292"/>
                  </a:lnTo>
                  <a:lnTo>
                    <a:pt x="918" y="295"/>
                  </a:lnTo>
                  <a:lnTo>
                    <a:pt x="924" y="299"/>
                  </a:lnTo>
                  <a:lnTo>
                    <a:pt x="924" y="299"/>
                  </a:lnTo>
                  <a:lnTo>
                    <a:pt x="930" y="303"/>
                  </a:lnTo>
                  <a:lnTo>
                    <a:pt x="938" y="304"/>
                  </a:lnTo>
                  <a:lnTo>
                    <a:pt x="947" y="302"/>
                  </a:lnTo>
                  <a:lnTo>
                    <a:pt x="956" y="297"/>
                  </a:lnTo>
                  <a:lnTo>
                    <a:pt x="964" y="291"/>
                  </a:lnTo>
                  <a:lnTo>
                    <a:pt x="971" y="284"/>
                  </a:lnTo>
                  <a:lnTo>
                    <a:pt x="976" y="277"/>
                  </a:lnTo>
                  <a:lnTo>
                    <a:pt x="977" y="272"/>
                  </a:lnTo>
                  <a:lnTo>
                    <a:pt x="977" y="272"/>
                  </a:lnTo>
                  <a:lnTo>
                    <a:pt x="978" y="263"/>
                  </a:lnTo>
                  <a:lnTo>
                    <a:pt x="981" y="253"/>
                  </a:lnTo>
                  <a:lnTo>
                    <a:pt x="984" y="241"/>
                  </a:lnTo>
                  <a:lnTo>
                    <a:pt x="989" y="230"/>
                  </a:lnTo>
                  <a:lnTo>
                    <a:pt x="995" y="221"/>
                  </a:lnTo>
                  <a:lnTo>
                    <a:pt x="999" y="216"/>
                  </a:lnTo>
                  <a:lnTo>
                    <a:pt x="1005" y="216"/>
                  </a:lnTo>
                  <a:lnTo>
                    <a:pt x="1010" y="223"/>
                  </a:lnTo>
                  <a:lnTo>
                    <a:pt x="1010" y="223"/>
                  </a:lnTo>
                  <a:lnTo>
                    <a:pt x="1013" y="234"/>
                  </a:lnTo>
                  <a:lnTo>
                    <a:pt x="1014" y="247"/>
                  </a:lnTo>
                  <a:lnTo>
                    <a:pt x="1015" y="259"/>
                  </a:lnTo>
                  <a:lnTo>
                    <a:pt x="1017" y="269"/>
                  </a:lnTo>
                  <a:lnTo>
                    <a:pt x="1018" y="278"/>
                  </a:lnTo>
                  <a:lnTo>
                    <a:pt x="1022" y="287"/>
                  </a:lnTo>
                  <a:lnTo>
                    <a:pt x="1029" y="294"/>
                  </a:lnTo>
                  <a:lnTo>
                    <a:pt x="1040" y="299"/>
                  </a:lnTo>
                  <a:lnTo>
                    <a:pt x="1040" y="299"/>
                  </a:lnTo>
                  <a:lnTo>
                    <a:pt x="1051" y="303"/>
                  </a:lnTo>
                  <a:lnTo>
                    <a:pt x="1061" y="304"/>
                  </a:lnTo>
                  <a:lnTo>
                    <a:pt x="1069" y="304"/>
                  </a:lnTo>
                  <a:lnTo>
                    <a:pt x="1077" y="303"/>
                  </a:lnTo>
                  <a:lnTo>
                    <a:pt x="1084" y="304"/>
                  </a:lnTo>
                  <a:lnTo>
                    <a:pt x="1092" y="307"/>
                  </a:lnTo>
                  <a:lnTo>
                    <a:pt x="1101" y="313"/>
                  </a:lnTo>
                  <a:lnTo>
                    <a:pt x="1112" y="325"/>
                  </a:lnTo>
                  <a:lnTo>
                    <a:pt x="1112" y="325"/>
                  </a:lnTo>
                  <a:lnTo>
                    <a:pt x="1124" y="338"/>
                  </a:lnTo>
                  <a:lnTo>
                    <a:pt x="1137" y="347"/>
                  </a:lnTo>
                  <a:lnTo>
                    <a:pt x="1150" y="354"/>
                  </a:lnTo>
                  <a:lnTo>
                    <a:pt x="1162" y="358"/>
                  </a:lnTo>
                  <a:lnTo>
                    <a:pt x="1174" y="362"/>
                  </a:lnTo>
                  <a:lnTo>
                    <a:pt x="1187" y="362"/>
                  </a:lnTo>
                  <a:lnTo>
                    <a:pt x="1200" y="362"/>
                  </a:lnTo>
                  <a:lnTo>
                    <a:pt x="1214" y="360"/>
                  </a:lnTo>
                  <a:lnTo>
                    <a:pt x="1214" y="360"/>
                  </a:lnTo>
                  <a:lnTo>
                    <a:pt x="1226" y="357"/>
                  </a:lnTo>
                  <a:lnTo>
                    <a:pt x="1239" y="353"/>
                  </a:lnTo>
                  <a:lnTo>
                    <a:pt x="1253" y="348"/>
                  </a:lnTo>
                  <a:lnTo>
                    <a:pt x="1266" y="345"/>
                  </a:lnTo>
                  <a:lnTo>
                    <a:pt x="1280" y="341"/>
                  </a:lnTo>
                  <a:lnTo>
                    <a:pt x="1295" y="340"/>
                  </a:lnTo>
                  <a:lnTo>
                    <a:pt x="1311" y="342"/>
                  </a:lnTo>
                  <a:lnTo>
                    <a:pt x="1327" y="348"/>
                  </a:lnTo>
                  <a:lnTo>
                    <a:pt x="1327" y="348"/>
                  </a:lnTo>
                  <a:lnTo>
                    <a:pt x="1345" y="354"/>
                  </a:lnTo>
                  <a:lnTo>
                    <a:pt x="1360" y="358"/>
                  </a:lnTo>
                  <a:lnTo>
                    <a:pt x="1374" y="361"/>
                  </a:lnTo>
                  <a:lnTo>
                    <a:pt x="1385" y="362"/>
                  </a:lnTo>
                  <a:lnTo>
                    <a:pt x="1395" y="361"/>
                  </a:lnTo>
                  <a:lnTo>
                    <a:pt x="1403" y="358"/>
                  </a:lnTo>
                  <a:lnTo>
                    <a:pt x="1409" y="354"/>
                  </a:lnTo>
                  <a:lnTo>
                    <a:pt x="1413" y="348"/>
                  </a:lnTo>
                  <a:lnTo>
                    <a:pt x="1413" y="348"/>
                  </a:lnTo>
                  <a:lnTo>
                    <a:pt x="1420" y="343"/>
                  </a:lnTo>
                  <a:lnTo>
                    <a:pt x="1431" y="340"/>
                  </a:lnTo>
                  <a:lnTo>
                    <a:pt x="1444" y="340"/>
                  </a:lnTo>
                  <a:lnTo>
                    <a:pt x="1460" y="339"/>
                  </a:lnTo>
                  <a:lnTo>
                    <a:pt x="1473" y="339"/>
                  </a:lnTo>
                  <a:lnTo>
                    <a:pt x="1487" y="335"/>
                  </a:lnTo>
                  <a:lnTo>
                    <a:pt x="1498" y="330"/>
                  </a:lnTo>
                  <a:lnTo>
                    <a:pt x="1504" y="320"/>
                  </a:lnTo>
                  <a:lnTo>
                    <a:pt x="1504" y="320"/>
                  </a:lnTo>
                  <a:lnTo>
                    <a:pt x="1508" y="307"/>
                  </a:lnTo>
                  <a:lnTo>
                    <a:pt x="1516" y="292"/>
                  </a:lnTo>
                  <a:lnTo>
                    <a:pt x="1527" y="278"/>
                  </a:lnTo>
                  <a:lnTo>
                    <a:pt x="1538" y="265"/>
                  </a:lnTo>
                  <a:lnTo>
                    <a:pt x="1550" y="254"/>
                  </a:lnTo>
                  <a:lnTo>
                    <a:pt x="1564" y="246"/>
                  </a:lnTo>
                  <a:lnTo>
                    <a:pt x="1577" y="244"/>
                  </a:lnTo>
                  <a:lnTo>
                    <a:pt x="1589" y="246"/>
                  </a:lnTo>
                  <a:lnTo>
                    <a:pt x="1589" y="246"/>
                  </a:lnTo>
                  <a:lnTo>
                    <a:pt x="1601" y="248"/>
                  </a:lnTo>
                  <a:lnTo>
                    <a:pt x="1614" y="246"/>
                  </a:lnTo>
                  <a:lnTo>
                    <a:pt x="1626" y="240"/>
                  </a:lnTo>
                  <a:lnTo>
                    <a:pt x="1639" y="232"/>
                  </a:lnTo>
                  <a:lnTo>
                    <a:pt x="1653" y="225"/>
                  </a:lnTo>
                  <a:lnTo>
                    <a:pt x="1668" y="221"/>
                  </a:lnTo>
                  <a:lnTo>
                    <a:pt x="1684" y="221"/>
                  </a:lnTo>
                  <a:lnTo>
                    <a:pt x="1703" y="227"/>
                  </a:lnTo>
                  <a:lnTo>
                    <a:pt x="1703" y="227"/>
                  </a:lnTo>
                  <a:lnTo>
                    <a:pt x="1719" y="238"/>
                  </a:lnTo>
                  <a:lnTo>
                    <a:pt x="1730" y="250"/>
                  </a:lnTo>
                  <a:lnTo>
                    <a:pt x="1737" y="262"/>
                  </a:lnTo>
                  <a:lnTo>
                    <a:pt x="1740" y="273"/>
                  </a:lnTo>
                  <a:lnTo>
                    <a:pt x="1740" y="282"/>
                  </a:lnTo>
                  <a:lnTo>
                    <a:pt x="1740" y="290"/>
                  </a:lnTo>
                  <a:lnTo>
                    <a:pt x="1739" y="295"/>
                  </a:lnTo>
                  <a:lnTo>
                    <a:pt x="1738" y="297"/>
                  </a:lnTo>
                  <a:lnTo>
                    <a:pt x="1738" y="297"/>
                  </a:lnTo>
                  <a:lnTo>
                    <a:pt x="1741" y="298"/>
                  </a:lnTo>
                  <a:lnTo>
                    <a:pt x="1749" y="302"/>
                  </a:lnTo>
                  <a:lnTo>
                    <a:pt x="1761" y="306"/>
                  </a:lnTo>
                  <a:lnTo>
                    <a:pt x="1777" y="311"/>
                  </a:lnTo>
                  <a:lnTo>
                    <a:pt x="1793" y="316"/>
                  </a:lnTo>
                  <a:lnTo>
                    <a:pt x="1810" y="318"/>
                  </a:lnTo>
                  <a:lnTo>
                    <a:pt x="1826" y="317"/>
                  </a:lnTo>
                  <a:lnTo>
                    <a:pt x="1840" y="313"/>
                  </a:lnTo>
                  <a:lnTo>
                    <a:pt x="1840" y="313"/>
                  </a:lnTo>
                  <a:lnTo>
                    <a:pt x="1851" y="305"/>
                  </a:lnTo>
                  <a:lnTo>
                    <a:pt x="1864" y="296"/>
                  </a:lnTo>
                  <a:lnTo>
                    <a:pt x="1876" y="287"/>
                  </a:lnTo>
                  <a:lnTo>
                    <a:pt x="1887" y="277"/>
                  </a:lnTo>
                  <a:lnTo>
                    <a:pt x="1899" y="270"/>
                  </a:lnTo>
                  <a:lnTo>
                    <a:pt x="1909" y="268"/>
                  </a:lnTo>
                  <a:lnTo>
                    <a:pt x="1920" y="270"/>
                  </a:lnTo>
                  <a:lnTo>
                    <a:pt x="1930" y="281"/>
                  </a:lnTo>
                  <a:lnTo>
                    <a:pt x="1930" y="281"/>
                  </a:lnTo>
                  <a:lnTo>
                    <a:pt x="1937" y="287"/>
                  </a:lnTo>
                  <a:lnTo>
                    <a:pt x="1948" y="292"/>
                  </a:lnTo>
                  <a:lnTo>
                    <a:pt x="1962" y="297"/>
                  </a:lnTo>
                  <a:lnTo>
                    <a:pt x="1979" y="301"/>
                  </a:lnTo>
                  <a:lnTo>
                    <a:pt x="1998" y="304"/>
                  </a:lnTo>
                  <a:lnTo>
                    <a:pt x="2017" y="307"/>
                  </a:lnTo>
                  <a:lnTo>
                    <a:pt x="2039" y="310"/>
                  </a:lnTo>
                  <a:lnTo>
                    <a:pt x="2060" y="312"/>
                  </a:lnTo>
                  <a:lnTo>
                    <a:pt x="2060" y="312"/>
                  </a:lnTo>
                  <a:lnTo>
                    <a:pt x="2060" y="312"/>
                  </a:lnTo>
                  <a:lnTo>
                    <a:pt x="2060" y="312"/>
                  </a:lnTo>
                  <a:lnTo>
                    <a:pt x="2060" y="312"/>
                  </a:lnTo>
                  <a:lnTo>
                    <a:pt x="2061" y="312"/>
                  </a:lnTo>
                  <a:lnTo>
                    <a:pt x="2061" y="312"/>
                  </a:lnTo>
                  <a:lnTo>
                    <a:pt x="2061" y="312"/>
                  </a:lnTo>
                  <a:lnTo>
                    <a:pt x="2061" y="312"/>
                  </a:lnTo>
                  <a:lnTo>
                    <a:pt x="2061" y="312"/>
                  </a:lnTo>
                  <a:lnTo>
                    <a:pt x="2062" y="312"/>
                  </a:lnTo>
                  <a:lnTo>
                    <a:pt x="2062" y="312"/>
                  </a:lnTo>
                  <a:lnTo>
                    <a:pt x="2062" y="318"/>
                  </a:lnTo>
                  <a:lnTo>
                    <a:pt x="2064" y="324"/>
                  </a:lnTo>
                  <a:lnTo>
                    <a:pt x="2065" y="328"/>
                  </a:lnTo>
                  <a:lnTo>
                    <a:pt x="2066" y="333"/>
                  </a:lnTo>
                  <a:lnTo>
                    <a:pt x="2066" y="333"/>
                  </a:lnTo>
                  <a:lnTo>
                    <a:pt x="2067" y="350"/>
                  </a:lnTo>
                  <a:lnTo>
                    <a:pt x="2061" y="367"/>
                  </a:lnTo>
                  <a:lnTo>
                    <a:pt x="2053" y="381"/>
                  </a:lnTo>
                  <a:lnTo>
                    <a:pt x="2042" y="394"/>
                  </a:lnTo>
                  <a:lnTo>
                    <a:pt x="2032" y="407"/>
                  </a:lnTo>
                  <a:lnTo>
                    <a:pt x="2024" y="421"/>
                  </a:lnTo>
                  <a:lnTo>
                    <a:pt x="2023" y="436"/>
                  </a:lnTo>
                  <a:lnTo>
                    <a:pt x="2028" y="454"/>
                  </a:lnTo>
                  <a:lnTo>
                    <a:pt x="2028" y="454"/>
                  </a:lnTo>
                  <a:lnTo>
                    <a:pt x="2033" y="470"/>
                  </a:lnTo>
                  <a:lnTo>
                    <a:pt x="2032" y="481"/>
                  </a:lnTo>
                  <a:lnTo>
                    <a:pt x="2027" y="491"/>
                  </a:lnTo>
                  <a:lnTo>
                    <a:pt x="2018" y="498"/>
                  </a:lnTo>
                  <a:lnTo>
                    <a:pt x="2007" y="505"/>
                  </a:lnTo>
                  <a:lnTo>
                    <a:pt x="1995" y="512"/>
                  </a:lnTo>
                  <a:lnTo>
                    <a:pt x="1985" y="521"/>
                  </a:lnTo>
                  <a:lnTo>
                    <a:pt x="1977" y="534"/>
                  </a:lnTo>
                  <a:lnTo>
                    <a:pt x="1977" y="534"/>
                  </a:lnTo>
                  <a:lnTo>
                    <a:pt x="1972" y="547"/>
                  </a:lnTo>
                  <a:lnTo>
                    <a:pt x="1969" y="561"/>
                  </a:lnTo>
                  <a:lnTo>
                    <a:pt x="1967" y="573"/>
                  </a:lnTo>
                  <a:lnTo>
                    <a:pt x="1964" y="585"/>
                  </a:lnTo>
                  <a:lnTo>
                    <a:pt x="1960" y="595"/>
                  </a:lnTo>
                  <a:lnTo>
                    <a:pt x="1952" y="604"/>
                  </a:lnTo>
                  <a:lnTo>
                    <a:pt x="1942" y="611"/>
                  </a:lnTo>
                  <a:lnTo>
                    <a:pt x="1926" y="617"/>
                  </a:lnTo>
                  <a:lnTo>
                    <a:pt x="1926" y="617"/>
                  </a:lnTo>
                  <a:lnTo>
                    <a:pt x="1911" y="625"/>
                  </a:lnTo>
                  <a:lnTo>
                    <a:pt x="1904" y="639"/>
                  </a:lnTo>
                  <a:lnTo>
                    <a:pt x="1901" y="655"/>
                  </a:lnTo>
                  <a:lnTo>
                    <a:pt x="1900" y="674"/>
                  </a:lnTo>
                  <a:lnTo>
                    <a:pt x="1900" y="694"/>
                  </a:lnTo>
                  <a:lnTo>
                    <a:pt x="1899" y="710"/>
                  </a:lnTo>
                  <a:lnTo>
                    <a:pt x="1892" y="724"/>
                  </a:lnTo>
                  <a:lnTo>
                    <a:pt x="1878" y="732"/>
                  </a:lnTo>
                  <a:lnTo>
                    <a:pt x="1878" y="732"/>
                  </a:lnTo>
                  <a:lnTo>
                    <a:pt x="1863" y="740"/>
                  </a:lnTo>
                  <a:lnTo>
                    <a:pt x="1851" y="754"/>
                  </a:lnTo>
                  <a:lnTo>
                    <a:pt x="1843" y="772"/>
                  </a:lnTo>
                  <a:lnTo>
                    <a:pt x="1838" y="792"/>
                  </a:lnTo>
                  <a:lnTo>
                    <a:pt x="1833" y="813"/>
                  </a:lnTo>
                  <a:lnTo>
                    <a:pt x="1829" y="830"/>
                  </a:lnTo>
                  <a:lnTo>
                    <a:pt x="1824" y="845"/>
                  </a:lnTo>
                  <a:lnTo>
                    <a:pt x="1818" y="854"/>
                  </a:lnTo>
                  <a:lnTo>
                    <a:pt x="1818" y="854"/>
                  </a:lnTo>
                  <a:lnTo>
                    <a:pt x="1810" y="859"/>
                  </a:lnTo>
                  <a:lnTo>
                    <a:pt x="1802" y="867"/>
                  </a:lnTo>
                  <a:lnTo>
                    <a:pt x="1792" y="877"/>
                  </a:lnTo>
                  <a:lnTo>
                    <a:pt x="1784" y="888"/>
                  </a:lnTo>
                  <a:lnTo>
                    <a:pt x="1777" y="901"/>
                  </a:lnTo>
                  <a:lnTo>
                    <a:pt x="1770" y="915"/>
                  </a:lnTo>
                  <a:lnTo>
                    <a:pt x="1766" y="930"/>
                  </a:lnTo>
                  <a:lnTo>
                    <a:pt x="1763" y="945"/>
                  </a:lnTo>
                  <a:lnTo>
                    <a:pt x="1763" y="945"/>
                  </a:lnTo>
                  <a:lnTo>
                    <a:pt x="1759" y="958"/>
                  </a:lnTo>
                  <a:lnTo>
                    <a:pt x="1749" y="965"/>
                  </a:lnTo>
                  <a:lnTo>
                    <a:pt x="1735" y="970"/>
                  </a:lnTo>
                  <a:lnTo>
                    <a:pt x="1720" y="973"/>
                  </a:lnTo>
                  <a:lnTo>
                    <a:pt x="1705" y="978"/>
                  </a:lnTo>
                  <a:lnTo>
                    <a:pt x="1691" y="983"/>
                  </a:lnTo>
                  <a:lnTo>
                    <a:pt x="1680" y="994"/>
                  </a:lnTo>
                  <a:lnTo>
                    <a:pt x="1674" y="1010"/>
                  </a:lnTo>
                  <a:lnTo>
                    <a:pt x="1674" y="1010"/>
                  </a:lnTo>
                  <a:lnTo>
                    <a:pt x="1671" y="1027"/>
                  </a:lnTo>
                  <a:lnTo>
                    <a:pt x="1666" y="1040"/>
                  </a:lnTo>
                  <a:lnTo>
                    <a:pt x="1661" y="1047"/>
                  </a:lnTo>
                  <a:lnTo>
                    <a:pt x="1657" y="1052"/>
                  </a:lnTo>
                  <a:lnTo>
                    <a:pt x="1651" y="1052"/>
                  </a:lnTo>
                  <a:lnTo>
                    <a:pt x="1646" y="1048"/>
                  </a:lnTo>
                  <a:lnTo>
                    <a:pt x="1640" y="1044"/>
                  </a:lnTo>
                  <a:lnTo>
                    <a:pt x="1636" y="1036"/>
                  </a:lnTo>
                  <a:lnTo>
                    <a:pt x="1636" y="1036"/>
                  </a:lnTo>
                  <a:lnTo>
                    <a:pt x="1630" y="1030"/>
                  </a:lnTo>
                  <a:lnTo>
                    <a:pt x="1623" y="1031"/>
                  </a:lnTo>
                  <a:lnTo>
                    <a:pt x="1616" y="1036"/>
                  </a:lnTo>
                  <a:lnTo>
                    <a:pt x="1607" y="1044"/>
                  </a:lnTo>
                  <a:lnTo>
                    <a:pt x="1599" y="1054"/>
                  </a:lnTo>
                  <a:lnTo>
                    <a:pt x="1589" y="1065"/>
                  </a:lnTo>
                  <a:lnTo>
                    <a:pt x="1581" y="1073"/>
                  </a:lnTo>
                  <a:lnTo>
                    <a:pt x="1573" y="1080"/>
                  </a:lnTo>
                  <a:lnTo>
                    <a:pt x="1573" y="1080"/>
                  </a:lnTo>
                  <a:lnTo>
                    <a:pt x="1566" y="1084"/>
                  </a:lnTo>
                  <a:lnTo>
                    <a:pt x="1559" y="1089"/>
                  </a:lnTo>
                  <a:lnTo>
                    <a:pt x="1552" y="1091"/>
                  </a:lnTo>
                  <a:lnTo>
                    <a:pt x="1546" y="1092"/>
                  </a:lnTo>
                  <a:lnTo>
                    <a:pt x="1541" y="1092"/>
                  </a:lnTo>
                  <a:lnTo>
                    <a:pt x="1536" y="1088"/>
                  </a:lnTo>
                  <a:lnTo>
                    <a:pt x="1531" y="1081"/>
                  </a:lnTo>
                  <a:lnTo>
                    <a:pt x="1528" y="1070"/>
                  </a:lnTo>
                  <a:lnTo>
                    <a:pt x="1528" y="1070"/>
                  </a:lnTo>
                  <a:lnTo>
                    <a:pt x="1524" y="1059"/>
                  </a:lnTo>
                  <a:lnTo>
                    <a:pt x="1521" y="1048"/>
                  </a:lnTo>
                  <a:lnTo>
                    <a:pt x="1516" y="1041"/>
                  </a:lnTo>
                  <a:lnTo>
                    <a:pt x="1512" y="1038"/>
                  </a:lnTo>
                  <a:lnTo>
                    <a:pt x="1506" y="1038"/>
                  </a:lnTo>
                  <a:lnTo>
                    <a:pt x="1499" y="1043"/>
                  </a:lnTo>
                  <a:lnTo>
                    <a:pt x="1492" y="1052"/>
                  </a:lnTo>
                  <a:lnTo>
                    <a:pt x="1484" y="1067"/>
                  </a:lnTo>
                  <a:lnTo>
                    <a:pt x="1484" y="1067"/>
                  </a:lnTo>
                  <a:lnTo>
                    <a:pt x="1477" y="1081"/>
                  </a:lnTo>
                  <a:lnTo>
                    <a:pt x="1472" y="1088"/>
                  </a:lnTo>
                  <a:lnTo>
                    <a:pt x="1469" y="1089"/>
                  </a:lnTo>
                  <a:lnTo>
                    <a:pt x="1465" y="1084"/>
                  </a:lnTo>
                  <a:lnTo>
                    <a:pt x="1463" y="1078"/>
                  </a:lnTo>
                  <a:lnTo>
                    <a:pt x="1460" y="1069"/>
                  </a:lnTo>
                  <a:lnTo>
                    <a:pt x="1454" y="1060"/>
                  </a:lnTo>
                  <a:lnTo>
                    <a:pt x="1446" y="1051"/>
                  </a:lnTo>
                  <a:lnTo>
                    <a:pt x="1446" y="1051"/>
                  </a:lnTo>
                  <a:lnTo>
                    <a:pt x="1437" y="1043"/>
                  </a:lnTo>
                  <a:lnTo>
                    <a:pt x="1431" y="1037"/>
                  </a:lnTo>
                  <a:lnTo>
                    <a:pt x="1426" y="1033"/>
                  </a:lnTo>
                  <a:lnTo>
                    <a:pt x="1422" y="1032"/>
                  </a:lnTo>
                  <a:lnTo>
                    <a:pt x="1420" y="1034"/>
                  </a:lnTo>
                  <a:lnTo>
                    <a:pt x="1419" y="1041"/>
                  </a:lnTo>
                  <a:lnTo>
                    <a:pt x="1418" y="1053"/>
                  </a:lnTo>
                  <a:lnTo>
                    <a:pt x="1417" y="1070"/>
                  </a:lnTo>
                  <a:lnTo>
                    <a:pt x="1417" y="1070"/>
                  </a:lnTo>
                  <a:lnTo>
                    <a:pt x="1414" y="1087"/>
                  </a:lnTo>
                  <a:lnTo>
                    <a:pt x="1411" y="1095"/>
                  </a:lnTo>
                  <a:lnTo>
                    <a:pt x="1406" y="1098"/>
                  </a:lnTo>
                  <a:lnTo>
                    <a:pt x="1402" y="1098"/>
                  </a:lnTo>
                  <a:lnTo>
                    <a:pt x="1397" y="1099"/>
                  </a:lnTo>
                  <a:lnTo>
                    <a:pt x="1393" y="1103"/>
                  </a:lnTo>
                  <a:lnTo>
                    <a:pt x="1391" y="1111"/>
                  </a:lnTo>
                  <a:lnTo>
                    <a:pt x="1391" y="1127"/>
                  </a:lnTo>
                  <a:lnTo>
                    <a:pt x="1391" y="1127"/>
                  </a:lnTo>
                  <a:lnTo>
                    <a:pt x="1390" y="1142"/>
                  </a:lnTo>
                  <a:lnTo>
                    <a:pt x="1384" y="1148"/>
                  </a:lnTo>
                  <a:lnTo>
                    <a:pt x="1376" y="1147"/>
                  </a:lnTo>
                  <a:lnTo>
                    <a:pt x="1367" y="1141"/>
                  </a:lnTo>
                  <a:lnTo>
                    <a:pt x="1357" y="1133"/>
                  </a:lnTo>
                  <a:lnTo>
                    <a:pt x="1348" y="1124"/>
                  </a:lnTo>
                  <a:lnTo>
                    <a:pt x="1342" y="1117"/>
                  </a:lnTo>
                  <a:lnTo>
                    <a:pt x="1340" y="1114"/>
                  </a:lnTo>
                  <a:lnTo>
                    <a:pt x="1340" y="1114"/>
                  </a:lnTo>
                  <a:lnTo>
                    <a:pt x="1338" y="1111"/>
                  </a:lnTo>
                  <a:lnTo>
                    <a:pt x="1331" y="1101"/>
                  </a:lnTo>
                  <a:lnTo>
                    <a:pt x="1322" y="1087"/>
                  </a:lnTo>
                  <a:lnTo>
                    <a:pt x="1310" y="1073"/>
                  </a:lnTo>
                  <a:lnTo>
                    <a:pt x="1297" y="1060"/>
                  </a:lnTo>
                  <a:lnTo>
                    <a:pt x="1284" y="1052"/>
                  </a:lnTo>
                  <a:lnTo>
                    <a:pt x="1273" y="1052"/>
                  </a:lnTo>
                  <a:lnTo>
                    <a:pt x="1264" y="1061"/>
                  </a:lnTo>
                  <a:lnTo>
                    <a:pt x="1264" y="1061"/>
                  </a:lnTo>
                  <a:lnTo>
                    <a:pt x="1257" y="1073"/>
                  </a:lnTo>
                  <a:lnTo>
                    <a:pt x="1253" y="1076"/>
                  </a:lnTo>
                  <a:lnTo>
                    <a:pt x="1250" y="1076"/>
                  </a:lnTo>
                  <a:lnTo>
                    <a:pt x="1249" y="1072"/>
                  </a:lnTo>
                  <a:lnTo>
                    <a:pt x="1245" y="1065"/>
                  </a:lnTo>
                  <a:lnTo>
                    <a:pt x="1242" y="1058"/>
                  </a:lnTo>
                  <a:lnTo>
                    <a:pt x="1235" y="1053"/>
                  </a:lnTo>
                  <a:lnTo>
                    <a:pt x="1225" y="1051"/>
                  </a:lnTo>
                  <a:lnTo>
                    <a:pt x="1225" y="1051"/>
                  </a:lnTo>
                  <a:lnTo>
                    <a:pt x="1214" y="1048"/>
                  </a:lnTo>
                  <a:lnTo>
                    <a:pt x="1203" y="1044"/>
                  </a:lnTo>
                  <a:lnTo>
                    <a:pt x="1195" y="1036"/>
                  </a:lnTo>
                  <a:lnTo>
                    <a:pt x="1187" y="1026"/>
                  </a:lnTo>
                  <a:lnTo>
                    <a:pt x="1180" y="1018"/>
                  </a:lnTo>
                  <a:lnTo>
                    <a:pt x="1175" y="1010"/>
                  </a:lnTo>
                  <a:lnTo>
                    <a:pt x="1173" y="1005"/>
                  </a:lnTo>
                  <a:lnTo>
                    <a:pt x="1172" y="1003"/>
                  </a:lnTo>
                  <a:lnTo>
                    <a:pt x="1172" y="1003"/>
                  </a:lnTo>
                  <a:lnTo>
                    <a:pt x="1169" y="1002"/>
                  </a:lnTo>
                  <a:lnTo>
                    <a:pt x="1162" y="998"/>
                  </a:lnTo>
                  <a:lnTo>
                    <a:pt x="1152" y="995"/>
                  </a:lnTo>
                  <a:lnTo>
                    <a:pt x="1142" y="992"/>
                  </a:lnTo>
                  <a:lnTo>
                    <a:pt x="1134" y="992"/>
                  </a:lnTo>
                  <a:lnTo>
                    <a:pt x="1130" y="995"/>
                  </a:lnTo>
                  <a:lnTo>
                    <a:pt x="1133" y="1004"/>
                  </a:lnTo>
                  <a:lnTo>
                    <a:pt x="1143" y="1019"/>
                  </a:lnTo>
                  <a:lnTo>
                    <a:pt x="1143" y="1019"/>
                  </a:lnTo>
                  <a:lnTo>
                    <a:pt x="1157" y="1033"/>
                  </a:lnTo>
                  <a:lnTo>
                    <a:pt x="1167" y="1039"/>
                  </a:lnTo>
                  <a:lnTo>
                    <a:pt x="1175" y="1038"/>
                  </a:lnTo>
                  <a:lnTo>
                    <a:pt x="1182" y="1034"/>
                  </a:lnTo>
                  <a:lnTo>
                    <a:pt x="1187" y="1032"/>
                  </a:lnTo>
                  <a:lnTo>
                    <a:pt x="1192" y="1031"/>
                  </a:lnTo>
                  <a:lnTo>
                    <a:pt x="1195" y="1037"/>
                  </a:lnTo>
                  <a:lnTo>
                    <a:pt x="1200" y="1051"/>
                  </a:lnTo>
                  <a:lnTo>
                    <a:pt x="1200" y="1051"/>
                  </a:lnTo>
                  <a:lnTo>
                    <a:pt x="1204" y="1068"/>
                  </a:lnTo>
                  <a:lnTo>
                    <a:pt x="1208" y="1080"/>
                  </a:lnTo>
                  <a:lnTo>
                    <a:pt x="1210" y="1089"/>
                  </a:lnTo>
                  <a:lnTo>
                    <a:pt x="1209" y="1094"/>
                  </a:lnTo>
                  <a:lnTo>
                    <a:pt x="1204" y="1097"/>
                  </a:lnTo>
                  <a:lnTo>
                    <a:pt x="1196" y="1097"/>
                  </a:lnTo>
                  <a:lnTo>
                    <a:pt x="1182" y="1096"/>
                  </a:lnTo>
                  <a:lnTo>
                    <a:pt x="1163" y="1092"/>
                  </a:lnTo>
                  <a:lnTo>
                    <a:pt x="1163" y="1092"/>
                  </a:lnTo>
                  <a:lnTo>
                    <a:pt x="1143" y="1091"/>
                  </a:lnTo>
                  <a:lnTo>
                    <a:pt x="1131" y="1094"/>
                  </a:lnTo>
                  <a:lnTo>
                    <a:pt x="1123" y="1098"/>
                  </a:lnTo>
                  <a:lnTo>
                    <a:pt x="1119" y="1103"/>
                  </a:lnTo>
                  <a:lnTo>
                    <a:pt x="1116" y="1107"/>
                  </a:lnTo>
                  <a:lnTo>
                    <a:pt x="1114" y="1110"/>
                  </a:lnTo>
                  <a:lnTo>
                    <a:pt x="1111" y="1109"/>
                  </a:lnTo>
                  <a:lnTo>
                    <a:pt x="1105" y="1102"/>
                  </a:lnTo>
                  <a:lnTo>
                    <a:pt x="1105" y="1102"/>
                  </a:lnTo>
                  <a:lnTo>
                    <a:pt x="1095" y="1095"/>
                  </a:lnTo>
                  <a:lnTo>
                    <a:pt x="1084" y="1094"/>
                  </a:lnTo>
                  <a:lnTo>
                    <a:pt x="1071" y="1096"/>
                  </a:lnTo>
                  <a:lnTo>
                    <a:pt x="1060" y="1101"/>
                  </a:lnTo>
                  <a:lnTo>
                    <a:pt x="1048" y="1105"/>
                  </a:lnTo>
                  <a:lnTo>
                    <a:pt x="1037" y="1109"/>
                  </a:lnTo>
                  <a:lnTo>
                    <a:pt x="1032" y="1110"/>
                  </a:lnTo>
                  <a:lnTo>
                    <a:pt x="1028" y="1105"/>
                  </a:lnTo>
                  <a:lnTo>
                    <a:pt x="1028" y="1105"/>
                  </a:lnTo>
                  <a:lnTo>
                    <a:pt x="1029" y="1097"/>
                  </a:lnTo>
                  <a:lnTo>
                    <a:pt x="1032" y="1089"/>
                  </a:lnTo>
                  <a:lnTo>
                    <a:pt x="1036" y="1078"/>
                  </a:lnTo>
                  <a:lnTo>
                    <a:pt x="1042" y="1069"/>
                  </a:lnTo>
                  <a:lnTo>
                    <a:pt x="1048" y="1061"/>
                  </a:lnTo>
                  <a:lnTo>
                    <a:pt x="1053" y="1054"/>
                  </a:lnTo>
                  <a:lnTo>
                    <a:pt x="1056" y="1050"/>
                  </a:lnTo>
                  <a:lnTo>
                    <a:pt x="1057" y="1048"/>
                  </a:lnTo>
                  <a:lnTo>
                    <a:pt x="1057" y="1048"/>
                  </a:lnTo>
                  <a:lnTo>
                    <a:pt x="1058" y="1044"/>
                  </a:lnTo>
                  <a:lnTo>
                    <a:pt x="1057" y="1033"/>
                  </a:lnTo>
                  <a:lnTo>
                    <a:pt x="1051" y="1024"/>
                  </a:lnTo>
                  <a:lnTo>
                    <a:pt x="1035" y="1023"/>
                  </a:lnTo>
                  <a:lnTo>
                    <a:pt x="1035" y="1023"/>
                  </a:lnTo>
                  <a:lnTo>
                    <a:pt x="1025" y="1024"/>
                  </a:lnTo>
                  <a:lnTo>
                    <a:pt x="1017" y="1025"/>
                  </a:lnTo>
                  <a:lnTo>
                    <a:pt x="1010" y="1025"/>
                  </a:lnTo>
                  <a:lnTo>
                    <a:pt x="1003" y="1026"/>
                  </a:lnTo>
                  <a:lnTo>
                    <a:pt x="997" y="1030"/>
                  </a:lnTo>
                  <a:lnTo>
                    <a:pt x="990" y="1036"/>
                  </a:lnTo>
                  <a:lnTo>
                    <a:pt x="983" y="1045"/>
                  </a:lnTo>
                  <a:lnTo>
                    <a:pt x="975" y="1058"/>
                  </a:lnTo>
                  <a:lnTo>
                    <a:pt x="975" y="1058"/>
                  </a:lnTo>
                  <a:lnTo>
                    <a:pt x="967" y="1072"/>
                  </a:lnTo>
                  <a:lnTo>
                    <a:pt x="962" y="1081"/>
                  </a:lnTo>
                  <a:lnTo>
                    <a:pt x="957" y="1089"/>
                  </a:lnTo>
                  <a:lnTo>
                    <a:pt x="954" y="1094"/>
                  </a:lnTo>
                  <a:lnTo>
                    <a:pt x="949" y="1097"/>
                  </a:lnTo>
                  <a:lnTo>
                    <a:pt x="946" y="1099"/>
                  </a:lnTo>
                  <a:lnTo>
                    <a:pt x="940" y="1102"/>
                  </a:lnTo>
                  <a:lnTo>
                    <a:pt x="933" y="1105"/>
                  </a:lnTo>
                  <a:lnTo>
                    <a:pt x="933" y="1105"/>
                  </a:lnTo>
                  <a:lnTo>
                    <a:pt x="924" y="1110"/>
                  </a:lnTo>
                  <a:lnTo>
                    <a:pt x="915" y="1116"/>
                  </a:lnTo>
                  <a:lnTo>
                    <a:pt x="904" y="1124"/>
                  </a:lnTo>
                  <a:lnTo>
                    <a:pt x="896" y="1132"/>
                  </a:lnTo>
                  <a:lnTo>
                    <a:pt x="889" y="1140"/>
                  </a:lnTo>
                  <a:lnTo>
                    <a:pt x="886" y="1147"/>
                  </a:lnTo>
                  <a:lnTo>
                    <a:pt x="884" y="1153"/>
                  </a:lnTo>
                  <a:lnTo>
                    <a:pt x="889" y="1156"/>
                  </a:lnTo>
                  <a:lnTo>
                    <a:pt x="889" y="1156"/>
                  </a:lnTo>
                  <a:lnTo>
                    <a:pt x="896" y="1158"/>
                  </a:lnTo>
                  <a:lnTo>
                    <a:pt x="905" y="1158"/>
                  </a:lnTo>
                  <a:lnTo>
                    <a:pt x="913" y="1158"/>
                  </a:lnTo>
                  <a:lnTo>
                    <a:pt x="923" y="1157"/>
                  </a:lnTo>
                  <a:lnTo>
                    <a:pt x="931" y="1155"/>
                  </a:lnTo>
                  <a:lnTo>
                    <a:pt x="939" y="1152"/>
                  </a:lnTo>
                  <a:lnTo>
                    <a:pt x="946" y="1148"/>
                  </a:lnTo>
                  <a:lnTo>
                    <a:pt x="952" y="1143"/>
                  </a:lnTo>
                  <a:lnTo>
                    <a:pt x="952" y="1143"/>
                  </a:lnTo>
                  <a:lnTo>
                    <a:pt x="956" y="1139"/>
                  </a:lnTo>
                  <a:lnTo>
                    <a:pt x="961" y="1133"/>
                  </a:lnTo>
                  <a:lnTo>
                    <a:pt x="967" y="1128"/>
                  </a:lnTo>
                  <a:lnTo>
                    <a:pt x="973" y="1125"/>
                  </a:lnTo>
                  <a:lnTo>
                    <a:pt x="978" y="1124"/>
                  </a:lnTo>
                  <a:lnTo>
                    <a:pt x="984" y="1125"/>
                  </a:lnTo>
                  <a:lnTo>
                    <a:pt x="990" y="1131"/>
                  </a:lnTo>
                  <a:lnTo>
                    <a:pt x="997" y="1141"/>
                  </a:lnTo>
                  <a:lnTo>
                    <a:pt x="997" y="1141"/>
                  </a:lnTo>
                  <a:lnTo>
                    <a:pt x="1004" y="1153"/>
                  </a:lnTo>
                  <a:lnTo>
                    <a:pt x="1008" y="1160"/>
                  </a:lnTo>
                  <a:lnTo>
                    <a:pt x="1013" y="1165"/>
                  </a:lnTo>
                  <a:lnTo>
                    <a:pt x="1017" y="1169"/>
                  </a:lnTo>
                  <a:lnTo>
                    <a:pt x="1019" y="1172"/>
                  </a:lnTo>
                  <a:lnTo>
                    <a:pt x="1020" y="1177"/>
                  </a:lnTo>
                  <a:lnTo>
                    <a:pt x="1020" y="1183"/>
                  </a:lnTo>
                  <a:lnTo>
                    <a:pt x="1019" y="1192"/>
                  </a:lnTo>
                  <a:lnTo>
                    <a:pt x="1019" y="1192"/>
                  </a:lnTo>
                  <a:lnTo>
                    <a:pt x="1017" y="1201"/>
                  </a:lnTo>
                  <a:lnTo>
                    <a:pt x="1014" y="1210"/>
                  </a:lnTo>
                  <a:lnTo>
                    <a:pt x="1012" y="1215"/>
                  </a:lnTo>
                  <a:lnTo>
                    <a:pt x="1008" y="1219"/>
                  </a:lnTo>
                  <a:lnTo>
                    <a:pt x="1005" y="1220"/>
                  </a:lnTo>
                  <a:lnTo>
                    <a:pt x="1000" y="1220"/>
                  </a:lnTo>
                  <a:lnTo>
                    <a:pt x="995" y="1216"/>
                  </a:lnTo>
                  <a:lnTo>
                    <a:pt x="988" y="1211"/>
                  </a:lnTo>
                  <a:lnTo>
                    <a:pt x="988" y="1211"/>
                  </a:lnTo>
                  <a:lnTo>
                    <a:pt x="981" y="1206"/>
                  </a:lnTo>
                  <a:lnTo>
                    <a:pt x="975" y="1206"/>
                  </a:lnTo>
                  <a:lnTo>
                    <a:pt x="970" y="1208"/>
                  </a:lnTo>
                  <a:lnTo>
                    <a:pt x="967" y="1214"/>
                  </a:lnTo>
                  <a:lnTo>
                    <a:pt x="964" y="1221"/>
                  </a:lnTo>
                  <a:lnTo>
                    <a:pt x="962" y="1229"/>
                  </a:lnTo>
                  <a:lnTo>
                    <a:pt x="962" y="1236"/>
                  </a:lnTo>
                  <a:lnTo>
                    <a:pt x="962" y="1243"/>
                  </a:lnTo>
                  <a:lnTo>
                    <a:pt x="962" y="1243"/>
                  </a:lnTo>
                  <a:lnTo>
                    <a:pt x="963" y="1250"/>
                  </a:lnTo>
                  <a:lnTo>
                    <a:pt x="963" y="1259"/>
                  </a:lnTo>
                  <a:lnTo>
                    <a:pt x="963" y="1269"/>
                  </a:lnTo>
                  <a:lnTo>
                    <a:pt x="963" y="1279"/>
                  </a:lnTo>
                  <a:lnTo>
                    <a:pt x="963" y="1288"/>
                  </a:lnTo>
                  <a:lnTo>
                    <a:pt x="962" y="1296"/>
                  </a:lnTo>
                  <a:lnTo>
                    <a:pt x="962" y="1301"/>
                  </a:lnTo>
                  <a:lnTo>
                    <a:pt x="962" y="1303"/>
                  </a:lnTo>
                  <a:lnTo>
                    <a:pt x="971" y="1338"/>
                  </a:lnTo>
                  <a:lnTo>
                    <a:pt x="971" y="1338"/>
                  </a:lnTo>
                  <a:lnTo>
                    <a:pt x="971" y="1337"/>
                  </a:lnTo>
                  <a:lnTo>
                    <a:pt x="971" y="1336"/>
                  </a:lnTo>
                  <a:lnTo>
                    <a:pt x="974" y="1334"/>
                  </a:lnTo>
                  <a:lnTo>
                    <a:pt x="976" y="1330"/>
                  </a:lnTo>
                  <a:lnTo>
                    <a:pt x="982" y="1327"/>
                  </a:lnTo>
                  <a:lnTo>
                    <a:pt x="990" y="1324"/>
                  </a:lnTo>
                  <a:lnTo>
                    <a:pt x="1000" y="1322"/>
                  </a:lnTo>
                  <a:lnTo>
                    <a:pt x="1015" y="1320"/>
                  </a:lnTo>
                  <a:lnTo>
                    <a:pt x="1015" y="1320"/>
                  </a:lnTo>
                  <a:lnTo>
                    <a:pt x="1031" y="1317"/>
                  </a:lnTo>
                  <a:lnTo>
                    <a:pt x="1043" y="1314"/>
                  </a:lnTo>
                  <a:lnTo>
                    <a:pt x="1054" y="1310"/>
                  </a:lnTo>
                  <a:lnTo>
                    <a:pt x="1063" y="1306"/>
                  </a:lnTo>
                  <a:lnTo>
                    <a:pt x="1070" y="1302"/>
                  </a:lnTo>
                  <a:lnTo>
                    <a:pt x="1077" y="1300"/>
                  </a:lnTo>
                  <a:lnTo>
                    <a:pt x="1084" y="1299"/>
                  </a:lnTo>
                  <a:lnTo>
                    <a:pt x="1092" y="1300"/>
                  </a:lnTo>
                  <a:lnTo>
                    <a:pt x="1092" y="1300"/>
                  </a:lnTo>
                  <a:lnTo>
                    <a:pt x="1101" y="1302"/>
                  </a:lnTo>
                  <a:lnTo>
                    <a:pt x="1111" y="1302"/>
                  </a:lnTo>
                  <a:lnTo>
                    <a:pt x="1120" y="1302"/>
                  </a:lnTo>
                  <a:lnTo>
                    <a:pt x="1129" y="1301"/>
                  </a:lnTo>
                  <a:lnTo>
                    <a:pt x="1137" y="1300"/>
                  </a:lnTo>
                  <a:lnTo>
                    <a:pt x="1144" y="1298"/>
                  </a:lnTo>
                  <a:lnTo>
                    <a:pt x="1149" y="1296"/>
                  </a:lnTo>
                  <a:lnTo>
                    <a:pt x="1150" y="1296"/>
                  </a:lnTo>
                  <a:lnTo>
                    <a:pt x="1163" y="1274"/>
                  </a:lnTo>
                  <a:lnTo>
                    <a:pt x="1163" y="1274"/>
                  </a:lnTo>
                  <a:lnTo>
                    <a:pt x="1162" y="1273"/>
                  </a:lnTo>
                  <a:lnTo>
                    <a:pt x="1159" y="1270"/>
                  </a:lnTo>
                  <a:lnTo>
                    <a:pt x="1157" y="1265"/>
                  </a:lnTo>
                  <a:lnTo>
                    <a:pt x="1152" y="1259"/>
                  </a:lnTo>
                  <a:lnTo>
                    <a:pt x="1149" y="1252"/>
                  </a:lnTo>
                  <a:lnTo>
                    <a:pt x="1144" y="1245"/>
                  </a:lnTo>
                  <a:lnTo>
                    <a:pt x="1141" y="1238"/>
                  </a:lnTo>
                  <a:lnTo>
                    <a:pt x="1137" y="1233"/>
                  </a:lnTo>
                  <a:lnTo>
                    <a:pt x="1137" y="1233"/>
                  </a:lnTo>
                  <a:lnTo>
                    <a:pt x="1135" y="1226"/>
                  </a:lnTo>
                  <a:lnTo>
                    <a:pt x="1133" y="1216"/>
                  </a:lnTo>
                  <a:lnTo>
                    <a:pt x="1131" y="1206"/>
                  </a:lnTo>
                  <a:lnTo>
                    <a:pt x="1130" y="1198"/>
                  </a:lnTo>
                  <a:lnTo>
                    <a:pt x="1131" y="1192"/>
                  </a:lnTo>
                  <a:lnTo>
                    <a:pt x="1135" y="1190"/>
                  </a:lnTo>
                  <a:lnTo>
                    <a:pt x="1141" y="1193"/>
                  </a:lnTo>
                  <a:lnTo>
                    <a:pt x="1150" y="1205"/>
                  </a:lnTo>
                  <a:lnTo>
                    <a:pt x="1150" y="1205"/>
                  </a:lnTo>
                  <a:lnTo>
                    <a:pt x="1159" y="1218"/>
                  </a:lnTo>
                  <a:lnTo>
                    <a:pt x="1165" y="1225"/>
                  </a:lnTo>
                  <a:lnTo>
                    <a:pt x="1169" y="1227"/>
                  </a:lnTo>
                  <a:lnTo>
                    <a:pt x="1171" y="1226"/>
                  </a:lnTo>
                  <a:lnTo>
                    <a:pt x="1173" y="1222"/>
                  </a:lnTo>
                  <a:lnTo>
                    <a:pt x="1175" y="1218"/>
                  </a:lnTo>
                  <a:lnTo>
                    <a:pt x="1178" y="1211"/>
                  </a:lnTo>
                  <a:lnTo>
                    <a:pt x="1181" y="1205"/>
                  </a:lnTo>
                  <a:lnTo>
                    <a:pt x="1181" y="1205"/>
                  </a:lnTo>
                  <a:lnTo>
                    <a:pt x="1186" y="1198"/>
                  </a:lnTo>
                  <a:lnTo>
                    <a:pt x="1191" y="1189"/>
                  </a:lnTo>
                  <a:lnTo>
                    <a:pt x="1194" y="1179"/>
                  </a:lnTo>
                  <a:lnTo>
                    <a:pt x="1197" y="1170"/>
                  </a:lnTo>
                  <a:lnTo>
                    <a:pt x="1200" y="1161"/>
                  </a:lnTo>
                  <a:lnTo>
                    <a:pt x="1202" y="1154"/>
                  </a:lnTo>
                  <a:lnTo>
                    <a:pt x="1203" y="1149"/>
                  </a:lnTo>
                  <a:lnTo>
                    <a:pt x="1203" y="1147"/>
                  </a:lnTo>
                  <a:lnTo>
                    <a:pt x="1203" y="1147"/>
                  </a:lnTo>
                  <a:lnTo>
                    <a:pt x="1204" y="1146"/>
                  </a:lnTo>
                  <a:lnTo>
                    <a:pt x="1209" y="1145"/>
                  </a:lnTo>
                  <a:lnTo>
                    <a:pt x="1214" y="1143"/>
                  </a:lnTo>
                  <a:lnTo>
                    <a:pt x="1221" y="1142"/>
                  </a:lnTo>
                  <a:lnTo>
                    <a:pt x="1226" y="1145"/>
                  </a:lnTo>
                  <a:lnTo>
                    <a:pt x="1231" y="1149"/>
                  </a:lnTo>
                  <a:lnTo>
                    <a:pt x="1233" y="1158"/>
                  </a:lnTo>
                  <a:lnTo>
                    <a:pt x="1232" y="1172"/>
                  </a:lnTo>
                  <a:lnTo>
                    <a:pt x="1232" y="1172"/>
                  </a:lnTo>
                  <a:lnTo>
                    <a:pt x="1230" y="1187"/>
                  </a:lnTo>
                  <a:lnTo>
                    <a:pt x="1229" y="1199"/>
                  </a:lnTo>
                  <a:lnTo>
                    <a:pt x="1229" y="1207"/>
                  </a:lnTo>
                  <a:lnTo>
                    <a:pt x="1230" y="1213"/>
                  </a:lnTo>
                  <a:lnTo>
                    <a:pt x="1232" y="1219"/>
                  </a:lnTo>
                  <a:lnTo>
                    <a:pt x="1236" y="1222"/>
                  </a:lnTo>
                  <a:lnTo>
                    <a:pt x="1239" y="1227"/>
                  </a:lnTo>
                  <a:lnTo>
                    <a:pt x="1245" y="1233"/>
                  </a:lnTo>
                  <a:lnTo>
                    <a:pt x="1245" y="1233"/>
                  </a:lnTo>
                  <a:lnTo>
                    <a:pt x="1250" y="1240"/>
                  </a:lnTo>
                  <a:lnTo>
                    <a:pt x="1253" y="1249"/>
                  </a:lnTo>
                  <a:lnTo>
                    <a:pt x="1255" y="1259"/>
                  </a:lnTo>
                  <a:lnTo>
                    <a:pt x="1257" y="1270"/>
                  </a:lnTo>
                  <a:lnTo>
                    <a:pt x="1258" y="1281"/>
                  </a:lnTo>
                  <a:lnTo>
                    <a:pt x="1259" y="1293"/>
                  </a:lnTo>
                  <a:lnTo>
                    <a:pt x="1260" y="1303"/>
                  </a:lnTo>
                  <a:lnTo>
                    <a:pt x="1264" y="1313"/>
                  </a:lnTo>
                  <a:lnTo>
                    <a:pt x="1264" y="1313"/>
                  </a:lnTo>
                  <a:lnTo>
                    <a:pt x="1268" y="1321"/>
                  </a:lnTo>
                  <a:lnTo>
                    <a:pt x="1272" y="1328"/>
                  </a:lnTo>
                  <a:lnTo>
                    <a:pt x="1275" y="1334"/>
                  </a:lnTo>
                  <a:lnTo>
                    <a:pt x="1279" y="1339"/>
                  </a:lnTo>
                  <a:lnTo>
                    <a:pt x="1281" y="1345"/>
                  </a:lnTo>
                  <a:lnTo>
                    <a:pt x="1281" y="1351"/>
                  </a:lnTo>
                  <a:lnTo>
                    <a:pt x="1280" y="1358"/>
                  </a:lnTo>
                  <a:lnTo>
                    <a:pt x="1276" y="1367"/>
                  </a:lnTo>
                  <a:lnTo>
                    <a:pt x="1276" y="1367"/>
                  </a:lnTo>
                  <a:lnTo>
                    <a:pt x="1272" y="1376"/>
                  </a:lnTo>
                  <a:lnTo>
                    <a:pt x="1268" y="1387"/>
                  </a:lnTo>
                  <a:lnTo>
                    <a:pt x="1266" y="1396"/>
                  </a:lnTo>
                  <a:lnTo>
                    <a:pt x="1264" y="1405"/>
                  </a:lnTo>
                  <a:lnTo>
                    <a:pt x="1262" y="1414"/>
                  </a:lnTo>
                  <a:lnTo>
                    <a:pt x="1261" y="1419"/>
                  </a:lnTo>
                  <a:lnTo>
                    <a:pt x="1261" y="1424"/>
                  </a:lnTo>
                  <a:lnTo>
                    <a:pt x="1261" y="1425"/>
                  </a:lnTo>
                  <a:lnTo>
                    <a:pt x="1261" y="1425"/>
                  </a:lnTo>
                  <a:lnTo>
                    <a:pt x="1260" y="1425"/>
                  </a:lnTo>
                  <a:lnTo>
                    <a:pt x="1255" y="1425"/>
                  </a:lnTo>
                  <a:lnTo>
                    <a:pt x="1250" y="1426"/>
                  </a:lnTo>
                  <a:lnTo>
                    <a:pt x="1243" y="1426"/>
                  </a:lnTo>
                  <a:lnTo>
                    <a:pt x="1233" y="1426"/>
                  </a:lnTo>
                  <a:lnTo>
                    <a:pt x="1224" y="1426"/>
                  </a:lnTo>
                  <a:lnTo>
                    <a:pt x="1215" y="1426"/>
                  </a:lnTo>
                  <a:lnTo>
                    <a:pt x="1207" y="1425"/>
                  </a:lnTo>
                  <a:lnTo>
                    <a:pt x="1207" y="1425"/>
                  </a:lnTo>
                  <a:lnTo>
                    <a:pt x="1201" y="1426"/>
                  </a:lnTo>
                  <a:lnTo>
                    <a:pt x="1199" y="1430"/>
                  </a:lnTo>
                  <a:lnTo>
                    <a:pt x="1200" y="1436"/>
                  </a:lnTo>
                  <a:lnTo>
                    <a:pt x="1203" y="1443"/>
                  </a:lnTo>
                  <a:lnTo>
                    <a:pt x="1207" y="1451"/>
                  </a:lnTo>
                  <a:lnTo>
                    <a:pt x="1211" y="1456"/>
                  </a:lnTo>
                  <a:lnTo>
                    <a:pt x="1215" y="1461"/>
                  </a:lnTo>
                  <a:lnTo>
                    <a:pt x="1216" y="1463"/>
                  </a:lnTo>
                  <a:lnTo>
                    <a:pt x="1216" y="1463"/>
                  </a:lnTo>
                  <a:lnTo>
                    <a:pt x="1215" y="1463"/>
                  </a:lnTo>
                  <a:lnTo>
                    <a:pt x="1211" y="1465"/>
                  </a:lnTo>
                  <a:lnTo>
                    <a:pt x="1207" y="1466"/>
                  </a:lnTo>
                  <a:lnTo>
                    <a:pt x="1201" y="1467"/>
                  </a:lnTo>
                  <a:lnTo>
                    <a:pt x="1194" y="1472"/>
                  </a:lnTo>
                  <a:lnTo>
                    <a:pt x="1188" y="1476"/>
                  </a:lnTo>
                  <a:lnTo>
                    <a:pt x="1182" y="1483"/>
                  </a:lnTo>
                  <a:lnTo>
                    <a:pt x="1178" y="1492"/>
                  </a:lnTo>
                  <a:lnTo>
                    <a:pt x="1178" y="1492"/>
                  </a:lnTo>
                  <a:lnTo>
                    <a:pt x="1174" y="1499"/>
                  </a:lnTo>
                  <a:lnTo>
                    <a:pt x="1170" y="1501"/>
                  </a:lnTo>
                  <a:lnTo>
                    <a:pt x="1164" y="1498"/>
                  </a:lnTo>
                  <a:lnTo>
                    <a:pt x="1158" y="1492"/>
                  </a:lnTo>
                  <a:lnTo>
                    <a:pt x="1151" y="1487"/>
                  </a:lnTo>
                  <a:lnTo>
                    <a:pt x="1144" y="1480"/>
                  </a:lnTo>
                  <a:lnTo>
                    <a:pt x="1136" y="1476"/>
                  </a:lnTo>
                  <a:lnTo>
                    <a:pt x="1127" y="1476"/>
                  </a:lnTo>
                  <a:lnTo>
                    <a:pt x="1127" y="1476"/>
                  </a:lnTo>
                  <a:lnTo>
                    <a:pt x="1120" y="1477"/>
                  </a:lnTo>
                  <a:lnTo>
                    <a:pt x="1117" y="1476"/>
                  </a:lnTo>
                  <a:lnTo>
                    <a:pt x="1119" y="1473"/>
                  </a:lnTo>
                  <a:lnTo>
                    <a:pt x="1122" y="1467"/>
                  </a:lnTo>
                  <a:lnTo>
                    <a:pt x="1126" y="1461"/>
                  </a:lnTo>
                  <a:lnTo>
                    <a:pt x="1131" y="1454"/>
                  </a:lnTo>
                  <a:lnTo>
                    <a:pt x="1135" y="1447"/>
                  </a:lnTo>
                  <a:lnTo>
                    <a:pt x="1137" y="1440"/>
                  </a:lnTo>
                  <a:lnTo>
                    <a:pt x="1137" y="1440"/>
                  </a:lnTo>
                  <a:lnTo>
                    <a:pt x="1140" y="1433"/>
                  </a:lnTo>
                  <a:lnTo>
                    <a:pt x="1142" y="1429"/>
                  </a:lnTo>
                  <a:lnTo>
                    <a:pt x="1145" y="1424"/>
                  </a:lnTo>
                  <a:lnTo>
                    <a:pt x="1146" y="1421"/>
                  </a:lnTo>
                  <a:lnTo>
                    <a:pt x="1144" y="1418"/>
                  </a:lnTo>
                  <a:lnTo>
                    <a:pt x="1136" y="1416"/>
                  </a:lnTo>
                  <a:lnTo>
                    <a:pt x="1123" y="1415"/>
                  </a:lnTo>
                  <a:lnTo>
                    <a:pt x="1101" y="1415"/>
                  </a:lnTo>
                  <a:lnTo>
                    <a:pt x="1101" y="1415"/>
                  </a:lnTo>
                  <a:lnTo>
                    <a:pt x="1077" y="1414"/>
                  </a:lnTo>
                  <a:lnTo>
                    <a:pt x="1057" y="1412"/>
                  </a:lnTo>
                  <a:lnTo>
                    <a:pt x="1041" y="1410"/>
                  </a:lnTo>
                  <a:lnTo>
                    <a:pt x="1029" y="1409"/>
                  </a:lnTo>
                  <a:lnTo>
                    <a:pt x="1019" y="1408"/>
                  </a:lnTo>
                  <a:lnTo>
                    <a:pt x="1013" y="1408"/>
                  </a:lnTo>
                  <a:lnTo>
                    <a:pt x="1008" y="1409"/>
                  </a:lnTo>
                  <a:lnTo>
                    <a:pt x="1006" y="1412"/>
                  </a:lnTo>
                  <a:lnTo>
                    <a:pt x="1006" y="1412"/>
                  </a:lnTo>
                  <a:lnTo>
                    <a:pt x="1004" y="1415"/>
                  </a:lnTo>
                  <a:lnTo>
                    <a:pt x="1000" y="1414"/>
                  </a:lnTo>
                  <a:lnTo>
                    <a:pt x="996" y="1411"/>
                  </a:lnTo>
                  <a:lnTo>
                    <a:pt x="990" y="1408"/>
                  </a:lnTo>
                  <a:lnTo>
                    <a:pt x="983" y="1404"/>
                  </a:lnTo>
                  <a:lnTo>
                    <a:pt x="975" y="1404"/>
                  </a:lnTo>
                  <a:lnTo>
                    <a:pt x="966" y="1407"/>
                  </a:lnTo>
                  <a:lnTo>
                    <a:pt x="955" y="1415"/>
                  </a:lnTo>
                  <a:lnTo>
                    <a:pt x="955" y="1415"/>
                  </a:lnTo>
                  <a:lnTo>
                    <a:pt x="946" y="1424"/>
                  </a:lnTo>
                  <a:lnTo>
                    <a:pt x="938" y="1432"/>
                  </a:lnTo>
                  <a:lnTo>
                    <a:pt x="932" y="1437"/>
                  </a:lnTo>
                  <a:lnTo>
                    <a:pt x="927" y="1440"/>
                  </a:lnTo>
                  <a:lnTo>
                    <a:pt x="922" y="1440"/>
                  </a:lnTo>
                  <a:lnTo>
                    <a:pt x="916" y="1437"/>
                  </a:lnTo>
                  <a:lnTo>
                    <a:pt x="908" y="1431"/>
                  </a:lnTo>
                  <a:lnTo>
                    <a:pt x="898" y="1422"/>
                  </a:lnTo>
                  <a:lnTo>
                    <a:pt x="898" y="1422"/>
                  </a:lnTo>
                  <a:lnTo>
                    <a:pt x="888" y="1414"/>
                  </a:lnTo>
                  <a:lnTo>
                    <a:pt x="879" y="1409"/>
                  </a:lnTo>
                  <a:lnTo>
                    <a:pt x="873" y="1407"/>
                  </a:lnTo>
                  <a:lnTo>
                    <a:pt x="869" y="1405"/>
                  </a:lnTo>
                  <a:lnTo>
                    <a:pt x="871" y="1405"/>
                  </a:lnTo>
                  <a:lnTo>
                    <a:pt x="876" y="1404"/>
                  </a:lnTo>
                  <a:lnTo>
                    <a:pt x="889" y="1400"/>
                  </a:lnTo>
                  <a:lnTo>
                    <a:pt x="908" y="1393"/>
                  </a:lnTo>
                  <a:lnTo>
                    <a:pt x="908" y="1393"/>
                  </a:lnTo>
                  <a:lnTo>
                    <a:pt x="927" y="1383"/>
                  </a:lnTo>
                  <a:lnTo>
                    <a:pt x="941" y="1374"/>
                  </a:lnTo>
                  <a:lnTo>
                    <a:pt x="951" y="1365"/>
                  </a:lnTo>
                  <a:lnTo>
                    <a:pt x="954" y="1357"/>
                  </a:lnTo>
                  <a:lnTo>
                    <a:pt x="954" y="1350"/>
                  </a:lnTo>
                  <a:lnTo>
                    <a:pt x="952" y="1344"/>
                  </a:lnTo>
                  <a:lnTo>
                    <a:pt x="945" y="1341"/>
                  </a:lnTo>
                  <a:lnTo>
                    <a:pt x="937" y="1338"/>
                  </a:lnTo>
                  <a:lnTo>
                    <a:pt x="937" y="1338"/>
                  </a:lnTo>
                  <a:lnTo>
                    <a:pt x="927" y="1337"/>
                  </a:lnTo>
                  <a:lnTo>
                    <a:pt x="920" y="1335"/>
                  </a:lnTo>
                  <a:lnTo>
                    <a:pt x="913" y="1332"/>
                  </a:lnTo>
                  <a:lnTo>
                    <a:pt x="908" y="1330"/>
                  </a:lnTo>
                  <a:lnTo>
                    <a:pt x="902" y="1329"/>
                  </a:lnTo>
                  <a:lnTo>
                    <a:pt x="897" y="1330"/>
                  </a:lnTo>
                  <a:lnTo>
                    <a:pt x="891" y="1332"/>
                  </a:lnTo>
                  <a:lnTo>
                    <a:pt x="886" y="1338"/>
                  </a:lnTo>
                  <a:lnTo>
                    <a:pt x="886" y="1338"/>
                  </a:lnTo>
                  <a:lnTo>
                    <a:pt x="880" y="1343"/>
                  </a:lnTo>
                  <a:lnTo>
                    <a:pt x="873" y="1343"/>
                  </a:lnTo>
                  <a:lnTo>
                    <a:pt x="866" y="1339"/>
                  </a:lnTo>
                  <a:lnTo>
                    <a:pt x="861" y="1335"/>
                  </a:lnTo>
                  <a:lnTo>
                    <a:pt x="857" y="1330"/>
                  </a:lnTo>
                  <a:lnTo>
                    <a:pt x="853" y="1328"/>
                  </a:lnTo>
                  <a:lnTo>
                    <a:pt x="852" y="1329"/>
                  </a:lnTo>
                  <a:lnTo>
                    <a:pt x="853" y="1336"/>
                  </a:lnTo>
                  <a:lnTo>
                    <a:pt x="853" y="1336"/>
                  </a:lnTo>
                  <a:lnTo>
                    <a:pt x="853" y="1342"/>
                  </a:lnTo>
                  <a:lnTo>
                    <a:pt x="850" y="1342"/>
                  </a:lnTo>
                  <a:lnTo>
                    <a:pt x="844" y="1338"/>
                  </a:lnTo>
                  <a:lnTo>
                    <a:pt x="836" y="1331"/>
                  </a:lnTo>
                  <a:lnTo>
                    <a:pt x="828" y="1323"/>
                  </a:lnTo>
                  <a:lnTo>
                    <a:pt x="820" y="1315"/>
                  </a:lnTo>
                  <a:lnTo>
                    <a:pt x="815" y="1309"/>
                  </a:lnTo>
                  <a:lnTo>
                    <a:pt x="813" y="1307"/>
                  </a:lnTo>
                  <a:lnTo>
                    <a:pt x="813" y="1307"/>
                  </a:lnTo>
                  <a:lnTo>
                    <a:pt x="810" y="1306"/>
                  </a:lnTo>
                  <a:lnTo>
                    <a:pt x="806" y="1302"/>
                  </a:lnTo>
                  <a:lnTo>
                    <a:pt x="800" y="1298"/>
                  </a:lnTo>
                  <a:lnTo>
                    <a:pt x="792" y="1292"/>
                  </a:lnTo>
                  <a:lnTo>
                    <a:pt x="785" y="1288"/>
                  </a:lnTo>
                  <a:lnTo>
                    <a:pt x="779" y="1285"/>
                  </a:lnTo>
                  <a:lnTo>
                    <a:pt x="777" y="1285"/>
                  </a:lnTo>
                  <a:lnTo>
                    <a:pt x="777" y="1287"/>
                  </a:lnTo>
                  <a:lnTo>
                    <a:pt x="777" y="1287"/>
                  </a:lnTo>
                  <a:lnTo>
                    <a:pt x="778" y="1298"/>
                  </a:lnTo>
                  <a:lnTo>
                    <a:pt x="774" y="1308"/>
                  </a:lnTo>
                  <a:lnTo>
                    <a:pt x="770" y="1316"/>
                  </a:lnTo>
                  <a:lnTo>
                    <a:pt x="767" y="1320"/>
                  </a:lnTo>
                  <a:lnTo>
                    <a:pt x="767" y="1320"/>
                  </a:lnTo>
                  <a:lnTo>
                    <a:pt x="765" y="1320"/>
                  </a:lnTo>
                  <a:lnTo>
                    <a:pt x="760" y="1320"/>
                  </a:lnTo>
                  <a:lnTo>
                    <a:pt x="752" y="1318"/>
                  </a:lnTo>
                  <a:lnTo>
                    <a:pt x="743" y="1317"/>
                  </a:lnTo>
                  <a:lnTo>
                    <a:pt x="734" y="1316"/>
                  </a:lnTo>
                  <a:lnTo>
                    <a:pt x="723" y="1315"/>
                  </a:lnTo>
                  <a:lnTo>
                    <a:pt x="714" y="1313"/>
                  </a:lnTo>
                  <a:lnTo>
                    <a:pt x="707" y="1310"/>
                  </a:lnTo>
                  <a:lnTo>
                    <a:pt x="707" y="1310"/>
                  </a:lnTo>
                  <a:lnTo>
                    <a:pt x="701" y="1307"/>
                  </a:lnTo>
                  <a:lnTo>
                    <a:pt x="694" y="1302"/>
                  </a:lnTo>
                  <a:lnTo>
                    <a:pt x="688" y="1299"/>
                  </a:lnTo>
                  <a:lnTo>
                    <a:pt x="683" y="1295"/>
                  </a:lnTo>
                  <a:lnTo>
                    <a:pt x="676" y="1293"/>
                  </a:lnTo>
                  <a:lnTo>
                    <a:pt x="670" y="1294"/>
                  </a:lnTo>
                  <a:lnTo>
                    <a:pt x="663" y="1299"/>
                  </a:lnTo>
                  <a:lnTo>
                    <a:pt x="656" y="1307"/>
                  </a:lnTo>
                  <a:lnTo>
                    <a:pt x="656" y="1307"/>
                  </a:lnTo>
                  <a:lnTo>
                    <a:pt x="650" y="1316"/>
                  </a:lnTo>
                  <a:lnTo>
                    <a:pt x="644" y="1323"/>
                  </a:lnTo>
                  <a:lnTo>
                    <a:pt x="639" y="1329"/>
                  </a:lnTo>
                  <a:lnTo>
                    <a:pt x="634" y="1332"/>
                  </a:lnTo>
                  <a:lnTo>
                    <a:pt x="627" y="1335"/>
                  </a:lnTo>
                  <a:lnTo>
                    <a:pt x="620" y="1336"/>
                  </a:lnTo>
                  <a:lnTo>
                    <a:pt x="611" y="1336"/>
                  </a:lnTo>
                  <a:lnTo>
                    <a:pt x="599" y="1336"/>
                  </a:lnTo>
                  <a:lnTo>
                    <a:pt x="599" y="1336"/>
                  </a:lnTo>
                  <a:lnTo>
                    <a:pt x="588" y="1335"/>
                  </a:lnTo>
                  <a:lnTo>
                    <a:pt x="578" y="1331"/>
                  </a:lnTo>
                  <a:lnTo>
                    <a:pt x="571" y="1327"/>
                  </a:lnTo>
                  <a:lnTo>
                    <a:pt x="567" y="1321"/>
                  </a:lnTo>
                  <a:lnTo>
                    <a:pt x="564" y="1316"/>
                  </a:lnTo>
                  <a:lnTo>
                    <a:pt x="562" y="1312"/>
                  </a:lnTo>
                  <a:lnTo>
                    <a:pt x="561" y="1308"/>
                  </a:lnTo>
                  <a:lnTo>
                    <a:pt x="561" y="1307"/>
                  </a:lnTo>
                  <a:lnTo>
                    <a:pt x="561" y="1307"/>
                  </a:lnTo>
                  <a:lnTo>
                    <a:pt x="559" y="1305"/>
                  </a:lnTo>
                  <a:lnTo>
                    <a:pt x="553" y="1299"/>
                  </a:lnTo>
                  <a:lnTo>
                    <a:pt x="545" y="1291"/>
                  </a:lnTo>
                  <a:lnTo>
                    <a:pt x="535" y="1280"/>
                  </a:lnTo>
                  <a:lnTo>
                    <a:pt x="525" y="1270"/>
                  </a:lnTo>
                  <a:lnTo>
                    <a:pt x="517" y="1258"/>
                  </a:lnTo>
                  <a:lnTo>
                    <a:pt x="510" y="1248"/>
                  </a:lnTo>
                  <a:lnTo>
                    <a:pt x="506" y="1240"/>
                  </a:lnTo>
                  <a:lnTo>
                    <a:pt x="506" y="1240"/>
                  </a:lnTo>
                  <a:lnTo>
                    <a:pt x="505" y="1230"/>
                  </a:lnTo>
                  <a:lnTo>
                    <a:pt x="506" y="1220"/>
                  </a:lnTo>
                  <a:lnTo>
                    <a:pt x="508" y="1208"/>
                  </a:lnTo>
                  <a:lnTo>
                    <a:pt x="509" y="1196"/>
                  </a:lnTo>
                  <a:lnTo>
                    <a:pt x="510" y="1184"/>
                  </a:lnTo>
                  <a:lnTo>
                    <a:pt x="512" y="1175"/>
                  </a:lnTo>
                  <a:lnTo>
                    <a:pt x="513" y="1169"/>
                  </a:lnTo>
                  <a:lnTo>
                    <a:pt x="513" y="1167"/>
                  </a:lnTo>
                  <a:lnTo>
                    <a:pt x="513" y="1167"/>
                  </a:lnTo>
                  <a:lnTo>
                    <a:pt x="513" y="1164"/>
                  </a:lnTo>
                  <a:lnTo>
                    <a:pt x="515" y="1160"/>
                  </a:lnTo>
                  <a:lnTo>
                    <a:pt x="516" y="1154"/>
                  </a:lnTo>
                  <a:lnTo>
                    <a:pt x="515" y="1149"/>
                  </a:lnTo>
                  <a:lnTo>
                    <a:pt x="511" y="1147"/>
                  </a:lnTo>
                  <a:lnTo>
                    <a:pt x="504" y="1150"/>
                  </a:lnTo>
                  <a:lnTo>
                    <a:pt x="494" y="1161"/>
                  </a:lnTo>
                  <a:lnTo>
                    <a:pt x="479" y="1179"/>
                  </a:lnTo>
                  <a:lnTo>
                    <a:pt x="479" y="1179"/>
                  </a:lnTo>
                  <a:lnTo>
                    <a:pt x="465" y="1199"/>
                  </a:lnTo>
                  <a:lnTo>
                    <a:pt x="457" y="1211"/>
                  </a:lnTo>
                  <a:lnTo>
                    <a:pt x="452" y="1218"/>
                  </a:lnTo>
                  <a:lnTo>
                    <a:pt x="451" y="1219"/>
                  </a:lnTo>
                  <a:lnTo>
                    <a:pt x="451" y="1216"/>
                  </a:lnTo>
                  <a:lnTo>
                    <a:pt x="447" y="1213"/>
                  </a:lnTo>
                  <a:lnTo>
                    <a:pt x="442" y="1208"/>
                  </a:lnTo>
                  <a:lnTo>
                    <a:pt x="430" y="1205"/>
                  </a:lnTo>
                  <a:lnTo>
                    <a:pt x="430" y="1205"/>
                  </a:lnTo>
                  <a:lnTo>
                    <a:pt x="418" y="1204"/>
                  </a:lnTo>
                  <a:lnTo>
                    <a:pt x="413" y="1206"/>
                  </a:lnTo>
                  <a:lnTo>
                    <a:pt x="410" y="1212"/>
                  </a:lnTo>
                  <a:lnTo>
                    <a:pt x="409" y="1218"/>
                  </a:lnTo>
                  <a:lnTo>
                    <a:pt x="408" y="1225"/>
                  </a:lnTo>
                  <a:lnTo>
                    <a:pt x="406" y="1230"/>
                  </a:lnTo>
                  <a:lnTo>
                    <a:pt x="399" y="1236"/>
                  </a:lnTo>
                  <a:lnTo>
                    <a:pt x="386" y="1240"/>
                  </a:lnTo>
                  <a:lnTo>
                    <a:pt x="386" y="1240"/>
                  </a:lnTo>
                  <a:lnTo>
                    <a:pt x="373" y="1243"/>
                  </a:lnTo>
                  <a:lnTo>
                    <a:pt x="368" y="1248"/>
                  </a:lnTo>
                  <a:lnTo>
                    <a:pt x="368" y="1254"/>
                  </a:lnTo>
                  <a:lnTo>
                    <a:pt x="371" y="1259"/>
                  </a:lnTo>
                  <a:lnTo>
                    <a:pt x="373" y="1264"/>
                  </a:lnTo>
                  <a:lnTo>
                    <a:pt x="374" y="1267"/>
                  </a:lnTo>
                  <a:lnTo>
                    <a:pt x="371" y="1267"/>
                  </a:lnTo>
                  <a:lnTo>
                    <a:pt x="360" y="1265"/>
                  </a:lnTo>
                  <a:lnTo>
                    <a:pt x="360" y="1265"/>
                  </a:lnTo>
                  <a:lnTo>
                    <a:pt x="348" y="1263"/>
                  </a:lnTo>
                  <a:lnTo>
                    <a:pt x="338" y="1265"/>
                  </a:lnTo>
                  <a:lnTo>
                    <a:pt x="330" y="1270"/>
                  </a:lnTo>
                  <a:lnTo>
                    <a:pt x="323" y="1276"/>
                  </a:lnTo>
                  <a:lnTo>
                    <a:pt x="317" y="1281"/>
                  </a:lnTo>
                  <a:lnTo>
                    <a:pt x="310" y="1285"/>
                  </a:lnTo>
                  <a:lnTo>
                    <a:pt x="301" y="1287"/>
                  </a:lnTo>
                  <a:lnTo>
                    <a:pt x="291" y="1284"/>
                  </a:lnTo>
                  <a:lnTo>
                    <a:pt x="291" y="1284"/>
                  </a:lnTo>
                  <a:lnTo>
                    <a:pt x="279" y="1277"/>
                  </a:lnTo>
                  <a:lnTo>
                    <a:pt x="268" y="1267"/>
                  </a:lnTo>
                  <a:lnTo>
                    <a:pt x="256" y="1258"/>
                  </a:lnTo>
                  <a:lnTo>
                    <a:pt x="247" y="1248"/>
                  </a:lnTo>
                  <a:lnTo>
                    <a:pt x="239" y="1238"/>
                  </a:lnTo>
                  <a:lnTo>
                    <a:pt x="233" y="1230"/>
                  </a:lnTo>
                  <a:lnTo>
                    <a:pt x="228" y="1226"/>
                  </a:lnTo>
                  <a:lnTo>
                    <a:pt x="227" y="1223"/>
                  </a:lnTo>
                  <a:lnTo>
                    <a:pt x="227" y="1223"/>
                  </a:lnTo>
                  <a:lnTo>
                    <a:pt x="226" y="1225"/>
                  </a:lnTo>
                  <a:lnTo>
                    <a:pt x="224" y="1229"/>
                  </a:lnTo>
                  <a:lnTo>
                    <a:pt x="220" y="1236"/>
                  </a:lnTo>
                  <a:lnTo>
                    <a:pt x="215" y="1244"/>
                  </a:lnTo>
                  <a:lnTo>
                    <a:pt x="215" y="1244"/>
                  </a:lnTo>
                  <a:lnTo>
                    <a:pt x="208" y="1236"/>
                  </a:lnTo>
                  <a:lnTo>
                    <a:pt x="203" y="1227"/>
                  </a:lnTo>
                  <a:lnTo>
                    <a:pt x="197" y="1219"/>
                  </a:lnTo>
                  <a:lnTo>
                    <a:pt x="191" y="1210"/>
                  </a:lnTo>
                  <a:lnTo>
                    <a:pt x="188" y="1203"/>
                  </a:lnTo>
                  <a:lnTo>
                    <a:pt x="184" y="1196"/>
                  </a:lnTo>
                  <a:lnTo>
                    <a:pt x="183" y="1190"/>
                  </a:lnTo>
                  <a:lnTo>
                    <a:pt x="183" y="1185"/>
                  </a:lnTo>
                  <a:lnTo>
                    <a:pt x="183" y="1185"/>
                  </a:lnTo>
                  <a:lnTo>
                    <a:pt x="183" y="1177"/>
                  </a:lnTo>
                  <a:lnTo>
                    <a:pt x="182" y="1168"/>
                  </a:lnTo>
                  <a:lnTo>
                    <a:pt x="179" y="1157"/>
                  </a:lnTo>
                  <a:lnTo>
                    <a:pt x="176" y="1147"/>
                  </a:lnTo>
                  <a:lnTo>
                    <a:pt x="171" y="1136"/>
                  </a:lnTo>
                  <a:lnTo>
                    <a:pt x="168" y="1126"/>
                  </a:lnTo>
                  <a:lnTo>
                    <a:pt x="166" y="1117"/>
                  </a:lnTo>
                  <a:lnTo>
                    <a:pt x="164" y="1109"/>
                  </a:lnTo>
                  <a:lnTo>
                    <a:pt x="164" y="1109"/>
                  </a:lnTo>
                  <a:lnTo>
                    <a:pt x="163" y="1102"/>
                  </a:lnTo>
                  <a:lnTo>
                    <a:pt x="161" y="1096"/>
                  </a:lnTo>
                  <a:lnTo>
                    <a:pt x="157" y="1091"/>
                  </a:lnTo>
                  <a:lnTo>
                    <a:pt x="153" y="1088"/>
                  </a:lnTo>
                  <a:lnTo>
                    <a:pt x="147" y="1082"/>
                  </a:lnTo>
                  <a:lnTo>
                    <a:pt x="141" y="1075"/>
                  </a:lnTo>
                  <a:lnTo>
                    <a:pt x="135" y="1065"/>
                  </a:lnTo>
                  <a:lnTo>
                    <a:pt x="130" y="1051"/>
                  </a:lnTo>
                  <a:lnTo>
                    <a:pt x="130" y="1051"/>
                  </a:lnTo>
                  <a:lnTo>
                    <a:pt x="125" y="1036"/>
                  </a:lnTo>
                  <a:lnTo>
                    <a:pt x="122" y="1023"/>
                  </a:lnTo>
                  <a:lnTo>
                    <a:pt x="119" y="1014"/>
                  </a:lnTo>
                  <a:lnTo>
                    <a:pt x="118" y="1008"/>
                  </a:lnTo>
                  <a:lnTo>
                    <a:pt x="117" y="1003"/>
                  </a:lnTo>
                  <a:lnTo>
                    <a:pt x="118" y="1001"/>
                  </a:lnTo>
                  <a:lnTo>
                    <a:pt x="118" y="1000"/>
                  </a:lnTo>
                  <a:lnTo>
                    <a:pt x="118" y="1000"/>
                  </a:lnTo>
                  <a:lnTo>
                    <a:pt x="48" y="949"/>
                  </a:lnTo>
                  <a:lnTo>
                    <a:pt x="48" y="949"/>
                  </a:lnTo>
                  <a:lnTo>
                    <a:pt x="48" y="946"/>
                  </a:lnTo>
                  <a:lnTo>
                    <a:pt x="48" y="941"/>
                  </a:lnTo>
                  <a:lnTo>
                    <a:pt x="47" y="930"/>
                  </a:lnTo>
                  <a:lnTo>
                    <a:pt x="47" y="918"/>
                  </a:lnTo>
                  <a:lnTo>
                    <a:pt x="46" y="905"/>
                  </a:lnTo>
                  <a:lnTo>
                    <a:pt x="45" y="890"/>
                  </a:lnTo>
                  <a:lnTo>
                    <a:pt x="45" y="873"/>
                  </a:lnTo>
                  <a:lnTo>
                    <a:pt x="44" y="858"/>
                  </a:lnTo>
                  <a:lnTo>
                    <a:pt x="44" y="858"/>
                  </a:lnTo>
                  <a:lnTo>
                    <a:pt x="43" y="850"/>
                  </a:lnTo>
                  <a:lnTo>
                    <a:pt x="39" y="842"/>
                  </a:lnTo>
                  <a:lnTo>
                    <a:pt x="35" y="832"/>
                  </a:lnTo>
                  <a:lnTo>
                    <a:pt x="29" y="822"/>
                  </a:lnTo>
                  <a:lnTo>
                    <a:pt x="23" y="812"/>
                  </a:lnTo>
                  <a:lnTo>
                    <a:pt x="15" y="801"/>
                  </a:lnTo>
                  <a:lnTo>
                    <a:pt x="8" y="791"/>
                  </a:lnTo>
                  <a:lnTo>
                    <a:pt x="0" y="781"/>
                  </a:lnTo>
                  <a:lnTo>
                    <a:pt x="0" y="781"/>
                  </a:lnTo>
                  <a:lnTo>
                    <a:pt x="3" y="778"/>
                  </a:lnTo>
                  <a:lnTo>
                    <a:pt x="6" y="776"/>
                  </a:lnTo>
                  <a:lnTo>
                    <a:pt x="6" y="772"/>
                  </a:lnTo>
                  <a:lnTo>
                    <a:pt x="4" y="769"/>
                  </a:lnTo>
                  <a:lnTo>
                    <a:pt x="4" y="769"/>
                  </a:lnTo>
                  <a:lnTo>
                    <a:pt x="1" y="763"/>
                  </a:lnTo>
                  <a:lnTo>
                    <a:pt x="1" y="756"/>
                  </a:lnTo>
                  <a:lnTo>
                    <a:pt x="2" y="748"/>
                  </a:lnTo>
                  <a:lnTo>
                    <a:pt x="3" y="740"/>
                  </a:lnTo>
                  <a:lnTo>
                    <a:pt x="6" y="731"/>
                  </a:lnTo>
                  <a:lnTo>
                    <a:pt x="9" y="719"/>
                  </a:lnTo>
                  <a:lnTo>
                    <a:pt x="10" y="705"/>
                  </a:lnTo>
                  <a:lnTo>
                    <a:pt x="11" y="690"/>
                  </a:lnTo>
                  <a:lnTo>
                    <a:pt x="11" y="690"/>
                  </a:lnTo>
                  <a:lnTo>
                    <a:pt x="11" y="674"/>
                  </a:lnTo>
                  <a:lnTo>
                    <a:pt x="14" y="659"/>
                  </a:lnTo>
                  <a:lnTo>
                    <a:pt x="16" y="646"/>
                  </a:lnTo>
                  <a:lnTo>
                    <a:pt x="19" y="634"/>
                  </a:lnTo>
                  <a:lnTo>
                    <a:pt x="24" y="624"/>
                  </a:lnTo>
                  <a:lnTo>
                    <a:pt x="30" y="615"/>
                  </a:lnTo>
                  <a:lnTo>
                    <a:pt x="37" y="607"/>
                  </a:lnTo>
                  <a:lnTo>
                    <a:pt x="44" y="600"/>
                  </a:lnTo>
                  <a:lnTo>
                    <a:pt x="44" y="600"/>
                  </a:lnTo>
                  <a:lnTo>
                    <a:pt x="50" y="590"/>
                  </a:lnTo>
                  <a:lnTo>
                    <a:pt x="53" y="578"/>
                  </a:lnTo>
                  <a:lnTo>
                    <a:pt x="54" y="561"/>
                  </a:lnTo>
                  <a:lnTo>
                    <a:pt x="53" y="543"/>
                  </a:lnTo>
                  <a:lnTo>
                    <a:pt x="50" y="524"/>
                  </a:lnTo>
                  <a:lnTo>
                    <a:pt x="45" y="505"/>
                  </a:lnTo>
                  <a:lnTo>
                    <a:pt x="39" y="486"/>
                  </a:lnTo>
                  <a:lnTo>
                    <a:pt x="32" y="470"/>
                  </a:lnTo>
                  <a:lnTo>
                    <a:pt x="32" y="470"/>
                  </a:lnTo>
                  <a:lnTo>
                    <a:pt x="28" y="455"/>
                  </a:lnTo>
                  <a:lnTo>
                    <a:pt x="25" y="440"/>
                  </a:lnTo>
                  <a:lnTo>
                    <a:pt x="26" y="425"/>
                  </a:lnTo>
                  <a:lnTo>
                    <a:pt x="31" y="411"/>
                  </a:lnTo>
                  <a:lnTo>
                    <a:pt x="37" y="398"/>
                  </a:lnTo>
                  <a:lnTo>
                    <a:pt x="44" y="386"/>
                  </a:lnTo>
                  <a:lnTo>
                    <a:pt x="53" y="376"/>
                  </a:lnTo>
                  <a:lnTo>
                    <a:pt x="62" y="368"/>
                  </a:lnTo>
                  <a:lnTo>
                    <a:pt x="62" y="368"/>
                  </a:lnTo>
                  <a:lnTo>
                    <a:pt x="72" y="358"/>
                  </a:lnTo>
                  <a:lnTo>
                    <a:pt x="79" y="346"/>
                  </a:lnTo>
                  <a:lnTo>
                    <a:pt x="84" y="332"/>
                  </a:lnTo>
                  <a:lnTo>
                    <a:pt x="89" y="317"/>
                  </a:lnTo>
                  <a:lnTo>
                    <a:pt x="90" y="301"/>
                  </a:lnTo>
                  <a:lnTo>
                    <a:pt x="90" y="282"/>
                  </a:lnTo>
                  <a:lnTo>
                    <a:pt x="88" y="263"/>
                  </a:lnTo>
                  <a:lnTo>
                    <a:pt x="83" y="245"/>
                  </a:lnTo>
                  <a:lnTo>
                    <a:pt x="83" y="245"/>
                  </a:lnTo>
                  <a:lnTo>
                    <a:pt x="80" y="227"/>
                  </a:lnTo>
                  <a:lnTo>
                    <a:pt x="80" y="211"/>
                  </a:lnTo>
                  <a:lnTo>
                    <a:pt x="84" y="198"/>
                  </a:lnTo>
                  <a:lnTo>
                    <a:pt x="91" y="187"/>
                  </a:lnTo>
                  <a:lnTo>
                    <a:pt x="99" y="179"/>
                  </a:lnTo>
                  <a:lnTo>
                    <a:pt x="110" y="173"/>
                  </a:lnTo>
                  <a:lnTo>
                    <a:pt x="119" y="170"/>
                  </a:lnTo>
                  <a:lnTo>
                    <a:pt x="130" y="168"/>
                  </a:lnTo>
                  <a:lnTo>
                    <a:pt x="130" y="168"/>
                  </a:lnTo>
                  <a:lnTo>
                    <a:pt x="138" y="167"/>
                  </a:lnTo>
                  <a:lnTo>
                    <a:pt x="145" y="165"/>
                  </a:lnTo>
                  <a:lnTo>
                    <a:pt x="150" y="160"/>
                  </a:lnTo>
                  <a:lnTo>
                    <a:pt x="154" y="154"/>
                  </a:lnTo>
                  <a:lnTo>
                    <a:pt x="156" y="147"/>
                  </a:lnTo>
                  <a:lnTo>
                    <a:pt x="156" y="141"/>
                  </a:lnTo>
                  <a:lnTo>
                    <a:pt x="156" y="131"/>
                  </a:lnTo>
                  <a:lnTo>
                    <a:pt x="155" y="122"/>
                  </a:lnTo>
                  <a:lnTo>
                    <a:pt x="155" y="122"/>
                  </a:lnTo>
                  <a:lnTo>
                    <a:pt x="154" y="112"/>
                  </a:lnTo>
                  <a:lnTo>
                    <a:pt x="156" y="101"/>
                  </a:lnTo>
                  <a:lnTo>
                    <a:pt x="161" y="90"/>
                  </a:lnTo>
                  <a:lnTo>
                    <a:pt x="169" y="77"/>
                  </a:lnTo>
                  <a:lnTo>
                    <a:pt x="178" y="63"/>
                  </a:lnTo>
                  <a:lnTo>
                    <a:pt x="190" y="50"/>
                  </a:lnTo>
                  <a:lnTo>
                    <a:pt x="204" y="36"/>
                  </a:lnTo>
                  <a:lnTo>
                    <a:pt x="220" y="22"/>
                  </a:lnTo>
                  <a:lnTo>
                    <a:pt x="220" y="22"/>
                  </a:lnTo>
                  <a:lnTo>
                    <a:pt x="236" y="11"/>
                  </a:lnTo>
                  <a:lnTo>
                    <a:pt x="254" y="5"/>
                  </a:lnTo>
                  <a:lnTo>
                    <a:pt x="270" y="4"/>
                  </a:lnTo>
                  <a:lnTo>
                    <a:pt x="285" y="4"/>
                  </a:lnTo>
                  <a:lnTo>
                    <a:pt x="298" y="6"/>
                  </a:lnTo>
                  <a:lnTo>
                    <a:pt x="308" y="6"/>
                  </a:lnTo>
                  <a:lnTo>
                    <a:pt x="315" y="5"/>
                  </a:lnTo>
                  <a:lnTo>
                    <a:pt x="317" y="0"/>
                  </a:lnTo>
                  <a:lnTo>
                    <a:pt x="317" y="0"/>
                  </a:lnTo>
                  <a:lnTo>
                    <a:pt x="317" y="0"/>
                  </a:lnTo>
                  <a:lnTo>
                    <a:pt x="317" y="0"/>
                  </a:lnTo>
                  <a:lnTo>
                    <a:pt x="317" y="0"/>
                  </a:lnTo>
                  <a:lnTo>
                    <a:pt x="317" y="0"/>
                  </a:lnTo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74" name="Freeform 879"/>
            <p:cNvSpPr>
              <a:spLocks/>
            </p:cNvSpPr>
            <p:nvPr/>
          </p:nvSpPr>
          <p:spPr bwMode="auto">
            <a:xfrm>
              <a:off x="9373316" y="3443425"/>
              <a:ext cx="96959" cy="97357"/>
            </a:xfrm>
            <a:custGeom>
              <a:avLst/>
              <a:gdLst>
                <a:gd name="T0" fmla="*/ 36 w 271"/>
                <a:gd name="T1" fmla="*/ 5 h 287"/>
                <a:gd name="T2" fmla="*/ 18 w 271"/>
                <a:gd name="T3" fmla="*/ 22 h 287"/>
                <a:gd name="T4" fmla="*/ 13 w 271"/>
                <a:gd name="T5" fmla="*/ 45 h 287"/>
                <a:gd name="T6" fmla="*/ 14 w 271"/>
                <a:gd name="T7" fmla="*/ 73 h 287"/>
                <a:gd name="T8" fmla="*/ 4 w 271"/>
                <a:gd name="T9" fmla="*/ 98 h 287"/>
                <a:gd name="T10" fmla="*/ 3 w 271"/>
                <a:gd name="T11" fmla="*/ 105 h 287"/>
                <a:gd name="T12" fmla="*/ 24 w 271"/>
                <a:gd name="T13" fmla="*/ 125 h 287"/>
                <a:gd name="T14" fmla="*/ 30 w 271"/>
                <a:gd name="T15" fmla="*/ 144 h 287"/>
                <a:gd name="T16" fmla="*/ 30 w 271"/>
                <a:gd name="T17" fmla="*/ 161 h 287"/>
                <a:gd name="T18" fmla="*/ 19 w 271"/>
                <a:gd name="T19" fmla="*/ 177 h 287"/>
                <a:gd name="T20" fmla="*/ 7 w 271"/>
                <a:gd name="T21" fmla="*/ 185 h 287"/>
                <a:gd name="T22" fmla="*/ 18 w 271"/>
                <a:gd name="T23" fmla="*/ 197 h 287"/>
                <a:gd name="T24" fmla="*/ 44 w 271"/>
                <a:gd name="T25" fmla="*/ 220 h 287"/>
                <a:gd name="T26" fmla="*/ 40 w 271"/>
                <a:gd name="T27" fmla="*/ 234 h 287"/>
                <a:gd name="T28" fmla="*/ 55 w 271"/>
                <a:gd name="T29" fmla="*/ 243 h 287"/>
                <a:gd name="T30" fmla="*/ 80 w 271"/>
                <a:gd name="T31" fmla="*/ 257 h 287"/>
                <a:gd name="T32" fmla="*/ 85 w 271"/>
                <a:gd name="T33" fmla="*/ 271 h 287"/>
                <a:gd name="T34" fmla="*/ 85 w 271"/>
                <a:gd name="T35" fmla="*/ 276 h 287"/>
                <a:gd name="T36" fmla="*/ 102 w 271"/>
                <a:gd name="T37" fmla="*/ 284 h 287"/>
                <a:gd name="T38" fmla="*/ 119 w 271"/>
                <a:gd name="T39" fmla="*/ 275 h 287"/>
                <a:gd name="T40" fmla="*/ 119 w 271"/>
                <a:gd name="T41" fmla="*/ 236 h 287"/>
                <a:gd name="T42" fmla="*/ 124 w 271"/>
                <a:gd name="T43" fmla="*/ 218 h 287"/>
                <a:gd name="T44" fmla="*/ 128 w 271"/>
                <a:gd name="T45" fmla="*/ 214 h 287"/>
                <a:gd name="T46" fmla="*/ 148 w 271"/>
                <a:gd name="T47" fmla="*/ 225 h 287"/>
                <a:gd name="T48" fmla="*/ 166 w 271"/>
                <a:gd name="T49" fmla="*/ 258 h 287"/>
                <a:gd name="T50" fmla="*/ 162 w 271"/>
                <a:gd name="T51" fmla="*/ 279 h 287"/>
                <a:gd name="T52" fmla="*/ 170 w 271"/>
                <a:gd name="T53" fmla="*/ 287 h 287"/>
                <a:gd name="T54" fmla="*/ 210 w 271"/>
                <a:gd name="T55" fmla="*/ 287 h 287"/>
                <a:gd name="T56" fmla="*/ 255 w 271"/>
                <a:gd name="T57" fmla="*/ 287 h 287"/>
                <a:gd name="T58" fmla="*/ 268 w 271"/>
                <a:gd name="T59" fmla="*/ 287 h 287"/>
                <a:gd name="T60" fmla="*/ 271 w 271"/>
                <a:gd name="T61" fmla="*/ 281 h 287"/>
                <a:gd name="T62" fmla="*/ 265 w 271"/>
                <a:gd name="T63" fmla="*/ 262 h 287"/>
                <a:gd name="T64" fmla="*/ 250 w 271"/>
                <a:gd name="T65" fmla="*/ 233 h 287"/>
                <a:gd name="T66" fmla="*/ 248 w 271"/>
                <a:gd name="T67" fmla="*/ 207 h 287"/>
                <a:gd name="T68" fmla="*/ 252 w 271"/>
                <a:gd name="T69" fmla="*/ 185 h 287"/>
                <a:gd name="T70" fmla="*/ 255 w 271"/>
                <a:gd name="T71" fmla="*/ 159 h 287"/>
                <a:gd name="T72" fmla="*/ 248 w 271"/>
                <a:gd name="T73" fmla="*/ 133 h 287"/>
                <a:gd name="T74" fmla="*/ 213 w 271"/>
                <a:gd name="T75" fmla="*/ 124 h 287"/>
                <a:gd name="T76" fmla="*/ 189 w 271"/>
                <a:gd name="T77" fmla="*/ 116 h 287"/>
                <a:gd name="T78" fmla="*/ 186 w 271"/>
                <a:gd name="T79" fmla="*/ 109 h 287"/>
                <a:gd name="T80" fmla="*/ 186 w 271"/>
                <a:gd name="T81" fmla="*/ 107 h 287"/>
                <a:gd name="T82" fmla="*/ 175 w 271"/>
                <a:gd name="T83" fmla="*/ 102 h 287"/>
                <a:gd name="T84" fmla="*/ 141 w 271"/>
                <a:gd name="T85" fmla="*/ 118 h 287"/>
                <a:gd name="T86" fmla="*/ 107 w 271"/>
                <a:gd name="T87" fmla="*/ 118 h 287"/>
                <a:gd name="T88" fmla="*/ 99 w 271"/>
                <a:gd name="T89" fmla="*/ 87 h 287"/>
                <a:gd name="T90" fmla="*/ 97 w 271"/>
                <a:gd name="T91" fmla="*/ 74 h 287"/>
                <a:gd name="T92" fmla="*/ 78 w 271"/>
                <a:gd name="T93" fmla="*/ 51 h 287"/>
                <a:gd name="T94" fmla="*/ 72 w 271"/>
                <a:gd name="T95" fmla="*/ 28 h 287"/>
                <a:gd name="T96" fmla="*/ 86 w 271"/>
                <a:gd name="T97" fmla="*/ 22 h 287"/>
                <a:gd name="T98" fmla="*/ 62 w 271"/>
                <a:gd name="T99" fmla="*/ 8 h 287"/>
                <a:gd name="T100" fmla="*/ 42 w 271"/>
                <a:gd name="T101" fmla="*/ 0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71" h="287">
                  <a:moveTo>
                    <a:pt x="42" y="0"/>
                  </a:moveTo>
                  <a:lnTo>
                    <a:pt x="41" y="1"/>
                  </a:lnTo>
                  <a:lnTo>
                    <a:pt x="36" y="5"/>
                  </a:lnTo>
                  <a:lnTo>
                    <a:pt x="29" y="9"/>
                  </a:lnTo>
                  <a:lnTo>
                    <a:pt x="24" y="15"/>
                  </a:lnTo>
                  <a:lnTo>
                    <a:pt x="18" y="22"/>
                  </a:lnTo>
                  <a:lnTo>
                    <a:pt x="13" y="29"/>
                  </a:lnTo>
                  <a:lnTo>
                    <a:pt x="11" y="37"/>
                  </a:lnTo>
                  <a:lnTo>
                    <a:pt x="13" y="45"/>
                  </a:lnTo>
                  <a:lnTo>
                    <a:pt x="15" y="53"/>
                  </a:lnTo>
                  <a:lnTo>
                    <a:pt x="17" y="64"/>
                  </a:lnTo>
                  <a:lnTo>
                    <a:pt x="14" y="73"/>
                  </a:lnTo>
                  <a:lnTo>
                    <a:pt x="11" y="83"/>
                  </a:lnTo>
                  <a:lnTo>
                    <a:pt x="7" y="92"/>
                  </a:lnTo>
                  <a:lnTo>
                    <a:pt x="4" y="98"/>
                  </a:lnTo>
                  <a:lnTo>
                    <a:pt x="2" y="104"/>
                  </a:lnTo>
                  <a:lnTo>
                    <a:pt x="0" y="105"/>
                  </a:lnTo>
                  <a:lnTo>
                    <a:pt x="3" y="105"/>
                  </a:lnTo>
                  <a:lnTo>
                    <a:pt x="8" y="108"/>
                  </a:lnTo>
                  <a:lnTo>
                    <a:pt x="17" y="115"/>
                  </a:lnTo>
                  <a:lnTo>
                    <a:pt x="24" y="125"/>
                  </a:lnTo>
                  <a:lnTo>
                    <a:pt x="27" y="132"/>
                  </a:lnTo>
                  <a:lnTo>
                    <a:pt x="29" y="138"/>
                  </a:lnTo>
                  <a:lnTo>
                    <a:pt x="30" y="144"/>
                  </a:lnTo>
                  <a:lnTo>
                    <a:pt x="32" y="150"/>
                  </a:lnTo>
                  <a:lnTo>
                    <a:pt x="32" y="155"/>
                  </a:lnTo>
                  <a:lnTo>
                    <a:pt x="30" y="161"/>
                  </a:lnTo>
                  <a:lnTo>
                    <a:pt x="27" y="167"/>
                  </a:lnTo>
                  <a:lnTo>
                    <a:pt x="24" y="173"/>
                  </a:lnTo>
                  <a:lnTo>
                    <a:pt x="19" y="177"/>
                  </a:lnTo>
                  <a:lnTo>
                    <a:pt x="14" y="181"/>
                  </a:lnTo>
                  <a:lnTo>
                    <a:pt x="10" y="183"/>
                  </a:lnTo>
                  <a:lnTo>
                    <a:pt x="7" y="185"/>
                  </a:lnTo>
                  <a:lnTo>
                    <a:pt x="7" y="188"/>
                  </a:lnTo>
                  <a:lnTo>
                    <a:pt x="11" y="191"/>
                  </a:lnTo>
                  <a:lnTo>
                    <a:pt x="18" y="197"/>
                  </a:lnTo>
                  <a:lnTo>
                    <a:pt x="29" y="205"/>
                  </a:lnTo>
                  <a:lnTo>
                    <a:pt x="40" y="213"/>
                  </a:lnTo>
                  <a:lnTo>
                    <a:pt x="44" y="220"/>
                  </a:lnTo>
                  <a:lnTo>
                    <a:pt x="44" y="226"/>
                  </a:lnTo>
                  <a:lnTo>
                    <a:pt x="42" y="231"/>
                  </a:lnTo>
                  <a:lnTo>
                    <a:pt x="40" y="234"/>
                  </a:lnTo>
                  <a:lnTo>
                    <a:pt x="40" y="238"/>
                  </a:lnTo>
                  <a:lnTo>
                    <a:pt x="44" y="240"/>
                  </a:lnTo>
                  <a:lnTo>
                    <a:pt x="55" y="243"/>
                  </a:lnTo>
                  <a:lnTo>
                    <a:pt x="68" y="247"/>
                  </a:lnTo>
                  <a:lnTo>
                    <a:pt x="76" y="253"/>
                  </a:lnTo>
                  <a:lnTo>
                    <a:pt x="80" y="257"/>
                  </a:lnTo>
                  <a:lnTo>
                    <a:pt x="84" y="262"/>
                  </a:lnTo>
                  <a:lnTo>
                    <a:pt x="85" y="268"/>
                  </a:lnTo>
                  <a:lnTo>
                    <a:pt x="85" y="271"/>
                  </a:lnTo>
                  <a:lnTo>
                    <a:pt x="84" y="274"/>
                  </a:lnTo>
                  <a:lnTo>
                    <a:pt x="84" y="275"/>
                  </a:lnTo>
                  <a:lnTo>
                    <a:pt x="85" y="276"/>
                  </a:lnTo>
                  <a:lnTo>
                    <a:pt x="90" y="278"/>
                  </a:lnTo>
                  <a:lnTo>
                    <a:pt x="95" y="282"/>
                  </a:lnTo>
                  <a:lnTo>
                    <a:pt x="102" y="284"/>
                  </a:lnTo>
                  <a:lnTo>
                    <a:pt x="109" y="284"/>
                  </a:lnTo>
                  <a:lnTo>
                    <a:pt x="115" y="282"/>
                  </a:lnTo>
                  <a:lnTo>
                    <a:pt x="119" y="275"/>
                  </a:lnTo>
                  <a:lnTo>
                    <a:pt x="119" y="262"/>
                  </a:lnTo>
                  <a:lnTo>
                    <a:pt x="117" y="248"/>
                  </a:lnTo>
                  <a:lnTo>
                    <a:pt x="119" y="236"/>
                  </a:lnTo>
                  <a:lnTo>
                    <a:pt x="120" y="228"/>
                  </a:lnTo>
                  <a:lnTo>
                    <a:pt x="122" y="223"/>
                  </a:lnTo>
                  <a:lnTo>
                    <a:pt x="124" y="218"/>
                  </a:lnTo>
                  <a:lnTo>
                    <a:pt x="126" y="216"/>
                  </a:lnTo>
                  <a:lnTo>
                    <a:pt x="128" y="214"/>
                  </a:lnTo>
                  <a:lnTo>
                    <a:pt x="128" y="214"/>
                  </a:lnTo>
                  <a:lnTo>
                    <a:pt x="130" y="214"/>
                  </a:lnTo>
                  <a:lnTo>
                    <a:pt x="137" y="218"/>
                  </a:lnTo>
                  <a:lnTo>
                    <a:pt x="148" y="225"/>
                  </a:lnTo>
                  <a:lnTo>
                    <a:pt x="160" y="240"/>
                  </a:lnTo>
                  <a:lnTo>
                    <a:pt x="165" y="249"/>
                  </a:lnTo>
                  <a:lnTo>
                    <a:pt x="166" y="258"/>
                  </a:lnTo>
                  <a:lnTo>
                    <a:pt x="166" y="267"/>
                  </a:lnTo>
                  <a:lnTo>
                    <a:pt x="164" y="274"/>
                  </a:lnTo>
                  <a:lnTo>
                    <a:pt x="162" y="279"/>
                  </a:lnTo>
                  <a:lnTo>
                    <a:pt x="162" y="284"/>
                  </a:lnTo>
                  <a:lnTo>
                    <a:pt x="164" y="286"/>
                  </a:lnTo>
                  <a:lnTo>
                    <a:pt x="170" y="287"/>
                  </a:lnTo>
                  <a:lnTo>
                    <a:pt x="180" y="287"/>
                  </a:lnTo>
                  <a:lnTo>
                    <a:pt x="194" y="287"/>
                  </a:lnTo>
                  <a:lnTo>
                    <a:pt x="210" y="287"/>
                  </a:lnTo>
                  <a:lnTo>
                    <a:pt x="228" y="287"/>
                  </a:lnTo>
                  <a:lnTo>
                    <a:pt x="243" y="287"/>
                  </a:lnTo>
                  <a:lnTo>
                    <a:pt x="255" y="287"/>
                  </a:lnTo>
                  <a:lnTo>
                    <a:pt x="265" y="287"/>
                  </a:lnTo>
                  <a:lnTo>
                    <a:pt x="268" y="287"/>
                  </a:lnTo>
                  <a:lnTo>
                    <a:pt x="268" y="287"/>
                  </a:lnTo>
                  <a:lnTo>
                    <a:pt x="269" y="286"/>
                  </a:lnTo>
                  <a:lnTo>
                    <a:pt x="271" y="284"/>
                  </a:lnTo>
                  <a:lnTo>
                    <a:pt x="271" y="281"/>
                  </a:lnTo>
                  <a:lnTo>
                    <a:pt x="271" y="276"/>
                  </a:lnTo>
                  <a:lnTo>
                    <a:pt x="268" y="270"/>
                  </a:lnTo>
                  <a:lnTo>
                    <a:pt x="265" y="262"/>
                  </a:lnTo>
                  <a:lnTo>
                    <a:pt x="259" y="253"/>
                  </a:lnTo>
                  <a:lnTo>
                    <a:pt x="253" y="242"/>
                  </a:lnTo>
                  <a:lnTo>
                    <a:pt x="250" y="233"/>
                  </a:lnTo>
                  <a:lnTo>
                    <a:pt x="248" y="224"/>
                  </a:lnTo>
                  <a:lnTo>
                    <a:pt x="248" y="216"/>
                  </a:lnTo>
                  <a:lnTo>
                    <a:pt x="248" y="207"/>
                  </a:lnTo>
                  <a:lnTo>
                    <a:pt x="251" y="199"/>
                  </a:lnTo>
                  <a:lnTo>
                    <a:pt x="252" y="192"/>
                  </a:lnTo>
                  <a:lnTo>
                    <a:pt x="252" y="185"/>
                  </a:lnTo>
                  <a:lnTo>
                    <a:pt x="253" y="177"/>
                  </a:lnTo>
                  <a:lnTo>
                    <a:pt x="254" y="169"/>
                  </a:lnTo>
                  <a:lnTo>
                    <a:pt x="255" y="159"/>
                  </a:lnTo>
                  <a:lnTo>
                    <a:pt x="255" y="150"/>
                  </a:lnTo>
                  <a:lnTo>
                    <a:pt x="254" y="141"/>
                  </a:lnTo>
                  <a:lnTo>
                    <a:pt x="248" y="133"/>
                  </a:lnTo>
                  <a:lnTo>
                    <a:pt x="240" y="127"/>
                  </a:lnTo>
                  <a:lnTo>
                    <a:pt x="226" y="125"/>
                  </a:lnTo>
                  <a:lnTo>
                    <a:pt x="213" y="124"/>
                  </a:lnTo>
                  <a:lnTo>
                    <a:pt x="202" y="122"/>
                  </a:lnTo>
                  <a:lnTo>
                    <a:pt x="194" y="118"/>
                  </a:lnTo>
                  <a:lnTo>
                    <a:pt x="189" y="116"/>
                  </a:lnTo>
                  <a:lnTo>
                    <a:pt x="187" y="114"/>
                  </a:lnTo>
                  <a:lnTo>
                    <a:pt x="186" y="111"/>
                  </a:lnTo>
                  <a:lnTo>
                    <a:pt x="186" y="109"/>
                  </a:lnTo>
                  <a:lnTo>
                    <a:pt x="186" y="109"/>
                  </a:lnTo>
                  <a:lnTo>
                    <a:pt x="186" y="108"/>
                  </a:lnTo>
                  <a:lnTo>
                    <a:pt x="186" y="107"/>
                  </a:lnTo>
                  <a:lnTo>
                    <a:pt x="184" y="104"/>
                  </a:lnTo>
                  <a:lnTo>
                    <a:pt x="181" y="103"/>
                  </a:lnTo>
                  <a:lnTo>
                    <a:pt x="175" y="102"/>
                  </a:lnTo>
                  <a:lnTo>
                    <a:pt x="167" y="104"/>
                  </a:lnTo>
                  <a:lnTo>
                    <a:pt x="156" y="109"/>
                  </a:lnTo>
                  <a:lnTo>
                    <a:pt x="141" y="118"/>
                  </a:lnTo>
                  <a:lnTo>
                    <a:pt x="126" y="125"/>
                  </a:lnTo>
                  <a:lnTo>
                    <a:pt x="114" y="124"/>
                  </a:lnTo>
                  <a:lnTo>
                    <a:pt x="107" y="118"/>
                  </a:lnTo>
                  <a:lnTo>
                    <a:pt x="102" y="108"/>
                  </a:lnTo>
                  <a:lnTo>
                    <a:pt x="100" y="97"/>
                  </a:lnTo>
                  <a:lnTo>
                    <a:pt x="99" y="87"/>
                  </a:lnTo>
                  <a:lnTo>
                    <a:pt x="99" y="80"/>
                  </a:lnTo>
                  <a:lnTo>
                    <a:pt x="99" y="76"/>
                  </a:lnTo>
                  <a:lnTo>
                    <a:pt x="97" y="74"/>
                  </a:lnTo>
                  <a:lnTo>
                    <a:pt x="92" y="68"/>
                  </a:lnTo>
                  <a:lnTo>
                    <a:pt x="85" y="60"/>
                  </a:lnTo>
                  <a:lnTo>
                    <a:pt x="78" y="51"/>
                  </a:lnTo>
                  <a:lnTo>
                    <a:pt x="72" y="42"/>
                  </a:lnTo>
                  <a:lnTo>
                    <a:pt x="70" y="34"/>
                  </a:lnTo>
                  <a:lnTo>
                    <a:pt x="72" y="28"/>
                  </a:lnTo>
                  <a:lnTo>
                    <a:pt x="79" y="25"/>
                  </a:lnTo>
                  <a:lnTo>
                    <a:pt x="86" y="24"/>
                  </a:lnTo>
                  <a:lnTo>
                    <a:pt x="86" y="22"/>
                  </a:lnTo>
                  <a:lnTo>
                    <a:pt x="80" y="17"/>
                  </a:lnTo>
                  <a:lnTo>
                    <a:pt x="71" y="13"/>
                  </a:lnTo>
                  <a:lnTo>
                    <a:pt x="62" y="8"/>
                  </a:lnTo>
                  <a:lnTo>
                    <a:pt x="53" y="3"/>
                  </a:lnTo>
                  <a:lnTo>
                    <a:pt x="44" y="1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75" name="Freeform 880"/>
            <p:cNvSpPr>
              <a:spLocks/>
            </p:cNvSpPr>
            <p:nvPr/>
          </p:nvSpPr>
          <p:spPr bwMode="auto">
            <a:xfrm>
              <a:off x="9373316" y="3443425"/>
              <a:ext cx="96959" cy="97357"/>
            </a:xfrm>
            <a:custGeom>
              <a:avLst/>
              <a:gdLst>
                <a:gd name="T0" fmla="*/ 41 w 271"/>
                <a:gd name="T1" fmla="*/ 1 h 287"/>
                <a:gd name="T2" fmla="*/ 24 w 271"/>
                <a:gd name="T3" fmla="*/ 15 h 287"/>
                <a:gd name="T4" fmla="*/ 11 w 271"/>
                <a:gd name="T5" fmla="*/ 37 h 287"/>
                <a:gd name="T6" fmla="*/ 15 w 271"/>
                <a:gd name="T7" fmla="*/ 53 h 287"/>
                <a:gd name="T8" fmla="*/ 11 w 271"/>
                <a:gd name="T9" fmla="*/ 83 h 287"/>
                <a:gd name="T10" fmla="*/ 2 w 271"/>
                <a:gd name="T11" fmla="*/ 104 h 287"/>
                <a:gd name="T12" fmla="*/ 3 w 271"/>
                <a:gd name="T13" fmla="*/ 105 h 287"/>
                <a:gd name="T14" fmla="*/ 24 w 271"/>
                <a:gd name="T15" fmla="*/ 125 h 287"/>
                <a:gd name="T16" fmla="*/ 29 w 271"/>
                <a:gd name="T17" fmla="*/ 138 h 287"/>
                <a:gd name="T18" fmla="*/ 32 w 271"/>
                <a:gd name="T19" fmla="*/ 155 h 287"/>
                <a:gd name="T20" fmla="*/ 24 w 271"/>
                <a:gd name="T21" fmla="*/ 173 h 287"/>
                <a:gd name="T22" fmla="*/ 14 w 271"/>
                <a:gd name="T23" fmla="*/ 181 h 287"/>
                <a:gd name="T24" fmla="*/ 7 w 271"/>
                <a:gd name="T25" fmla="*/ 188 h 287"/>
                <a:gd name="T26" fmla="*/ 29 w 271"/>
                <a:gd name="T27" fmla="*/ 205 h 287"/>
                <a:gd name="T28" fmla="*/ 44 w 271"/>
                <a:gd name="T29" fmla="*/ 220 h 287"/>
                <a:gd name="T30" fmla="*/ 40 w 271"/>
                <a:gd name="T31" fmla="*/ 234 h 287"/>
                <a:gd name="T32" fmla="*/ 55 w 271"/>
                <a:gd name="T33" fmla="*/ 243 h 287"/>
                <a:gd name="T34" fmla="*/ 76 w 271"/>
                <a:gd name="T35" fmla="*/ 253 h 287"/>
                <a:gd name="T36" fmla="*/ 85 w 271"/>
                <a:gd name="T37" fmla="*/ 268 h 287"/>
                <a:gd name="T38" fmla="*/ 84 w 271"/>
                <a:gd name="T39" fmla="*/ 275 h 287"/>
                <a:gd name="T40" fmla="*/ 90 w 271"/>
                <a:gd name="T41" fmla="*/ 278 h 287"/>
                <a:gd name="T42" fmla="*/ 109 w 271"/>
                <a:gd name="T43" fmla="*/ 284 h 287"/>
                <a:gd name="T44" fmla="*/ 119 w 271"/>
                <a:gd name="T45" fmla="*/ 262 h 287"/>
                <a:gd name="T46" fmla="*/ 119 w 271"/>
                <a:gd name="T47" fmla="*/ 236 h 287"/>
                <a:gd name="T48" fmla="*/ 124 w 271"/>
                <a:gd name="T49" fmla="*/ 218 h 287"/>
                <a:gd name="T50" fmla="*/ 128 w 271"/>
                <a:gd name="T51" fmla="*/ 214 h 287"/>
                <a:gd name="T52" fmla="*/ 137 w 271"/>
                <a:gd name="T53" fmla="*/ 218 h 287"/>
                <a:gd name="T54" fmla="*/ 160 w 271"/>
                <a:gd name="T55" fmla="*/ 240 h 287"/>
                <a:gd name="T56" fmla="*/ 166 w 271"/>
                <a:gd name="T57" fmla="*/ 267 h 287"/>
                <a:gd name="T58" fmla="*/ 162 w 271"/>
                <a:gd name="T59" fmla="*/ 284 h 287"/>
                <a:gd name="T60" fmla="*/ 170 w 271"/>
                <a:gd name="T61" fmla="*/ 287 h 287"/>
                <a:gd name="T62" fmla="*/ 210 w 271"/>
                <a:gd name="T63" fmla="*/ 287 h 287"/>
                <a:gd name="T64" fmla="*/ 255 w 271"/>
                <a:gd name="T65" fmla="*/ 287 h 287"/>
                <a:gd name="T66" fmla="*/ 268 w 271"/>
                <a:gd name="T67" fmla="*/ 287 h 287"/>
                <a:gd name="T68" fmla="*/ 271 w 271"/>
                <a:gd name="T69" fmla="*/ 284 h 287"/>
                <a:gd name="T70" fmla="*/ 268 w 271"/>
                <a:gd name="T71" fmla="*/ 270 h 287"/>
                <a:gd name="T72" fmla="*/ 259 w 271"/>
                <a:gd name="T73" fmla="*/ 253 h 287"/>
                <a:gd name="T74" fmla="*/ 248 w 271"/>
                <a:gd name="T75" fmla="*/ 224 h 287"/>
                <a:gd name="T76" fmla="*/ 251 w 271"/>
                <a:gd name="T77" fmla="*/ 199 h 287"/>
                <a:gd name="T78" fmla="*/ 252 w 271"/>
                <a:gd name="T79" fmla="*/ 185 h 287"/>
                <a:gd name="T80" fmla="*/ 255 w 271"/>
                <a:gd name="T81" fmla="*/ 159 h 287"/>
                <a:gd name="T82" fmla="*/ 248 w 271"/>
                <a:gd name="T83" fmla="*/ 133 h 287"/>
                <a:gd name="T84" fmla="*/ 226 w 271"/>
                <a:gd name="T85" fmla="*/ 125 h 287"/>
                <a:gd name="T86" fmla="*/ 194 w 271"/>
                <a:gd name="T87" fmla="*/ 118 h 287"/>
                <a:gd name="T88" fmla="*/ 186 w 271"/>
                <a:gd name="T89" fmla="*/ 111 h 287"/>
                <a:gd name="T90" fmla="*/ 186 w 271"/>
                <a:gd name="T91" fmla="*/ 109 h 287"/>
                <a:gd name="T92" fmla="*/ 184 w 271"/>
                <a:gd name="T93" fmla="*/ 104 h 287"/>
                <a:gd name="T94" fmla="*/ 167 w 271"/>
                <a:gd name="T95" fmla="*/ 104 h 287"/>
                <a:gd name="T96" fmla="*/ 141 w 271"/>
                <a:gd name="T97" fmla="*/ 118 h 287"/>
                <a:gd name="T98" fmla="*/ 107 w 271"/>
                <a:gd name="T99" fmla="*/ 118 h 287"/>
                <a:gd name="T100" fmla="*/ 99 w 271"/>
                <a:gd name="T101" fmla="*/ 87 h 287"/>
                <a:gd name="T102" fmla="*/ 99 w 271"/>
                <a:gd name="T103" fmla="*/ 76 h 287"/>
                <a:gd name="T104" fmla="*/ 85 w 271"/>
                <a:gd name="T105" fmla="*/ 60 h 287"/>
                <a:gd name="T106" fmla="*/ 70 w 271"/>
                <a:gd name="T107" fmla="*/ 34 h 287"/>
                <a:gd name="T108" fmla="*/ 79 w 271"/>
                <a:gd name="T109" fmla="*/ 25 h 287"/>
                <a:gd name="T110" fmla="*/ 80 w 271"/>
                <a:gd name="T111" fmla="*/ 17 h 287"/>
                <a:gd name="T112" fmla="*/ 53 w 271"/>
                <a:gd name="T113" fmla="*/ 3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71" h="287">
                  <a:moveTo>
                    <a:pt x="42" y="0"/>
                  </a:moveTo>
                  <a:lnTo>
                    <a:pt x="42" y="0"/>
                  </a:lnTo>
                  <a:lnTo>
                    <a:pt x="41" y="1"/>
                  </a:lnTo>
                  <a:lnTo>
                    <a:pt x="36" y="5"/>
                  </a:lnTo>
                  <a:lnTo>
                    <a:pt x="29" y="9"/>
                  </a:lnTo>
                  <a:lnTo>
                    <a:pt x="24" y="15"/>
                  </a:lnTo>
                  <a:lnTo>
                    <a:pt x="18" y="22"/>
                  </a:lnTo>
                  <a:lnTo>
                    <a:pt x="13" y="29"/>
                  </a:lnTo>
                  <a:lnTo>
                    <a:pt x="11" y="37"/>
                  </a:lnTo>
                  <a:lnTo>
                    <a:pt x="13" y="45"/>
                  </a:lnTo>
                  <a:lnTo>
                    <a:pt x="13" y="45"/>
                  </a:lnTo>
                  <a:lnTo>
                    <a:pt x="15" y="53"/>
                  </a:lnTo>
                  <a:lnTo>
                    <a:pt x="17" y="64"/>
                  </a:lnTo>
                  <a:lnTo>
                    <a:pt x="14" y="73"/>
                  </a:lnTo>
                  <a:lnTo>
                    <a:pt x="11" y="83"/>
                  </a:lnTo>
                  <a:lnTo>
                    <a:pt x="7" y="92"/>
                  </a:lnTo>
                  <a:lnTo>
                    <a:pt x="4" y="98"/>
                  </a:lnTo>
                  <a:lnTo>
                    <a:pt x="2" y="104"/>
                  </a:lnTo>
                  <a:lnTo>
                    <a:pt x="0" y="105"/>
                  </a:lnTo>
                  <a:lnTo>
                    <a:pt x="0" y="105"/>
                  </a:lnTo>
                  <a:lnTo>
                    <a:pt x="3" y="105"/>
                  </a:lnTo>
                  <a:lnTo>
                    <a:pt x="8" y="108"/>
                  </a:lnTo>
                  <a:lnTo>
                    <a:pt x="17" y="115"/>
                  </a:lnTo>
                  <a:lnTo>
                    <a:pt x="24" y="125"/>
                  </a:lnTo>
                  <a:lnTo>
                    <a:pt x="24" y="125"/>
                  </a:lnTo>
                  <a:lnTo>
                    <a:pt x="27" y="132"/>
                  </a:lnTo>
                  <a:lnTo>
                    <a:pt x="29" y="138"/>
                  </a:lnTo>
                  <a:lnTo>
                    <a:pt x="30" y="144"/>
                  </a:lnTo>
                  <a:lnTo>
                    <a:pt x="32" y="150"/>
                  </a:lnTo>
                  <a:lnTo>
                    <a:pt x="32" y="155"/>
                  </a:lnTo>
                  <a:lnTo>
                    <a:pt x="30" y="161"/>
                  </a:lnTo>
                  <a:lnTo>
                    <a:pt x="27" y="167"/>
                  </a:lnTo>
                  <a:lnTo>
                    <a:pt x="24" y="173"/>
                  </a:lnTo>
                  <a:lnTo>
                    <a:pt x="24" y="173"/>
                  </a:lnTo>
                  <a:lnTo>
                    <a:pt x="19" y="177"/>
                  </a:lnTo>
                  <a:lnTo>
                    <a:pt x="14" y="181"/>
                  </a:lnTo>
                  <a:lnTo>
                    <a:pt x="10" y="183"/>
                  </a:lnTo>
                  <a:lnTo>
                    <a:pt x="7" y="185"/>
                  </a:lnTo>
                  <a:lnTo>
                    <a:pt x="7" y="188"/>
                  </a:lnTo>
                  <a:lnTo>
                    <a:pt x="11" y="191"/>
                  </a:lnTo>
                  <a:lnTo>
                    <a:pt x="18" y="197"/>
                  </a:lnTo>
                  <a:lnTo>
                    <a:pt x="29" y="205"/>
                  </a:lnTo>
                  <a:lnTo>
                    <a:pt x="29" y="205"/>
                  </a:lnTo>
                  <a:lnTo>
                    <a:pt x="40" y="213"/>
                  </a:lnTo>
                  <a:lnTo>
                    <a:pt x="44" y="220"/>
                  </a:lnTo>
                  <a:lnTo>
                    <a:pt x="44" y="226"/>
                  </a:lnTo>
                  <a:lnTo>
                    <a:pt x="42" y="231"/>
                  </a:lnTo>
                  <a:lnTo>
                    <a:pt x="40" y="234"/>
                  </a:lnTo>
                  <a:lnTo>
                    <a:pt x="40" y="238"/>
                  </a:lnTo>
                  <a:lnTo>
                    <a:pt x="44" y="240"/>
                  </a:lnTo>
                  <a:lnTo>
                    <a:pt x="55" y="243"/>
                  </a:lnTo>
                  <a:lnTo>
                    <a:pt x="55" y="243"/>
                  </a:lnTo>
                  <a:lnTo>
                    <a:pt x="68" y="247"/>
                  </a:lnTo>
                  <a:lnTo>
                    <a:pt x="76" y="253"/>
                  </a:lnTo>
                  <a:lnTo>
                    <a:pt x="80" y="257"/>
                  </a:lnTo>
                  <a:lnTo>
                    <a:pt x="84" y="262"/>
                  </a:lnTo>
                  <a:lnTo>
                    <a:pt x="85" y="268"/>
                  </a:lnTo>
                  <a:lnTo>
                    <a:pt x="85" y="271"/>
                  </a:lnTo>
                  <a:lnTo>
                    <a:pt x="84" y="274"/>
                  </a:lnTo>
                  <a:lnTo>
                    <a:pt x="84" y="275"/>
                  </a:lnTo>
                  <a:lnTo>
                    <a:pt x="84" y="275"/>
                  </a:lnTo>
                  <a:lnTo>
                    <a:pt x="85" y="276"/>
                  </a:lnTo>
                  <a:lnTo>
                    <a:pt x="90" y="278"/>
                  </a:lnTo>
                  <a:lnTo>
                    <a:pt x="95" y="282"/>
                  </a:lnTo>
                  <a:lnTo>
                    <a:pt x="102" y="284"/>
                  </a:lnTo>
                  <a:lnTo>
                    <a:pt x="109" y="284"/>
                  </a:lnTo>
                  <a:lnTo>
                    <a:pt x="115" y="282"/>
                  </a:lnTo>
                  <a:lnTo>
                    <a:pt x="119" y="275"/>
                  </a:lnTo>
                  <a:lnTo>
                    <a:pt x="119" y="262"/>
                  </a:lnTo>
                  <a:lnTo>
                    <a:pt x="119" y="262"/>
                  </a:lnTo>
                  <a:lnTo>
                    <a:pt x="117" y="248"/>
                  </a:lnTo>
                  <a:lnTo>
                    <a:pt x="119" y="236"/>
                  </a:lnTo>
                  <a:lnTo>
                    <a:pt x="120" y="228"/>
                  </a:lnTo>
                  <a:lnTo>
                    <a:pt x="122" y="223"/>
                  </a:lnTo>
                  <a:lnTo>
                    <a:pt x="124" y="218"/>
                  </a:lnTo>
                  <a:lnTo>
                    <a:pt x="126" y="216"/>
                  </a:lnTo>
                  <a:lnTo>
                    <a:pt x="128" y="214"/>
                  </a:lnTo>
                  <a:lnTo>
                    <a:pt x="128" y="214"/>
                  </a:lnTo>
                  <a:lnTo>
                    <a:pt x="128" y="214"/>
                  </a:lnTo>
                  <a:lnTo>
                    <a:pt x="130" y="214"/>
                  </a:lnTo>
                  <a:lnTo>
                    <a:pt x="137" y="218"/>
                  </a:lnTo>
                  <a:lnTo>
                    <a:pt x="148" y="225"/>
                  </a:lnTo>
                  <a:lnTo>
                    <a:pt x="160" y="240"/>
                  </a:lnTo>
                  <a:lnTo>
                    <a:pt x="160" y="240"/>
                  </a:lnTo>
                  <a:lnTo>
                    <a:pt x="165" y="249"/>
                  </a:lnTo>
                  <a:lnTo>
                    <a:pt x="166" y="258"/>
                  </a:lnTo>
                  <a:lnTo>
                    <a:pt x="166" y="267"/>
                  </a:lnTo>
                  <a:lnTo>
                    <a:pt x="164" y="274"/>
                  </a:lnTo>
                  <a:lnTo>
                    <a:pt x="162" y="279"/>
                  </a:lnTo>
                  <a:lnTo>
                    <a:pt x="162" y="284"/>
                  </a:lnTo>
                  <a:lnTo>
                    <a:pt x="164" y="286"/>
                  </a:lnTo>
                  <a:lnTo>
                    <a:pt x="170" y="287"/>
                  </a:lnTo>
                  <a:lnTo>
                    <a:pt x="170" y="287"/>
                  </a:lnTo>
                  <a:lnTo>
                    <a:pt x="180" y="287"/>
                  </a:lnTo>
                  <a:lnTo>
                    <a:pt x="194" y="287"/>
                  </a:lnTo>
                  <a:lnTo>
                    <a:pt x="210" y="287"/>
                  </a:lnTo>
                  <a:lnTo>
                    <a:pt x="228" y="287"/>
                  </a:lnTo>
                  <a:lnTo>
                    <a:pt x="243" y="287"/>
                  </a:lnTo>
                  <a:lnTo>
                    <a:pt x="255" y="287"/>
                  </a:lnTo>
                  <a:lnTo>
                    <a:pt x="265" y="287"/>
                  </a:lnTo>
                  <a:lnTo>
                    <a:pt x="268" y="287"/>
                  </a:lnTo>
                  <a:lnTo>
                    <a:pt x="268" y="287"/>
                  </a:lnTo>
                  <a:lnTo>
                    <a:pt x="268" y="287"/>
                  </a:lnTo>
                  <a:lnTo>
                    <a:pt x="269" y="286"/>
                  </a:lnTo>
                  <a:lnTo>
                    <a:pt x="271" y="284"/>
                  </a:lnTo>
                  <a:lnTo>
                    <a:pt x="271" y="281"/>
                  </a:lnTo>
                  <a:lnTo>
                    <a:pt x="271" y="276"/>
                  </a:lnTo>
                  <a:lnTo>
                    <a:pt x="268" y="270"/>
                  </a:lnTo>
                  <a:lnTo>
                    <a:pt x="265" y="262"/>
                  </a:lnTo>
                  <a:lnTo>
                    <a:pt x="259" y="253"/>
                  </a:lnTo>
                  <a:lnTo>
                    <a:pt x="259" y="253"/>
                  </a:lnTo>
                  <a:lnTo>
                    <a:pt x="253" y="242"/>
                  </a:lnTo>
                  <a:lnTo>
                    <a:pt x="250" y="233"/>
                  </a:lnTo>
                  <a:lnTo>
                    <a:pt x="248" y="224"/>
                  </a:lnTo>
                  <a:lnTo>
                    <a:pt x="248" y="216"/>
                  </a:lnTo>
                  <a:lnTo>
                    <a:pt x="248" y="207"/>
                  </a:lnTo>
                  <a:lnTo>
                    <a:pt x="251" y="199"/>
                  </a:lnTo>
                  <a:lnTo>
                    <a:pt x="252" y="192"/>
                  </a:lnTo>
                  <a:lnTo>
                    <a:pt x="252" y="185"/>
                  </a:lnTo>
                  <a:lnTo>
                    <a:pt x="252" y="185"/>
                  </a:lnTo>
                  <a:lnTo>
                    <a:pt x="253" y="177"/>
                  </a:lnTo>
                  <a:lnTo>
                    <a:pt x="254" y="169"/>
                  </a:lnTo>
                  <a:lnTo>
                    <a:pt x="255" y="159"/>
                  </a:lnTo>
                  <a:lnTo>
                    <a:pt x="255" y="150"/>
                  </a:lnTo>
                  <a:lnTo>
                    <a:pt x="254" y="141"/>
                  </a:lnTo>
                  <a:lnTo>
                    <a:pt x="248" y="133"/>
                  </a:lnTo>
                  <a:lnTo>
                    <a:pt x="240" y="127"/>
                  </a:lnTo>
                  <a:lnTo>
                    <a:pt x="226" y="125"/>
                  </a:lnTo>
                  <a:lnTo>
                    <a:pt x="226" y="125"/>
                  </a:lnTo>
                  <a:lnTo>
                    <a:pt x="213" y="124"/>
                  </a:lnTo>
                  <a:lnTo>
                    <a:pt x="202" y="122"/>
                  </a:lnTo>
                  <a:lnTo>
                    <a:pt x="194" y="118"/>
                  </a:lnTo>
                  <a:lnTo>
                    <a:pt x="189" y="116"/>
                  </a:lnTo>
                  <a:lnTo>
                    <a:pt x="187" y="114"/>
                  </a:lnTo>
                  <a:lnTo>
                    <a:pt x="186" y="111"/>
                  </a:lnTo>
                  <a:lnTo>
                    <a:pt x="186" y="109"/>
                  </a:lnTo>
                  <a:lnTo>
                    <a:pt x="186" y="109"/>
                  </a:lnTo>
                  <a:lnTo>
                    <a:pt x="186" y="109"/>
                  </a:lnTo>
                  <a:lnTo>
                    <a:pt x="186" y="108"/>
                  </a:lnTo>
                  <a:lnTo>
                    <a:pt x="186" y="107"/>
                  </a:lnTo>
                  <a:lnTo>
                    <a:pt x="184" y="104"/>
                  </a:lnTo>
                  <a:lnTo>
                    <a:pt x="181" y="103"/>
                  </a:lnTo>
                  <a:lnTo>
                    <a:pt x="175" y="102"/>
                  </a:lnTo>
                  <a:lnTo>
                    <a:pt x="167" y="104"/>
                  </a:lnTo>
                  <a:lnTo>
                    <a:pt x="156" y="109"/>
                  </a:lnTo>
                  <a:lnTo>
                    <a:pt x="141" y="118"/>
                  </a:lnTo>
                  <a:lnTo>
                    <a:pt x="141" y="118"/>
                  </a:lnTo>
                  <a:lnTo>
                    <a:pt x="126" y="125"/>
                  </a:lnTo>
                  <a:lnTo>
                    <a:pt x="114" y="124"/>
                  </a:lnTo>
                  <a:lnTo>
                    <a:pt x="107" y="118"/>
                  </a:lnTo>
                  <a:lnTo>
                    <a:pt x="102" y="108"/>
                  </a:lnTo>
                  <a:lnTo>
                    <a:pt x="100" y="97"/>
                  </a:lnTo>
                  <a:lnTo>
                    <a:pt x="99" y="87"/>
                  </a:lnTo>
                  <a:lnTo>
                    <a:pt x="99" y="80"/>
                  </a:lnTo>
                  <a:lnTo>
                    <a:pt x="99" y="76"/>
                  </a:lnTo>
                  <a:lnTo>
                    <a:pt x="99" y="76"/>
                  </a:lnTo>
                  <a:lnTo>
                    <a:pt x="97" y="74"/>
                  </a:lnTo>
                  <a:lnTo>
                    <a:pt x="92" y="68"/>
                  </a:lnTo>
                  <a:lnTo>
                    <a:pt x="85" y="60"/>
                  </a:lnTo>
                  <a:lnTo>
                    <a:pt x="78" y="51"/>
                  </a:lnTo>
                  <a:lnTo>
                    <a:pt x="72" y="42"/>
                  </a:lnTo>
                  <a:lnTo>
                    <a:pt x="70" y="34"/>
                  </a:lnTo>
                  <a:lnTo>
                    <a:pt x="72" y="28"/>
                  </a:lnTo>
                  <a:lnTo>
                    <a:pt x="79" y="25"/>
                  </a:lnTo>
                  <a:lnTo>
                    <a:pt x="79" y="25"/>
                  </a:lnTo>
                  <a:lnTo>
                    <a:pt x="86" y="24"/>
                  </a:lnTo>
                  <a:lnTo>
                    <a:pt x="86" y="22"/>
                  </a:lnTo>
                  <a:lnTo>
                    <a:pt x="80" y="17"/>
                  </a:lnTo>
                  <a:lnTo>
                    <a:pt x="71" y="13"/>
                  </a:lnTo>
                  <a:lnTo>
                    <a:pt x="62" y="8"/>
                  </a:lnTo>
                  <a:lnTo>
                    <a:pt x="53" y="3"/>
                  </a:lnTo>
                  <a:lnTo>
                    <a:pt x="44" y="1"/>
                  </a:lnTo>
                  <a:lnTo>
                    <a:pt x="42" y="0"/>
                  </a:lnTo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76" name="Freeform 881"/>
            <p:cNvSpPr>
              <a:spLocks/>
            </p:cNvSpPr>
            <p:nvPr/>
          </p:nvSpPr>
          <p:spPr bwMode="auto">
            <a:xfrm>
              <a:off x="9433915" y="3447169"/>
              <a:ext cx="36360" cy="33700"/>
            </a:xfrm>
            <a:custGeom>
              <a:avLst/>
              <a:gdLst>
                <a:gd name="T0" fmla="*/ 101 w 101"/>
                <a:gd name="T1" fmla="*/ 83 h 95"/>
                <a:gd name="T2" fmla="*/ 100 w 101"/>
                <a:gd name="T3" fmla="*/ 82 h 95"/>
                <a:gd name="T4" fmla="*/ 98 w 101"/>
                <a:gd name="T5" fmla="*/ 79 h 95"/>
                <a:gd name="T6" fmla="*/ 94 w 101"/>
                <a:gd name="T7" fmla="*/ 76 h 95"/>
                <a:gd name="T8" fmla="*/ 91 w 101"/>
                <a:gd name="T9" fmla="*/ 71 h 95"/>
                <a:gd name="T10" fmla="*/ 86 w 101"/>
                <a:gd name="T11" fmla="*/ 66 h 95"/>
                <a:gd name="T12" fmla="*/ 82 w 101"/>
                <a:gd name="T13" fmla="*/ 61 h 95"/>
                <a:gd name="T14" fmla="*/ 80 w 101"/>
                <a:gd name="T15" fmla="*/ 54 h 95"/>
                <a:gd name="T16" fmla="*/ 79 w 101"/>
                <a:gd name="T17" fmla="*/ 48 h 95"/>
                <a:gd name="T18" fmla="*/ 78 w 101"/>
                <a:gd name="T19" fmla="*/ 41 h 95"/>
                <a:gd name="T20" fmla="*/ 75 w 101"/>
                <a:gd name="T21" fmla="*/ 33 h 95"/>
                <a:gd name="T22" fmla="*/ 71 w 101"/>
                <a:gd name="T23" fmla="*/ 25 h 95"/>
                <a:gd name="T24" fmla="*/ 65 w 101"/>
                <a:gd name="T25" fmla="*/ 15 h 95"/>
                <a:gd name="T26" fmla="*/ 59 w 101"/>
                <a:gd name="T27" fmla="*/ 8 h 95"/>
                <a:gd name="T28" fmla="*/ 53 w 101"/>
                <a:gd name="T29" fmla="*/ 3 h 95"/>
                <a:gd name="T30" fmla="*/ 46 w 101"/>
                <a:gd name="T31" fmla="*/ 0 h 95"/>
                <a:gd name="T32" fmla="*/ 41 w 101"/>
                <a:gd name="T33" fmla="*/ 0 h 95"/>
                <a:gd name="T34" fmla="*/ 35 w 101"/>
                <a:gd name="T35" fmla="*/ 4 h 95"/>
                <a:gd name="T36" fmla="*/ 28 w 101"/>
                <a:gd name="T37" fmla="*/ 7 h 95"/>
                <a:gd name="T38" fmla="*/ 22 w 101"/>
                <a:gd name="T39" fmla="*/ 13 h 95"/>
                <a:gd name="T40" fmla="*/ 16 w 101"/>
                <a:gd name="T41" fmla="*/ 18 h 95"/>
                <a:gd name="T42" fmla="*/ 11 w 101"/>
                <a:gd name="T43" fmla="*/ 24 h 95"/>
                <a:gd name="T44" fmla="*/ 6 w 101"/>
                <a:gd name="T45" fmla="*/ 27 h 95"/>
                <a:gd name="T46" fmla="*/ 4 w 101"/>
                <a:gd name="T47" fmla="*/ 31 h 95"/>
                <a:gd name="T48" fmla="*/ 2 w 101"/>
                <a:gd name="T49" fmla="*/ 32 h 95"/>
                <a:gd name="T50" fmla="*/ 0 w 101"/>
                <a:gd name="T51" fmla="*/ 64 h 95"/>
                <a:gd name="T52" fmla="*/ 0 w 101"/>
                <a:gd name="T53" fmla="*/ 65 h 95"/>
                <a:gd name="T54" fmla="*/ 1 w 101"/>
                <a:gd name="T55" fmla="*/ 70 h 95"/>
                <a:gd name="T56" fmla="*/ 2 w 101"/>
                <a:gd name="T57" fmla="*/ 75 h 95"/>
                <a:gd name="T58" fmla="*/ 6 w 101"/>
                <a:gd name="T59" fmla="*/ 82 h 95"/>
                <a:gd name="T60" fmla="*/ 11 w 101"/>
                <a:gd name="T61" fmla="*/ 87 h 95"/>
                <a:gd name="T62" fmla="*/ 19 w 101"/>
                <a:gd name="T63" fmla="*/ 92 h 95"/>
                <a:gd name="T64" fmla="*/ 29 w 101"/>
                <a:gd name="T65" fmla="*/ 95 h 95"/>
                <a:gd name="T66" fmla="*/ 44 w 101"/>
                <a:gd name="T67" fmla="*/ 95 h 95"/>
                <a:gd name="T68" fmla="*/ 59 w 101"/>
                <a:gd name="T69" fmla="*/ 93 h 95"/>
                <a:gd name="T70" fmla="*/ 72 w 101"/>
                <a:gd name="T71" fmla="*/ 91 h 95"/>
                <a:gd name="T72" fmla="*/ 82 w 101"/>
                <a:gd name="T73" fmla="*/ 88 h 95"/>
                <a:gd name="T74" fmla="*/ 91 w 101"/>
                <a:gd name="T75" fmla="*/ 85 h 95"/>
                <a:gd name="T76" fmla="*/ 95 w 101"/>
                <a:gd name="T77" fmla="*/ 83 h 95"/>
                <a:gd name="T78" fmla="*/ 100 w 101"/>
                <a:gd name="T79" fmla="*/ 82 h 95"/>
                <a:gd name="T80" fmla="*/ 101 w 101"/>
                <a:gd name="T81" fmla="*/ 82 h 95"/>
                <a:gd name="T82" fmla="*/ 101 w 101"/>
                <a:gd name="T83" fmla="*/ 83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01" h="95">
                  <a:moveTo>
                    <a:pt x="101" y="83"/>
                  </a:moveTo>
                  <a:lnTo>
                    <a:pt x="100" y="82"/>
                  </a:lnTo>
                  <a:lnTo>
                    <a:pt x="98" y="79"/>
                  </a:lnTo>
                  <a:lnTo>
                    <a:pt x="94" y="76"/>
                  </a:lnTo>
                  <a:lnTo>
                    <a:pt x="91" y="71"/>
                  </a:lnTo>
                  <a:lnTo>
                    <a:pt x="86" y="66"/>
                  </a:lnTo>
                  <a:lnTo>
                    <a:pt x="82" y="61"/>
                  </a:lnTo>
                  <a:lnTo>
                    <a:pt x="80" y="54"/>
                  </a:lnTo>
                  <a:lnTo>
                    <a:pt x="79" y="48"/>
                  </a:lnTo>
                  <a:lnTo>
                    <a:pt x="78" y="41"/>
                  </a:lnTo>
                  <a:lnTo>
                    <a:pt x="75" y="33"/>
                  </a:lnTo>
                  <a:lnTo>
                    <a:pt x="71" y="25"/>
                  </a:lnTo>
                  <a:lnTo>
                    <a:pt x="65" y="15"/>
                  </a:lnTo>
                  <a:lnTo>
                    <a:pt x="59" y="8"/>
                  </a:lnTo>
                  <a:lnTo>
                    <a:pt x="53" y="3"/>
                  </a:lnTo>
                  <a:lnTo>
                    <a:pt x="46" y="0"/>
                  </a:lnTo>
                  <a:lnTo>
                    <a:pt x="41" y="0"/>
                  </a:lnTo>
                  <a:lnTo>
                    <a:pt x="35" y="4"/>
                  </a:lnTo>
                  <a:lnTo>
                    <a:pt x="28" y="7"/>
                  </a:lnTo>
                  <a:lnTo>
                    <a:pt x="22" y="13"/>
                  </a:lnTo>
                  <a:lnTo>
                    <a:pt x="16" y="18"/>
                  </a:lnTo>
                  <a:lnTo>
                    <a:pt x="11" y="24"/>
                  </a:lnTo>
                  <a:lnTo>
                    <a:pt x="6" y="27"/>
                  </a:lnTo>
                  <a:lnTo>
                    <a:pt x="4" y="31"/>
                  </a:lnTo>
                  <a:lnTo>
                    <a:pt x="2" y="32"/>
                  </a:lnTo>
                  <a:lnTo>
                    <a:pt x="0" y="64"/>
                  </a:lnTo>
                  <a:lnTo>
                    <a:pt x="0" y="65"/>
                  </a:lnTo>
                  <a:lnTo>
                    <a:pt x="1" y="70"/>
                  </a:lnTo>
                  <a:lnTo>
                    <a:pt x="2" y="75"/>
                  </a:lnTo>
                  <a:lnTo>
                    <a:pt x="6" y="82"/>
                  </a:lnTo>
                  <a:lnTo>
                    <a:pt x="11" y="87"/>
                  </a:lnTo>
                  <a:lnTo>
                    <a:pt x="19" y="92"/>
                  </a:lnTo>
                  <a:lnTo>
                    <a:pt x="29" y="95"/>
                  </a:lnTo>
                  <a:lnTo>
                    <a:pt x="44" y="95"/>
                  </a:lnTo>
                  <a:lnTo>
                    <a:pt x="59" y="93"/>
                  </a:lnTo>
                  <a:lnTo>
                    <a:pt x="72" y="91"/>
                  </a:lnTo>
                  <a:lnTo>
                    <a:pt x="82" y="88"/>
                  </a:lnTo>
                  <a:lnTo>
                    <a:pt x="91" y="85"/>
                  </a:lnTo>
                  <a:lnTo>
                    <a:pt x="95" y="83"/>
                  </a:lnTo>
                  <a:lnTo>
                    <a:pt x="100" y="82"/>
                  </a:lnTo>
                  <a:lnTo>
                    <a:pt x="101" y="82"/>
                  </a:lnTo>
                  <a:lnTo>
                    <a:pt x="101" y="83"/>
                  </a:ln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77" name="Freeform 882"/>
            <p:cNvSpPr>
              <a:spLocks/>
            </p:cNvSpPr>
            <p:nvPr/>
          </p:nvSpPr>
          <p:spPr bwMode="auto">
            <a:xfrm>
              <a:off x="9433915" y="3447169"/>
              <a:ext cx="36360" cy="33700"/>
            </a:xfrm>
            <a:custGeom>
              <a:avLst/>
              <a:gdLst>
                <a:gd name="T0" fmla="*/ 101 w 101"/>
                <a:gd name="T1" fmla="*/ 83 h 95"/>
                <a:gd name="T2" fmla="*/ 101 w 101"/>
                <a:gd name="T3" fmla="*/ 83 h 95"/>
                <a:gd name="T4" fmla="*/ 100 w 101"/>
                <a:gd name="T5" fmla="*/ 82 h 95"/>
                <a:gd name="T6" fmla="*/ 98 w 101"/>
                <a:gd name="T7" fmla="*/ 79 h 95"/>
                <a:gd name="T8" fmla="*/ 94 w 101"/>
                <a:gd name="T9" fmla="*/ 76 h 95"/>
                <a:gd name="T10" fmla="*/ 91 w 101"/>
                <a:gd name="T11" fmla="*/ 71 h 95"/>
                <a:gd name="T12" fmla="*/ 86 w 101"/>
                <a:gd name="T13" fmla="*/ 66 h 95"/>
                <a:gd name="T14" fmla="*/ 82 w 101"/>
                <a:gd name="T15" fmla="*/ 61 h 95"/>
                <a:gd name="T16" fmla="*/ 80 w 101"/>
                <a:gd name="T17" fmla="*/ 54 h 95"/>
                <a:gd name="T18" fmla="*/ 79 w 101"/>
                <a:gd name="T19" fmla="*/ 48 h 95"/>
                <a:gd name="T20" fmla="*/ 79 w 101"/>
                <a:gd name="T21" fmla="*/ 48 h 95"/>
                <a:gd name="T22" fmla="*/ 78 w 101"/>
                <a:gd name="T23" fmla="*/ 41 h 95"/>
                <a:gd name="T24" fmla="*/ 75 w 101"/>
                <a:gd name="T25" fmla="*/ 33 h 95"/>
                <a:gd name="T26" fmla="*/ 71 w 101"/>
                <a:gd name="T27" fmla="*/ 25 h 95"/>
                <a:gd name="T28" fmla="*/ 65 w 101"/>
                <a:gd name="T29" fmla="*/ 15 h 95"/>
                <a:gd name="T30" fmla="*/ 59 w 101"/>
                <a:gd name="T31" fmla="*/ 8 h 95"/>
                <a:gd name="T32" fmla="*/ 53 w 101"/>
                <a:gd name="T33" fmla="*/ 3 h 95"/>
                <a:gd name="T34" fmla="*/ 46 w 101"/>
                <a:gd name="T35" fmla="*/ 0 h 95"/>
                <a:gd name="T36" fmla="*/ 41 w 101"/>
                <a:gd name="T37" fmla="*/ 0 h 95"/>
                <a:gd name="T38" fmla="*/ 41 w 101"/>
                <a:gd name="T39" fmla="*/ 0 h 95"/>
                <a:gd name="T40" fmla="*/ 35 w 101"/>
                <a:gd name="T41" fmla="*/ 4 h 95"/>
                <a:gd name="T42" fmla="*/ 28 w 101"/>
                <a:gd name="T43" fmla="*/ 7 h 95"/>
                <a:gd name="T44" fmla="*/ 22 w 101"/>
                <a:gd name="T45" fmla="*/ 13 h 95"/>
                <a:gd name="T46" fmla="*/ 16 w 101"/>
                <a:gd name="T47" fmla="*/ 18 h 95"/>
                <a:gd name="T48" fmla="*/ 11 w 101"/>
                <a:gd name="T49" fmla="*/ 24 h 95"/>
                <a:gd name="T50" fmla="*/ 6 w 101"/>
                <a:gd name="T51" fmla="*/ 27 h 95"/>
                <a:gd name="T52" fmla="*/ 4 w 101"/>
                <a:gd name="T53" fmla="*/ 31 h 95"/>
                <a:gd name="T54" fmla="*/ 2 w 101"/>
                <a:gd name="T55" fmla="*/ 32 h 95"/>
                <a:gd name="T56" fmla="*/ 0 w 101"/>
                <a:gd name="T57" fmla="*/ 64 h 95"/>
                <a:gd name="T58" fmla="*/ 0 w 101"/>
                <a:gd name="T59" fmla="*/ 64 h 95"/>
                <a:gd name="T60" fmla="*/ 0 w 101"/>
                <a:gd name="T61" fmla="*/ 65 h 95"/>
                <a:gd name="T62" fmla="*/ 1 w 101"/>
                <a:gd name="T63" fmla="*/ 70 h 95"/>
                <a:gd name="T64" fmla="*/ 2 w 101"/>
                <a:gd name="T65" fmla="*/ 75 h 95"/>
                <a:gd name="T66" fmla="*/ 6 w 101"/>
                <a:gd name="T67" fmla="*/ 82 h 95"/>
                <a:gd name="T68" fmla="*/ 11 w 101"/>
                <a:gd name="T69" fmla="*/ 87 h 95"/>
                <a:gd name="T70" fmla="*/ 19 w 101"/>
                <a:gd name="T71" fmla="*/ 92 h 95"/>
                <a:gd name="T72" fmla="*/ 29 w 101"/>
                <a:gd name="T73" fmla="*/ 95 h 95"/>
                <a:gd name="T74" fmla="*/ 44 w 101"/>
                <a:gd name="T75" fmla="*/ 95 h 95"/>
                <a:gd name="T76" fmla="*/ 44 w 101"/>
                <a:gd name="T77" fmla="*/ 95 h 95"/>
                <a:gd name="T78" fmla="*/ 59 w 101"/>
                <a:gd name="T79" fmla="*/ 93 h 95"/>
                <a:gd name="T80" fmla="*/ 72 w 101"/>
                <a:gd name="T81" fmla="*/ 91 h 95"/>
                <a:gd name="T82" fmla="*/ 82 w 101"/>
                <a:gd name="T83" fmla="*/ 88 h 95"/>
                <a:gd name="T84" fmla="*/ 91 w 101"/>
                <a:gd name="T85" fmla="*/ 85 h 95"/>
                <a:gd name="T86" fmla="*/ 95 w 101"/>
                <a:gd name="T87" fmla="*/ 83 h 95"/>
                <a:gd name="T88" fmla="*/ 100 w 101"/>
                <a:gd name="T89" fmla="*/ 82 h 95"/>
                <a:gd name="T90" fmla="*/ 101 w 101"/>
                <a:gd name="T91" fmla="*/ 82 h 95"/>
                <a:gd name="T92" fmla="*/ 101 w 101"/>
                <a:gd name="T93" fmla="*/ 83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01" h="95">
                  <a:moveTo>
                    <a:pt x="101" y="83"/>
                  </a:moveTo>
                  <a:lnTo>
                    <a:pt x="101" y="83"/>
                  </a:lnTo>
                  <a:lnTo>
                    <a:pt x="100" y="82"/>
                  </a:lnTo>
                  <a:lnTo>
                    <a:pt x="98" y="79"/>
                  </a:lnTo>
                  <a:lnTo>
                    <a:pt x="94" y="76"/>
                  </a:lnTo>
                  <a:lnTo>
                    <a:pt x="91" y="71"/>
                  </a:lnTo>
                  <a:lnTo>
                    <a:pt x="86" y="66"/>
                  </a:lnTo>
                  <a:lnTo>
                    <a:pt x="82" y="61"/>
                  </a:lnTo>
                  <a:lnTo>
                    <a:pt x="80" y="54"/>
                  </a:lnTo>
                  <a:lnTo>
                    <a:pt x="79" y="48"/>
                  </a:lnTo>
                  <a:lnTo>
                    <a:pt x="79" y="48"/>
                  </a:lnTo>
                  <a:lnTo>
                    <a:pt x="78" y="41"/>
                  </a:lnTo>
                  <a:lnTo>
                    <a:pt x="75" y="33"/>
                  </a:lnTo>
                  <a:lnTo>
                    <a:pt x="71" y="25"/>
                  </a:lnTo>
                  <a:lnTo>
                    <a:pt x="65" y="15"/>
                  </a:lnTo>
                  <a:lnTo>
                    <a:pt x="59" y="8"/>
                  </a:lnTo>
                  <a:lnTo>
                    <a:pt x="53" y="3"/>
                  </a:lnTo>
                  <a:lnTo>
                    <a:pt x="46" y="0"/>
                  </a:lnTo>
                  <a:lnTo>
                    <a:pt x="41" y="0"/>
                  </a:lnTo>
                  <a:lnTo>
                    <a:pt x="41" y="0"/>
                  </a:lnTo>
                  <a:lnTo>
                    <a:pt x="35" y="4"/>
                  </a:lnTo>
                  <a:lnTo>
                    <a:pt x="28" y="7"/>
                  </a:lnTo>
                  <a:lnTo>
                    <a:pt x="22" y="13"/>
                  </a:lnTo>
                  <a:lnTo>
                    <a:pt x="16" y="18"/>
                  </a:lnTo>
                  <a:lnTo>
                    <a:pt x="11" y="24"/>
                  </a:lnTo>
                  <a:lnTo>
                    <a:pt x="6" y="27"/>
                  </a:lnTo>
                  <a:lnTo>
                    <a:pt x="4" y="31"/>
                  </a:lnTo>
                  <a:lnTo>
                    <a:pt x="2" y="32"/>
                  </a:lnTo>
                  <a:lnTo>
                    <a:pt x="0" y="64"/>
                  </a:lnTo>
                  <a:lnTo>
                    <a:pt x="0" y="64"/>
                  </a:lnTo>
                  <a:lnTo>
                    <a:pt x="0" y="65"/>
                  </a:lnTo>
                  <a:lnTo>
                    <a:pt x="1" y="70"/>
                  </a:lnTo>
                  <a:lnTo>
                    <a:pt x="2" y="75"/>
                  </a:lnTo>
                  <a:lnTo>
                    <a:pt x="6" y="82"/>
                  </a:lnTo>
                  <a:lnTo>
                    <a:pt x="11" y="87"/>
                  </a:lnTo>
                  <a:lnTo>
                    <a:pt x="19" y="92"/>
                  </a:lnTo>
                  <a:lnTo>
                    <a:pt x="29" y="95"/>
                  </a:lnTo>
                  <a:lnTo>
                    <a:pt x="44" y="95"/>
                  </a:lnTo>
                  <a:lnTo>
                    <a:pt x="44" y="95"/>
                  </a:lnTo>
                  <a:lnTo>
                    <a:pt x="59" y="93"/>
                  </a:lnTo>
                  <a:lnTo>
                    <a:pt x="72" y="91"/>
                  </a:lnTo>
                  <a:lnTo>
                    <a:pt x="82" y="88"/>
                  </a:lnTo>
                  <a:lnTo>
                    <a:pt x="91" y="85"/>
                  </a:lnTo>
                  <a:lnTo>
                    <a:pt x="95" y="83"/>
                  </a:lnTo>
                  <a:lnTo>
                    <a:pt x="100" y="82"/>
                  </a:lnTo>
                  <a:lnTo>
                    <a:pt x="101" y="82"/>
                  </a:lnTo>
                  <a:lnTo>
                    <a:pt x="101" y="83"/>
                  </a:lnTo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78" name="Freeform 883"/>
            <p:cNvSpPr>
              <a:spLocks/>
            </p:cNvSpPr>
            <p:nvPr/>
          </p:nvSpPr>
          <p:spPr bwMode="auto">
            <a:xfrm>
              <a:off x="9526834" y="3480870"/>
              <a:ext cx="16160" cy="11233"/>
            </a:xfrm>
            <a:custGeom>
              <a:avLst/>
              <a:gdLst>
                <a:gd name="T0" fmla="*/ 34 w 46"/>
                <a:gd name="T1" fmla="*/ 0 h 43"/>
                <a:gd name="T2" fmla="*/ 12 w 46"/>
                <a:gd name="T3" fmla="*/ 23 h 43"/>
                <a:gd name="T4" fmla="*/ 11 w 46"/>
                <a:gd name="T5" fmla="*/ 24 h 43"/>
                <a:gd name="T6" fmla="*/ 8 w 46"/>
                <a:gd name="T7" fmla="*/ 27 h 43"/>
                <a:gd name="T8" fmla="*/ 4 w 46"/>
                <a:gd name="T9" fmla="*/ 30 h 43"/>
                <a:gd name="T10" fmla="*/ 1 w 46"/>
                <a:gd name="T11" fmla="*/ 35 h 43"/>
                <a:gd name="T12" fmla="*/ 0 w 46"/>
                <a:gd name="T13" fmla="*/ 38 h 43"/>
                <a:gd name="T14" fmla="*/ 1 w 46"/>
                <a:gd name="T15" fmla="*/ 42 h 43"/>
                <a:gd name="T16" fmla="*/ 6 w 46"/>
                <a:gd name="T17" fmla="*/ 43 h 43"/>
                <a:gd name="T18" fmla="*/ 18 w 46"/>
                <a:gd name="T19" fmla="*/ 42 h 43"/>
                <a:gd name="T20" fmla="*/ 30 w 46"/>
                <a:gd name="T21" fmla="*/ 38 h 43"/>
                <a:gd name="T22" fmla="*/ 38 w 46"/>
                <a:gd name="T23" fmla="*/ 35 h 43"/>
                <a:gd name="T24" fmla="*/ 42 w 46"/>
                <a:gd name="T25" fmla="*/ 30 h 43"/>
                <a:gd name="T26" fmla="*/ 45 w 46"/>
                <a:gd name="T27" fmla="*/ 25 h 43"/>
                <a:gd name="T28" fmla="*/ 46 w 46"/>
                <a:gd name="T29" fmla="*/ 21 h 43"/>
                <a:gd name="T30" fmla="*/ 45 w 46"/>
                <a:gd name="T31" fmla="*/ 16 h 43"/>
                <a:gd name="T32" fmla="*/ 44 w 46"/>
                <a:gd name="T33" fmla="*/ 14 h 43"/>
                <a:gd name="T34" fmla="*/ 44 w 46"/>
                <a:gd name="T35" fmla="*/ 13 h 43"/>
                <a:gd name="T36" fmla="*/ 34 w 46"/>
                <a:gd name="T37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6" h="43">
                  <a:moveTo>
                    <a:pt x="34" y="0"/>
                  </a:moveTo>
                  <a:lnTo>
                    <a:pt x="12" y="23"/>
                  </a:lnTo>
                  <a:lnTo>
                    <a:pt x="11" y="24"/>
                  </a:lnTo>
                  <a:lnTo>
                    <a:pt x="8" y="27"/>
                  </a:lnTo>
                  <a:lnTo>
                    <a:pt x="4" y="30"/>
                  </a:lnTo>
                  <a:lnTo>
                    <a:pt x="1" y="35"/>
                  </a:lnTo>
                  <a:lnTo>
                    <a:pt x="0" y="38"/>
                  </a:lnTo>
                  <a:lnTo>
                    <a:pt x="1" y="42"/>
                  </a:lnTo>
                  <a:lnTo>
                    <a:pt x="6" y="43"/>
                  </a:lnTo>
                  <a:lnTo>
                    <a:pt x="18" y="42"/>
                  </a:lnTo>
                  <a:lnTo>
                    <a:pt x="30" y="38"/>
                  </a:lnTo>
                  <a:lnTo>
                    <a:pt x="38" y="35"/>
                  </a:lnTo>
                  <a:lnTo>
                    <a:pt x="42" y="30"/>
                  </a:lnTo>
                  <a:lnTo>
                    <a:pt x="45" y="25"/>
                  </a:lnTo>
                  <a:lnTo>
                    <a:pt x="46" y="21"/>
                  </a:lnTo>
                  <a:lnTo>
                    <a:pt x="45" y="16"/>
                  </a:lnTo>
                  <a:lnTo>
                    <a:pt x="44" y="14"/>
                  </a:lnTo>
                  <a:lnTo>
                    <a:pt x="44" y="13"/>
                  </a:lnTo>
                  <a:lnTo>
                    <a:pt x="34" y="0"/>
                  </a:ln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79" name="Freeform 884"/>
            <p:cNvSpPr>
              <a:spLocks/>
            </p:cNvSpPr>
            <p:nvPr/>
          </p:nvSpPr>
          <p:spPr bwMode="auto">
            <a:xfrm>
              <a:off x="9526834" y="3480870"/>
              <a:ext cx="16160" cy="11233"/>
            </a:xfrm>
            <a:custGeom>
              <a:avLst/>
              <a:gdLst>
                <a:gd name="T0" fmla="*/ 34 w 46"/>
                <a:gd name="T1" fmla="*/ 0 h 43"/>
                <a:gd name="T2" fmla="*/ 12 w 46"/>
                <a:gd name="T3" fmla="*/ 23 h 43"/>
                <a:gd name="T4" fmla="*/ 12 w 46"/>
                <a:gd name="T5" fmla="*/ 23 h 43"/>
                <a:gd name="T6" fmla="*/ 11 w 46"/>
                <a:gd name="T7" fmla="*/ 24 h 43"/>
                <a:gd name="T8" fmla="*/ 8 w 46"/>
                <a:gd name="T9" fmla="*/ 27 h 43"/>
                <a:gd name="T10" fmla="*/ 4 w 46"/>
                <a:gd name="T11" fmla="*/ 30 h 43"/>
                <a:gd name="T12" fmla="*/ 1 w 46"/>
                <a:gd name="T13" fmla="*/ 35 h 43"/>
                <a:gd name="T14" fmla="*/ 0 w 46"/>
                <a:gd name="T15" fmla="*/ 38 h 43"/>
                <a:gd name="T16" fmla="*/ 1 w 46"/>
                <a:gd name="T17" fmla="*/ 42 h 43"/>
                <a:gd name="T18" fmla="*/ 6 w 46"/>
                <a:gd name="T19" fmla="*/ 43 h 43"/>
                <a:gd name="T20" fmla="*/ 18 w 46"/>
                <a:gd name="T21" fmla="*/ 42 h 43"/>
                <a:gd name="T22" fmla="*/ 18 w 46"/>
                <a:gd name="T23" fmla="*/ 42 h 43"/>
                <a:gd name="T24" fmla="*/ 30 w 46"/>
                <a:gd name="T25" fmla="*/ 38 h 43"/>
                <a:gd name="T26" fmla="*/ 38 w 46"/>
                <a:gd name="T27" fmla="*/ 35 h 43"/>
                <a:gd name="T28" fmla="*/ 42 w 46"/>
                <a:gd name="T29" fmla="*/ 30 h 43"/>
                <a:gd name="T30" fmla="*/ 45 w 46"/>
                <a:gd name="T31" fmla="*/ 25 h 43"/>
                <a:gd name="T32" fmla="*/ 46 w 46"/>
                <a:gd name="T33" fmla="*/ 21 h 43"/>
                <a:gd name="T34" fmla="*/ 45 w 46"/>
                <a:gd name="T35" fmla="*/ 16 h 43"/>
                <a:gd name="T36" fmla="*/ 44 w 46"/>
                <a:gd name="T37" fmla="*/ 14 h 43"/>
                <a:gd name="T38" fmla="*/ 44 w 46"/>
                <a:gd name="T39" fmla="*/ 13 h 43"/>
                <a:gd name="T40" fmla="*/ 34 w 46"/>
                <a:gd name="T41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6" h="43">
                  <a:moveTo>
                    <a:pt x="34" y="0"/>
                  </a:moveTo>
                  <a:lnTo>
                    <a:pt x="12" y="23"/>
                  </a:lnTo>
                  <a:lnTo>
                    <a:pt x="12" y="23"/>
                  </a:lnTo>
                  <a:lnTo>
                    <a:pt x="11" y="24"/>
                  </a:lnTo>
                  <a:lnTo>
                    <a:pt x="8" y="27"/>
                  </a:lnTo>
                  <a:lnTo>
                    <a:pt x="4" y="30"/>
                  </a:lnTo>
                  <a:lnTo>
                    <a:pt x="1" y="35"/>
                  </a:lnTo>
                  <a:lnTo>
                    <a:pt x="0" y="38"/>
                  </a:lnTo>
                  <a:lnTo>
                    <a:pt x="1" y="42"/>
                  </a:lnTo>
                  <a:lnTo>
                    <a:pt x="6" y="43"/>
                  </a:lnTo>
                  <a:lnTo>
                    <a:pt x="18" y="42"/>
                  </a:lnTo>
                  <a:lnTo>
                    <a:pt x="18" y="42"/>
                  </a:lnTo>
                  <a:lnTo>
                    <a:pt x="30" y="38"/>
                  </a:lnTo>
                  <a:lnTo>
                    <a:pt x="38" y="35"/>
                  </a:lnTo>
                  <a:lnTo>
                    <a:pt x="42" y="30"/>
                  </a:lnTo>
                  <a:lnTo>
                    <a:pt x="45" y="25"/>
                  </a:lnTo>
                  <a:lnTo>
                    <a:pt x="46" y="21"/>
                  </a:lnTo>
                  <a:lnTo>
                    <a:pt x="45" y="16"/>
                  </a:lnTo>
                  <a:lnTo>
                    <a:pt x="44" y="14"/>
                  </a:lnTo>
                  <a:lnTo>
                    <a:pt x="44" y="13"/>
                  </a:lnTo>
                  <a:lnTo>
                    <a:pt x="34" y="0"/>
                  </a:lnTo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80" name="Freeform 885"/>
            <p:cNvSpPr>
              <a:spLocks/>
            </p:cNvSpPr>
            <p:nvPr/>
          </p:nvSpPr>
          <p:spPr bwMode="auto">
            <a:xfrm>
              <a:off x="9518754" y="3469636"/>
              <a:ext cx="8080" cy="7489"/>
            </a:xfrm>
            <a:custGeom>
              <a:avLst/>
              <a:gdLst>
                <a:gd name="T0" fmla="*/ 15 w 29"/>
                <a:gd name="T1" fmla="*/ 28 h 28"/>
                <a:gd name="T2" fmla="*/ 10 w 29"/>
                <a:gd name="T3" fmla="*/ 26 h 28"/>
                <a:gd name="T4" fmla="*/ 3 w 29"/>
                <a:gd name="T5" fmla="*/ 20 h 28"/>
                <a:gd name="T6" fmla="*/ 0 w 29"/>
                <a:gd name="T7" fmla="*/ 12 h 28"/>
                <a:gd name="T8" fmla="*/ 8 w 29"/>
                <a:gd name="T9" fmla="*/ 3 h 28"/>
                <a:gd name="T10" fmla="*/ 16 w 29"/>
                <a:gd name="T11" fmla="*/ 0 h 28"/>
                <a:gd name="T12" fmla="*/ 22 w 29"/>
                <a:gd name="T13" fmla="*/ 0 h 28"/>
                <a:gd name="T14" fmla="*/ 26 w 29"/>
                <a:gd name="T15" fmla="*/ 4 h 28"/>
                <a:gd name="T16" fmla="*/ 29 w 29"/>
                <a:gd name="T17" fmla="*/ 10 h 28"/>
                <a:gd name="T18" fmla="*/ 29 w 29"/>
                <a:gd name="T19" fmla="*/ 15 h 28"/>
                <a:gd name="T20" fmla="*/ 26 w 29"/>
                <a:gd name="T21" fmla="*/ 21 h 28"/>
                <a:gd name="T22" fmla="*/ 22 w 29"/>
                <a:gd name="T23" fmla="*/ 26 h 28"/>
                <a:gd name="T24" fmla="*/ 15 w 29"/>
                <a:gd name="T25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9" h="28">
                  <a:moveTo>
                    <a:pt x="15" y="28"/>
                  </a:moveTo>
                  <a:lnTo>
                    <a:pt x="10" y="26"/>
                  </a:lnTo>
                  <a:lnTo>
                    <a:pt x="3" y="20"/>
                  </a:lnTo>
                  <a:lnTo>
                    <a:pt x="0" y="12"/>
                  </a:lnTo>
                  <a:lnTo>
                    <a:pt x="8" y="3"/>
                  </a:lnTo>
                  <a:lnTo>
                    <a:pt x="16" y="0"/>
                  </a:lnTo>
                  <a:lnTo>
                    <a:pt x="22" y="0"/>
                  </a:lnTo>
                  <a:lnTo>
                    <a:pt x="26" y="4"/>
                  </a:lnTo>
                  <a:lnTo>
                    <a:pt x="29" y="10"/>
                  </a:lnTo>
                  <a:lnTo>
                    <a:pt x="29" y="15"/>
                  </a:lnTo>
                  <a:lnTo>
                    <a:pt x="26" y="21"/>
                  </a:lnTo>
                  <a:lnTo>
                    <a:pt x="22" y="26"/>
                  </a:lnTo>
                  <a:lnTo>
                    <a:pt x="15" y="28"/>
                  </a:ln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81" name="Freeform 886"/>
            <p:cNvSpPr>
              <a:spLocks/>
            </p:cNvSpPr>
            <p:nvPr/>
          </p:nvSpPr>
          <p:spPr bwMode="auto">
            <a:xfrm>
              <a:off x="9518754" y="3469636"/>
              <a:ext cx="8080" cy="7489"/>
            </a:xfrm>
            <a:custGeom>
              <a:avLst/>
              <a:gdLst>
                <a:gd name="T0" fmla="*/ 15 w 29"/>
                <a:gd name="T1" fmla="*/ 28 h 28"/>
                <a:gd name="T2" fmla="*/ 15 w 29"/>
                <a:gd name="T3" fmla="*/ 28 h 28"/>
                <a:gd name="T4" fmla="*/ 10 w 29"/>
                <a:gd name="T5" fmla="*/ 26 h 28"/>
                <a:gd name="T6" fmla="*/ 3 w 29"/>
                <a:gd name="T7" fmla="*/ 20 h 28"/>
                <a:gd name="T8" fmla="*/ 0 w 29"/>
                <a:gd name="T9" fmla="*/ 12 h 28"/>
                <a:gd name="T10" fmla="*/ 8 w 29"/>
                <a:gd name="T11" fmla="*/ 3 h 28"/>
                <a:gd name="T12" fmla="*/ 8 w 29"/>
                <a:gd name="T13" fmla="*/ 3 h 28"/>
                <a:gd name="T14" fmla="*/ 16 w 29"/>
                <a:gd name="T15" fmla="*/ 0 h 28"/>
                <a:gd name="T16" fmla="*/ 22 w 29"/>
                <a:gd name="T17" fmla="*/ 0 h 28"/>
                <a:gd name="T18" fmla="*/ 26 w 29"/>
                <a:gd name="T19" fmla="*/ 4 h 28"/>
                <a:gd name="T20" fmla="*/ 29 w 29"/>
                <a:gd name="T21" fmla="*/ 10 h 28"/>
                <a:gd name="T22" fmla="*/ 29 w 29"/>
                <a:gd name="T23" fmla="*/ 15 h 28"/>
                <a:gd name="T24" fmla="*/ 26 w 29"/>
                <a:gd name="T25" fmla="*/ 21 h 28"/>
                <a:gd name="T26" fmla="*/ 22 w 29"/>
                <a:gd name="T27" fmla="*/ 26 h 28"/>
                <a:gd name="T28" fmla="*/ 15 w 29"/>
                <a:gd name="T29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9" h="28">
                  <a:moveTo>
                    <a:pt x="15" y="28"/>
                  </a:moveTo>
                  <a:lnTo>
                    <a:pt x="15" y="28"/>
                  </a:lnTo>
                  <a:lnTo>
                    <a:pt x="10" y="26"/>
                  </a:lnTo>
                  <a:lnTo>
                    <a:pt x="3" y="20"/>
                  </a:lnTo>
                  <a:lnTo>
                    <a:pt x="0" y="12"/>
                  </a:lnTo>
                  <a:lnTo>
                    <a:pt x="8" y="3"/>
                  </a:lnTo>
                  <a:lnTo>
                    <a:pt x="8" y="3"/>
                  </a:lnTo>
                  <a:lnTo>
                    <a:pt x="16" y="0"/>
                  </a:lnTo>
                  <a:lnTo>
                    <a:pt x="22" y="0"/>
                  </a:lnTo>
                  <a:lnTo>
                    <a:pt x="26" y="4"/>
                  </a:lnTo>
                  <a:lnTo>
                    <a:pt x="29" y="10"/>
                  </a:lnTo>
                  <a:lnTo>
                    <a:pt x="29" y="15"/>
                  </a:lnTo>
                  <a:lnTo>
                    <a:pt x="26" y="21"/>
                  </a:lnTo>
                  <a:lnTo>
                    <a:pt x="22" y="26"/>
                  </a:lnTo>
                  <a:lnTo>
                    <a:pt x="15" y="28"/>
                  </a:lnTo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82" name="Freeform 887"/>
            <p:cNvSpPr>
              <a:spLocks/>
            </p:cNvSpPr>
            <p:nvPr/>
          </p:nvSpPr>
          <p:spPr bwMode="auto">
            <a:xfrm>
              <a:off x="9542994" y="3540782"/>
              <a:ext cx="28280" cy="11233"/>
            </a:xfrm>
            <a:custGeom>
              <a:avLst/>
              <a:gdLst>
                <a:gd name="T0" fmla="*/ 34 w 74"/>
                <a:gd name="T1" fmla="*/ 2 h 39"/>
                <a:gd name="T2" fmla="*/ 35 w 74"/>
                <a:gd name="T3" fmla="*/ 2 h 39"/>
                <a:gd name="T4" fmla="*/ 38 w 74"/>
                <a:gd name="T5" fmla="*/ 1 h 39"/>
                <a:gd name="T6" fmla="*/ 43 w 74"/>
                <a:gd name="T7" fmla="*/ 0 h 39"/>
                <a:gd name="T8" fmla="*/ 50 w 74"/>
                <a:gd name="T9" fmla="*/ 0 h 39"/>
                <a:gd name="T10" fmla="*/ 56 w 74"/>
                <a:gd name="T11" fmla="*/ 1 h 39"/>
                <a:gd name="T12" fmla="*/ 61 w 74"/>
                <a:gd name="T13" fmla="*/ 3 h 39"/>
                <a:gd name="T14" fmla="*/ 67 w 74"/>
                <a:gd name="T15" fmla="*/ 9 h 39"/>
                <a:gd name="T16" fmla="*/ 72 w 74"/>
                <a:gd name="T17" fmla="*/ 18 h 39"/>
                <a:gd name="T18" fmla="*/ 74 w 74"/>
                <a:gd name="T19" fmla="*/ 27 h 39"/>
                <a:gd name="T20" fmla="*/ 74 w 74"/>
                <a:gd name="T21" fmla="*/ 32 h 39"/>
                <a:gd name="T22" fmla="*/ 72 w 74"/>
                <a:gd name="T23" fmla="*/ 34 h 39"/>
                <a:gd name="T24" fmla="*/ 68 w 74"/>
                <a:gd name="T25" fmla="*/ 34 h 39"/>
                <a:gd name="T26" fmla="*/ 64 w 74"/>
                <a:gd name="T27" fmla="*/ 34 h 39"/>
                <a:gd name="T28" fmla="*/ 58 w 74"/>
                <a:gd name="T29" fmla="*/ 33 h 39"/>
                <a:gd name="T30" fmla="*/ 52 w 74"/>
                <a:gd name="T31" fmla="*/ 33 h 39"/>
                <a:gd name="T32" fmla="*/ 46 w 74"/>
                <a:gd name="T33" fmla="*/ 34 h 39"/>
                <a:gd name="T34" fmla="*/ 39 w 74"/>
                <a:gd name="T35" fmla="*/ 37 h 39"/>
                <a:gd name="T36" fmla="*/ 31 w 74"/>
                <a:gd name="T37" fmla="*/ 38 h 39"/>
                <a:gd name="T38" fmla="*/ 22 w 74"/>
                <a:gd name="T39" fmla="*/ 39 h 39"/>
                <a:gd name="T40" fmla="*/ 14 w 74"/>
                <a:gd name="T41" fmla="*/ 39 h 39"/>
                <a:gd name="T42" fmla="*/ 6 w 74"/>
                <a:gd name="T43" fmla="*/ 39 h 39"/>
                <a:gd name="T44" fmla="*/ 1 w 74"/>
                <a:gd name="T45" fmla="*/ 36 h 39"/>
                <a:gd name="T46" fmla="*/ 0 w 74"/>
                <a:gd name="T47" fmla="*/ 31 h 39"/>
                <a:gd name="T48" fmla="*/ 2 w 74"/>
                <a:gd name="T49" fmla="*/ 24 h 39"/>
                <a:gd name="T50" fmla="*/ 13 w 74"/>
                <a:gd name="T51" fmla="*/ 11 h 39"/>
                <a:gd name="T52" fmla="*/ 23 w 74"/>
                <a:gd name="T53" fmla="*/ 4 h 39"/>
                <a:gd name="T54" fmla="*/ 30 w 74"/>
                <a:gd name="T55" fmla="*/ 2 h 39"/>
                <a:gd name="T56" fmla="*/ 34 w 74"/>
                <a:gd name="T57" fmla="*/ 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74" h="39">
                  <a:moveTo>
                    <a:pt x="34" y="2"/>
                  </a:moveTo>
                  <a:lnTo>
                    <a:pt x="35" y="2"/>
                  </a:lnTo>
                  <a:lnTo>
                    <a:pt x="38" y="1"/>
                  </a:lnTo>
                  <a:lnTo>
                    <a:pt x="43" y="0"/>
                  </a:lnTo>
                  <a:lnTo>
                    <a:pt x="50" y="0"/>
                  </a:lnTo>
                  <a:lnTo>
                    <a:pt x="56" y="1"/>
                  </a:lnTo>
                  <a:lnTo>
                    <a:pt x="61" y="3"/>
                  </a:lnTo>
                  <a:lnTo>
                    <a:pt x="67" y="9"/>
                  </a:lnTo>
                  <a:lnTo>
                    <a:pt x="72" y="18"/>
                  </a:lnTo>
                  <a:lnTo>
                    <a:pt x="74" y="27"/>
                  </a:lnTo>
                  <a:lnTo>
                    <a:pt x="74" y="32"/>
                  </a:lnTo>
                  <a:lnTo>
                    <a:pt x="72" y="34"/>
                  </a:lnTo>
                  <a:lnTo>
                    <a:pt x="68" y="34"/>
                  </a:lnTo>
                  <a:lnTo>
                    <a:pt x="64" y="34"/>
                  </a:lnTo>
                  <a:lnTo>
                    <a:pt x="58" y="33"/>
                  </a:lnTo>
                  <a:lnTo>
                    <a:pt x="52" y="33"/>
                  </a:lnTo>
                  <a:lnTo>
                    <a:pt x="46" y="34"/>
                  </a:lnTo>
                  <a:lnTo>
                    <a:pt x="39" y="37"/>
                  </a:lnTo>
                  <a:lnTo>
                    <a:pt x="31" y="38"/>
                  </a:lnTo>
                  <a:lnTo>
                    <a:pt x="22" y="39"/>
                  </a:lnTo>
                  <a:lnTo>
                    <a:pt x="14" y="39"/>
                  </a:lnTo>
                  <a:lnTo>
                    <a:pt x="6" y="39"/>
                  </a:lnTo>
                  <a:lnTo>
                    <a:pt x="1" y="36"/>
                  </a:lnTo>
                  <a:lnTo>
                    <a:pt x="0" y="31"/>
                  </a:lnTo>
                  <a:lnTo>
                    <a:pt x="2" y="24"/>
                  </a:lnTo>
                  <a:lnTo>
                    <a:pt x="13" y="11"/>
                  </a:lnTo>
                  <a:lnTo>
                    <a:pt x="23" y="4"/>
                  </a:lnTo>
                  <a:lnTo>
                    <a:pt x="30" y="2"/>
                  </a:lnTo>
                  <a:lnTo>
                    <a:pt x="34" y="2"/>
                  </a:ln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83" name="Freeform 888"/>
            <p:cNvSpPr>
              <a:spLocks/>
            </p:cNvSpPr>
            <p:nvPr/>
          </p:nvSpPr>
          <p:spPr bwMode="auto">
            <a:xfrm>
              <a:off x="9542994" y="3540782"/>
              <a:ext cx="28280" cy="11233"/>
            </a:xfrm>
            <a:custGeom>
              <a:avLst/>
              <a:gdLst>
                <a:gd name="T0" fmla="*/ 34 w 74"/>
                <a:gd name="T1" fmla="*/ 2 h 39"/>
                <a:gd name="T2" fmla="*/ 34 w 74"/>
                <a:gd name="T3" fmla="*/ 2 h 39"/>
                <a:gd name="T4" fmla="*/ 35 w 74"/>
                <a:gd name="T5" fmla="*/ 2 h 39"/>
                <a:gd name="T6" fmla="*/ 38 w 74"/>
                <a:gd name="T7" fmla="*/ 1 h 39"/>
                <a:gd name="T8" fmla="*/ 43 w 74"/>
                <a:gd name="T9" fmla="*/ 0 h 39"/>
                <a:gd name="T10" fmla="*/ 50 w 74"/>
                <a:gd name="T11" fmla="*/ 0 h 39"/>
                <a:gd name="T12" fmla="*/ 56 w 74"/>
                <a:gd name="T13" fmla="*/ 1 h 39"/>
                <a:gd name="T14" fmla="*/ 61 w 74"/>
                <a:gd name="T15" fmla="*/ 3 h 39"/>
                <a:gd name="T16" fmla="*/ 67 w 74"/>
                <a:gd name="T17" fmla="*/ 9 h 39"/>
                <a:gd name="T18" fmla="*/ 72 w 74"/>
                <a:gd name="T19" fmla="*/ 18 h 39"/>
                <a:gd name="T20" fmla="*/ 72 w 74"/>
                <a:gd name="T21" fmla="*/ 18 h 39"/>
                <a:gd name="T22" fmla="*/ 74 w 74"/>
                <a:gd name="T23" fmla="*/ 27 h 39"/>
                <a:gd name="T24" fmla="*/ 74 w 74"/>
                <a:gd name="T25" fmla="*/ 32 h 39"/>
                <a:gd name="T26" fmla="*/ 72 w 74"/>
                <a:gd name="T27" fmla="*/ 34 h 39"/>
                <a:gd name="T28" fmla="*/ 68 w 74"/>
                <a:gd name="T29" fmla="*/ 34 h 39"/>
                <a:gd name="T30" fmla="*/ 64 w 74"/>
                <a:gd name="T31" fmla="*/ 34 h 39"/>
                <a:gd name="T32" fmla="*/ 58 w 74"/>
                <a:gd name="T33" fmla="*/ 33 h 39"/>
                <a:gd name="T34" fmla="*/ 52 w 74"/>
                <a:gd name="T35" fmla="*/ 33 h 39"/>
                <a:gd name="T36" fmla="*/ 46 w 74"/>
                <a:gd name="T37" fmla="*/ 34 h 39"/>
                <a:gd name="T38" fmla="*/ 46 w 74"/>
                <a:gd name="T39" fmla="*/ 34 h 39"/>
                <a:gd name="T40" fmla="*/ 39 w 74"/>
                <a:gd name="T41" fmla="*/ 37 h 39"/>
                <a:gd name="T42" fmla="*/ 31 w 74"/>
                <a:gd name="T43" fmla="*/ 38 h 39"/>
                <a:gd name="T44" fmla="*/ 22 w 74"/>
                <a:gd name="T45" fmla="*/ 39 h 39"/>
                <a:gd name="T46" fmla="*/ 14 w 74"/>
                <a:gd name="T47" fmla="*/ 39 h 39"/>
                <a:gd name="T48" fmla="*/ 6 w 74"/>
                <a:gd name="T49" fmla="*/ 39 h 39"/>
                <a:gd name="T50" fmla="*/ 1 w 74"/>
                <a:gd name="T51" fmla="*/ 36 h 39"/>
                <a:gd name="T52" fmla="*/ 0 w 74"/>
                <a:gd name="T53" fmla="*/ 31 h 39"/>
                <a:gd name="T54" fmla="*/ 2 w 74"/>
                <a:gd name="T55" fmla="*/ 24 h 39"/>
                <a:gd name="T56" fmla="*/ 2 w 74"/>
                <a:gd name="T57" fmla="*/ 24 h 39"/>
                <a:gd name="T58" fmla="*/ 13 w 74"/>
                <a:gd name="T59" fmla="*/ 11 h 39"/>
                <a:gd name="T60" fmla="*/ 23 w 74"/>
                <a:gd name="T61" fmla="*/ 4 h 39"/>
                <a:gd name="T62" fmla="*/ 30 w 74"/>
                <a:gd name="T63" fmla="*/ 2 h 39"/>
                <a:gd name="T64" fmla="*/ 34 w 74"/>
                <a:gd name="T65" fmla="*/ 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4" h="39">
                  <a:moveTo>
                    <a:pt x="34" y="2"/>
                  </a:moveTo>
                  <a:lnTo>
                    <a:pt x="34" y="2"/>
                  </a:lnTo>
                  <a:lnTo>
                    <a:pt x="35" y="2"/>
                  </a:lnTo>
                  <a:lnTo>
                    <a:pt x="38" y="1"/>
                  </a:lnTo>
                  <a:lnTo>
                    <a:pt x="43" y="0"/>
                  </a:lnTo>
                  <a:lnTo>
                    <a:pt x="50" y="0"/>
                  </a:lnTo>
                  <a:lnTo>
                    <a:pt x="56" y="1"/>
                  </a:lnTo>
                  <a:lnTo>
                    <a:pt x="61" y="3"/>
                  </a:lnTo>
                  <a:lnTo>
                    <a:pt x="67" y="9"/>
                  </a:lnTo>
                  <a:lnTo>
                    <a:pt x="72" y="18"/>
                  </a:lnTo>
                  <a:lnTo>
                    <a:pt x="72" y="18"/>
                  </a:lnTo>
                  <a:lnTo>
                    <a:pt x="74" y="27"/>
                  </a:lnTo>
                  <a:lnTo>
                    <a:pt x="74" y="32"/>
                  </a:lnTo>
                  <a:lnTo>
                    <a:pt x="72" y="34"/>
                  </a:lnTo>
                  <a:lnTo>
                    <a:pt x="68" y="34"/>
                  </a:lnTo>
                  <a:lnTo>
                    <a:pt x="64" y="34"/>
                  </a:lnTo>
                  <a:lnTo>
                    <a:pt x="58" y="33"/>
                  </a:lnTo>
                  <a:lnTo>
                    <a:pt x="52" y="33"/>
                  </a:lnTo>
                  <a:lnTo>
                    <a:pt x="46" y="34"/>
                  </a:lnTo>
                  <a:lnTo>
                    <a:pt x="46" y="34"/>
                  </a:lnTo>
                  <a:lnTo>
                    <a:pt x="39" y="37"/>
                  </a:lnTo>
                  <a:lnTo>
                    <a:pt x="31" y="38"/>
                  </a:lnTo>
                  <a:lnTo>
                    <a:pt x="22" y="39"/>
                  </a:lnTo>
                  <a:lnTo>
                    <a:pt x="14" y="39"/>
                  </a:lnTo>
                  <a:lnTo>
                    <a:pt x="6" y="39"/>
                  </a:lnTo>
                  <a:lnTo>
                    <a:pt x="1" y="36"/>
                  </a:lnTo>
                  <a:lnTo>
                    <a:pt x="0" y="31"/>
                  </a:lnTo>
                  <a:lnTo>
                    <a:pt x="2" y="24"/>
                  </a:lnTo>
                  <a:lnTo>
                    <a:pt x="2" y="24"/>
                  </a:lnTo>
                  <a:lnTo>
                    <a:pt x="13" y="11"/>
                  </a:lnTo>
                  <a:lnTo>
                    <a:pt x="23" y="4"/>
                  </a:lnTo>
                  <a:lnTo>
                    <a:pt x="30" y="2"/>
                  </a:lnTo>
                  <a:lnTo>
                    <a:pt x="34" y="2"/>
                  </a:lnTo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84" name="Freeform 889"/>
            <p:cNvSpPr>
              <a:spLocks/>
            </p:cNvSpPr>
            <p:nvPr/>
          </p:nvSpPr>
          <p:spPr bwMode="auto">
            <a:xfrm>
              <a:off x="9757112" y="3402236"/>
              <a:ext cx="16160" cy="26211"/>
            </a:xfrm>
            <a:custGeom>
              <a:avLst/>
              <a:gdLst>
                <a:gd name="T0" fmla="*/ 0 w 41"/>
                <a:gd name="T1" fmla="*/ 33 h 73"/>
                <a:gd name="T2" fmla="*/ 0 w 41"/>
                <a:gd name="T3" fmla="*/ 29 h 73"/>
                <a:gd name="T4" fmla="*/ 1 w 41"/>
                <a:gd name="T5" fmla="*/ 17 h 73"/>
                <a:gd name="T6" fmla="*/ 8 w 41"/>
                <a:gd name="T7" fmla="*/ 5 h 73"/>
                <a:gd name="T8" fmla="*/ 24 w 41"/>
                <a:gd name="T9" fmla="*/ 0 h 73"/>
                <a:gd name="T10" fmla="*/ 38 w 41"/>
                <a:gd name="T11" fmla="*/ 1 h 73"/>
                <a:gd name="T12" fmla="*/ 41 w 41"/>
                <a:gd name="T13" fmla="*/ 7 h 73"/>
                <a:gd name="T14" fmla="*/ 36 w 41"/>
                <a:gd name="T15" fmla="*/ 17 h 73"/>
                <a:gd name="T16" fmla="*/ 35 w 41"/>
                <a:gd name="T17" fmla="*/ 29 h 73"/>
                <a:gd name="T18" fmla="*/ 35 w 41"/>
                <a:gd name="T19" fmla="*/ 36 h 73"/>
                <a:gd name="T20" fmla="*/ 35 w 41"/>
                <a:gd name="T21" fmla="*/ 45 h 73"/>
                <a:gd name="T22" fmla="*/ 34 w 41"/>
                <a:gd name="T23" fmla="*/ 54 h 73"/>
                <a:gd name="T24" fmla="*/ 31 w 41"/>
                <a:gd name="T25" fmla="*/ 62 h 73"/>
                <a:gd name="T26" fmla="*/ 29 w 41"/>
                <a:gd name="T27" fmla="*/ 68 h 73"/>
                <a:gd name="T28" fmla="*/ 25 w 41"/>
                <a:gd name="T29" fmla="*/ 73 h 73"/>
                <a:gd name="T30" fmla="*/ 20 w 41"/>
                <a:gd name="T31" fmla="*/ 73 h 73"/>
                <a:gd name="T32" fmla="*/ 14 w 41"/>
                <a:gd name="T33" fmla="*/ 69 h 73"/>
                <a:gd name="T34" fmla="*/ 8 w 41"/>
                <a:gd name="T35" fmla="*/ 62 h 73"/>
                <a:gd name="T36" fmla="*/ 3 w 41"/>
                <a:gd name="T37" fmla="*/ 56 h 73"/>
                <a:gd name="T38" fmla="*/ 1 w 41"/>
                <a:gd name="T39" fmla="*/ 51 h 73"/>
                <a:gd name="T40" fmla="*/ 0 w 41"/>
                <a:gd name="T41" fmla="*/ 45 h 73"/>
                <a:gd name="T42" fmla="*/ 0 w 41"/>
                <a:gd name="T43" fmla="*/ 40 h 73"/>
                <a:gd name="T44" fmla="*/ 0 w 41"/>
                <a:gd name="T45" fmla="*/ 37 h 73"/>
                <a:gd name="T46" fmla="*/ 0 w 41"/>
                <a:gd name="T47" fmla="*/ 34 h 73"/>
                <a:gd name="T48" fmla="*/ 0 w 41"/>
                <a:gd name="T49" fmla="*/ 33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1" h="73">
                  <a:moveTo>
                    <a:pt x="0" y="33"/>
                  </a:moveTo>
                  <a:lnTo>
                    <a:pt x="0" y="29"/>
                  </a:lnTo>
                  <a:lnTo>
                    <a:pt x="1" y="17"/>
                  </a:lnTo>
                  <a:lnTo>
                    <a:pt x="8" y="5"/>
                  </a:lnTo>
                  <a:lnTo>
                    <a:pt x="24" y="0"/>
                  </a:lnTo>
                  <a:lnTo>
                    <a:pt x="38" y="1"/>
                  </a:lnTo>
                  <a:lnTo>
                    <a:pt x="41" y="7"/>
                  </a:lnTo>
                  <a:lnTo>
                    <a:pt x="36" y="17"/>
                  </a:lnTo>
                  <a:lnTo>
                    <a:pt x="35" y="29"/>
                  </a:lnTo>
                  <a:lnTo>
                    <a:pt x="35" y="36"/>
                  </a:lnTo>
                  <a:lnTo>
                    <a:pt x="35" y="45"/>
                  </a:lnTo>
                  <a:lnTo>
                    <a:pt x="34" y="54"/>
                  </a:lnTo>
                  <a:lnTo>
                    <a:pt x="31" y="62"/>
                  </a:lnTo>
                  <a:lnTo>
                    <a:pt x="29" y="68"/>
                  </a:lnTo>
                  <a:lnTo>
                    <a:pt x="25" y="73"/>
                  </a:lnTo>
                  <a:lnTo>
                    <a:pt x="20" y="73"/>
                  </a:lnTo>
                  <a:lnTo>
                    <a:pt x="14" y="69"/>
                  </a:lnTo>
                  <a:lnTo>
                    <a:pt x="8" y="62"/>
                  </a:lnTo>
                  <a:lnTo>
                    <a:pt x="3" y="56"/>
                  </a:lnTo>
                  <a:lnTo>
                    <a:pt x="1" y="51"/>
                  </a:lnTo>
                  <a:lnTo>
                    <a:pt x="0" y="45"/>
                  </a:lnTo>
                  <a:lnTo>
                    <a:pt x="0" y="40"/>
                  </a:lnTo>
                  <a:lnTo>
                    <a:pt x="0" y="37"/>
                  </a:lnTo>
                  <a:lnTo>
                    <a:pt x="0" y="34"/>
                  </a:lnTo>
                  <a:lnTo>
                    <a:pt x="0" y="33"/>
                  </a:ln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85" name="Freeform 890"/>
            <p:cNvSpPr>
              <a:spLocks/>
            </p:cNvSpPr>
            <p:nvPr/>
          </p:nvSpPr>
          <p:spPr bwMode="auto">
            <a:xfrm>
              <a:off x="9757112" y="3402236"/>
              <a:ext cx="16160" cy="26211"/>
            </a:xfrm>
            <a:custGeom>
              <a:avLst/>
              <a:gdLst>
                <a:gd name="T0" fmla="*/ 0 w 41"/>
                <a:gd name="T1" fmla="*/ 33 h 73"/>
                <a:gd name="T2" fmla="*/ 0 w 41"/>
                <a:gd name="T3" fmla="*/ 33 h 73"/>
                <a:gd name="T4" fmla="*/ 0 w 41"/>
                <a:gd name="T5" fmla="*/ 29 h 73"/>
                <a:gd name="T6" fmla="*/ 1 w 41"/>
                <a:gd name="T7" fmla="*/ 17 h 73"/>
                <a:gd name="T8" fmla="*/ 8 w 41"/>
                <a:gd name="T9" fmla="*/ 5 h 73"/>
                <a:gd name="T10" fmla="*/ 24 w 41"/>
                <a:gd name="T11" fmla="*/ 0 h 73"/>
                <a:gd name="T12" fmla="*/ 24 w 41"/>
                <a:gd name="T13" fmla="*/ 0 h 73"/>
                <a:gd name="T14" fmla="*/ 38 w 41"/>
                <a:gd name="T15" fmla="*/ 1 h 73"/>
                <a:gd name="T16" fmla="*/ 41 w 41"/>
                <a:gd name="T17" fmla="*/ 7 h 73"/>
                <a:gd name="T18" fmla="*/ 36 w 41"/>
                <a:gd name="T19" fmla="*/ 17 h 73"/>
                <a:gd name="T20" fmla="*/ 35 w 41"/>
                <a:gd name="T21" fmla="*/ 29 h 73"/>
                <a:gd name="T22" fmla="*/ 35 w 41"/>
                <a:gd name="T23" fmla="*/ 29 h 73"/>
                <a:gd name="T24" fmla="*/ 35 w 41"/>
                <a:gd name="T25" fmla="*/ 36 h 73"/>
                <a:gd name="T26" fmla="*/ 35 w 41"/>
                <a:gd name="T27" fmla="*/ 45 h 73"/>
                <a:gd name="T28" fmla="*/ 34 w 41"/>
                <a:gd name="T29" fmla="*/ 54 h 73"/>
                <a:gd name="T30" fmla="*/ 31 w 41"/>
                <a:gd name="T31" fmla="*/ 62 h 73"/>
                <a:gd name="T32" fmla="*/ 29 w 41"/>
                <a:gd name="T33" fmla="*/ 68 h 73"/>
                <a:gd name="T34" fmla="*/ 25 w 41"/>
                <a:gd name="T35" fmla="*/ 73 h 73"/>
                <a:gd name="T36" fmla="*/ 20 w 41"/>
                <a:gd name="T37" fmla="*/ 73 h 73"/>
                <a:gd name="T38" fmla="*/ 14 w 41"/>
                <a:gd name="T39" fmla="*/ 69 h 73"/>
                <a:gd name="T40" fmla="*/ 14 w 41"/>
                <a:gd name="T41" fmla="*/ 69 h 73"/>
                <a:gd name="T42" fmla="*/ 8 w 41"/>
                <a:gd name="T43" fmla="*/ 62 h 73"/>
                <a:gd name="T44" fmla="*/ 3 w 41"/>
                <a:gd name="T45" fmla="*/ 56 h 73"/>
                <a:gd name="T46" fmla="*/ 1 w 41"/>
                <a:gd name="T47" fmla="*/ 51 h 73"/>
                <a:gd name="T48" fmla="*/ 0 w 41"/>
                <a:gd name="T49" fmla="*/ 45 h 73"/>
                <a:gd name="T50" fmla="*/ 0 w 41"/>
                <a:gd name="T51" fmla="*/ 40 h 73"/>
                <a:gd name="T52" fmla="*/ 0 w 41"/>
                <a:gd name="T53" fmla="*/ 37 h 73"/>
                <a:gd name="T54" fmla="*/ 0 w 41"/>
                <a:gd name="T55" fmla="*/ 34 h 73"/>
                <a:gd name="T56" fmla="*/ 0 w 41"/>
                <a:gd name="T57" fmla="*/ 33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41" h="73">
                  <a:moveTo>
                    <a:pt x="0" y="33"/>
                  </a:moveTo>
                  <a:lnTo>
                    <a:pt x="0" y="33"/>
                  </a:lnTo>
                  <a:lnTo>
                    <a:pt x="0" y="29"/>
                  </a:lnTo>
                  <a:lnTo>
                    <a:pt x="1" y="17"/>
                  </a:lnTo>
                  <a:lnTo>
                    <a:pt x="8" y="5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38" y="1"/>
                  </a:lnTo>
                  <a:lnTo>
                    <a:pt x="41" y="7"/>
                  </a:lnTo>
                  <a:lnTo>
                    <a:pt x="36" y="17"/>
                  </a:lnTo>
                  <a:lnTo>
                    <a:pt x="35" y="29"/>
                  </a:lnTo>
                  <a:lnTo>
                    <a:pt x="35" y="29"/>
                  </a:lnTo>
                  <a:lnTo>
                    <a:pt x="35" y="36"/>
                  </a:lnTo>
                  <a:lnTo>
                    <a:pt x="35" y="45"/>
                  </a:lnTo>
                  <a:lnTo>
                    <a:pt x="34" y="54"/>
                  </a:lnTo>
                  <a:lnTo>
                    <a:pt x="31" y="62"/>
                  </a:lnTo>
                  <a:lnTo>
                    <a:pt x="29" y="68"/>
                  </a:lnTo>
                  <a:lnTo>
                    <a:pt x="25" y="73"/>
                  </a:lnTo>
                  <a:lnTo>
                    <a:pt x="20" y="73"/>
                  </a:lnTo>
                  <a:lnTo>
                    <a:pt x="14" y="69"/>
                  </a:lnTo>
                  <a:lnTo>
                    <a:pt x="14" y="69"/>
                  </a:lnTo>
                  <a:lnTo>
                    <a:pt x="8" y="62"/>
                  </a:lnTo>
                  <a:lnTo>
                    <a:pt x="3" y="56"/>
                  </a:lnTo>
                  <a:lnTo>
                    <a:pt x="1" y="51"/>
                  </a:lnTo>
                  <a:lnTo>
                    <a:pt x="0" y="45"/>
                  </a:lnTo>
                  <a:lnTo>
                    <a:pt x="0" y="40"/>
                  </a:lnTo>
                  <a:lnTo>
                    <a:pt x="0" y="37"/>
                  </a:lnTo>
                  <a:lnTo>
                    <a:pt x="0" y="34"/>
                  </a:lnTo>
                  <a:lnTo>
                    <a:pt x="0" y="33"/>
                  </a:lnTo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86" name="Freeform 913"/>
            <p:cNvSpPr>
              <a:spLocks/>
            </p:cNvSpPr>
            <p:nvPr/>
          </p:nvSpPr>
          <p:spPr bwMode="auto">
            <a:xfrm>
              <a:off x="8181528" y="2121621"/>
              <a:ext cx="28280" cy="22467"/>
            </a:xfrm>
            <a:custGeom>
              <a:avLst/>
              <a:gdLst>
                <a:gd name="T0" fmla="*/ 70 w 73"/>
                <a:gd name="T1" fmla="*/ 26 h 65"/>
                <a:gd name="T2" fmla="*/ 73 w 73"/>
                <a:gd name="T3" fmla="*/ 0 h 65"/>
                <a:gd name="T4" fmla="*/ 72 w 73"/>
                <a:gd name="T5" fmla="*/ 1 h 65"/>
                <a:gd name="T6" fmla="*/ 67 w 73"/>
                <a:gd name="T7" fmla="*/ 2 h 65"/>
                <a:gd name="T8" fmla="*/ 61 w 73"/>
                <a:gd name="T9" fmla="*/ 5 h 65"/>
                <a:gd name="T10" fmla="*/ 54 w 73"/>
                <a:gd name="T11" fmla="*/ 8 h 65"/>
                <a:gd name="T12" fmla="*/ 46 w 73"/>
                <a:gd name="T13" fmla="*/ 11 h 65"/>
                <a:gd name="T14" fmla="*/ 38 w 73"/>
                <a:gd name="T15" fmla="*/ 12 h 65"/>
                <a:gd name="T16" fmla="*/ 29 w 73"/>
                <a:gd name="T17" fmla="*/ 12 h 65"/>
                <a:gd name="T18" fmla="*/ 22 w 73"/>
                <a:gd name="T19" fmla="*/ 11 h 65"/>
                <a:gd name="T20" fmla="*/ 10 w 73"/>
                <a:gd name="T21" fmla="*/ 11 h 65"/>
                <a:gd name="T22" fmla="*/ 4 w 73"/>
                <a:gd name="T23" fmla="*/ 18 h 65"/>
                <a:gd name="T24" fmla="*/ 1 w 73"/>
                <a:gd name="T25" fmla="*/ 26 h 65"/>
                <a:gd name="T26" fmla="*/ 0 w 73"/>
                <a:gd name="T27" fmla="*/ 29 h 65"/>
                <a:gd name="T28" fmla="*/ 32 w 73"/>
                <a:gd name="T29" fmla="*/ 64 h 65"/>
                <a:gd name="T30" fmla="*/ 37 w 73"/>
                <a:gd name="T31" fmla="*/ 65 h 65"/>
                <a:gd name="T32" fmla="*/ 47 w 73"/>
                <a:gd name="T33" fmla="*/ 65 h 65"/>
                <a:gd name="T34" fmla="*/ 56 w 73"/>
                <a:gd name="T35" fmla="*/ 60 h 65"/>
                <a:gd name="T36" fmla="*/ 60 w 73"/>
                <a:gd name="T37" fmla="*/ 49 h 65"/>
                <a:gd name="T38" fmla="*/ 61 w 73"/>
                <a:gd name="T39" fmla="*/ 35 h 65"/>
                <a:gd name="T40" fmla="*/ 65 w 73"/>
                <a:gd name="T41" fmla="*/ 28 h 65"/>
                <a:gd name="T42" fmla="*/ 68 w 73"/>
                <a:gd name="T43" fmla="*/ 26 h 65"/>
                <a:gd name="T44" fmla="*/ 70 w 73"/>
                <a:gd name="T45" fmla="*/ 26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73" h="65">
                  <a:moveTo>
                    <a:pt x="70" y="26"/>
                  </a:moveTo>
                  <a:lnTo>
                    <a:pt x="73" y="0"/>
                  </a:lnTo>
                  <a:lnTo>
                    <a:pt x="72" y="1"/>
                  </a:lnTo>
                  <a:lnTo>
                    <a:pt x="67" y="2"/>
                  </a:lnTo>
                  <a:lnTo>
                    <a:pt x="61" y="5"/>
                  </a:lnTo>
                  <a:lnTo>
                    <a:pt x="54" y="8"/>
                  </a:lnTo>
                  <a:lnTo>
                    <a:pt x="46" y="11"/>
                  </a:lnTo>
                  <a:lnTo>
                    <a:pt x="38" y="12"/>
                  </a:lnTo>
                  <a:lnTo>
                    <a:pt x="29" y="12"/>
                  </a:lnTo>
                  <a:lnTo>
                    <a:pt x="22" y="11"/>
                  </a:lnTo>
                  <a:lnTo>
                    <a:pt x="10" y="11"/>
                  </a:lnTo>
                  <a:lnTo>
                    <a:pt x="4" y="18"/>
                  </a:lnTo>
                  <a:lnTo>
                    <a:pt x="1" y="26"/>
                  </a:lnTo>
                  <a:lnTo>
                    <a:pt x="0" y="29"/>
                  </a:lnTo>
                  <a:lnTo>
                    <a:pt x="32" y="64"/>
                  </a:lnTo>
                  <a:lnTo>
                    <a:pt x="37" y="65"/>
                  </a:lnTo>
                  <a:lnTo>
                    <a:pt x="47" y="65"/>
                  </a:lnTo>
                  <a:lnTo>
                    <a:pt x="56" y="60"/>
                  </a:lnTo>
                  <a:lnTo>
                    <a:pt x="60" y="49"/>
                  </a:lnTo>
                  <a:lnTo>
                    <a:pt x="61" y="35"/>
                  </a:lnTo>
                  <a:lnTo>
                    <a:pt x="65" y="28"/>
                  </a:lnTo>
                  <a:lnTo>
                    <a:pt x="68" y="26"/>
                  </a:lnTo>
                  <a:lnTo>
                    <a:pt x="70" y="26"/>
                  </a:lnTo>
                  <a:close/>
                </a:path>
              </a:pathLst>
            </a:custGeom>
            <a:solidFill>
              <a:srgbClr val="CCFFFF"/>
            </a:soli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87" name="Freeform 914"/>
            <p:cNvSpPr>
              <a:spLocks/>
            </p:cNvSpPr>
            <p:nvPr/>
          </p:nvSpPr>
          <p:spPr bwMode="auto">
            <a:xfrm>
              <a:off x="8181528" y="2121621"/>
              <a:ext cx="28280" cy="22467"/>
            </a:xfrm>
            <a:custGeom>
              <a:avLst/>
              <a:gdLst>
                <a:gd name="T0" fmla="*/ 70 w 73"/>
                <a:gd name="T1" fmla="*/ 26 h 65"/>
                <a:gd name="T2" fmla="*/ 73 w 73"/>
                <a:gd name="T3" fmla="*/ 0 h 65"/>
                <a:gd name="T4" fmla="*/ 73 w 73"/>
                <a:gd name="T5" fmla="*/ 0 h 65"/>
                <a:gd name="T6" fmla="*/ 72 w 73"/>
                <a:gd name="T7" fmla="*/ 1 h 65"/>
                <a:gd name="T8" fmla="*/ 67 w 73"/>
                <a:gd name="T9" fmla="*/ 2 h 65"/>
                <a:gd name="T10" fmla="*/ 61 w 73"/>
                <a:gd name="T11" fmla="*/ 5 h 65"/>
                <a:gd name="T12" fmla="*/ 54 w 73"/>
                <a:gd name="T13" fmla="*/ 8 h 65"/>
                <a:gd name="T14" fmla="*/ 46 w 73"/>
                <a:gd name="T15" fmla="*/ 11 h 65"/>
                <a:gd name="T16" fmla="*/ 38 w 73"/>
                <a:gd name="T17" fmla="*/ 12 h 65"/>
                <a:gd name="T18" fmla="*/ 29 w 73"/>
                <a:gd name="T19" fmla="*/ 12 h 65"/>
                <a:gd name="T20" fmla="*/ 22 w 73"/>
                <a:gd name="T21" fmla="*/ 11 h 65"/>
                <a:gd name="T22" fmla="*/ 22 w 73"/>
                <a:gd name="T23" fmla="*/ 11 h 65"/>
                <a:gd name="T24" fmla="*/ 10 w 73"/>
                <a:gd name="T25" fmla="*/ 11 h 65"/>
                <a:gd name="T26" fmla="*/ 4 w 73"/>
                <a:gd name="T27" fmla="*/ 18 h 65"/>
                <a:gd name="T28" fmla="*/ 1 w 73"/>
                <a:gd name="T29" fmla="*/ 26 h 65"/>
                <a:gd name="T30" fmla="*/ 0 w 73"/>
                <a:gd name="T31" fmla="*/ 29 h 65"/>
                <a:gd name="T32" fmla="*/ 32 w 73"/>
                <a:gd name="T33" fmla="*/ 64 h 65"/>
                <a:gd name="T34" fmla="*/ 32 w 73"/>
                <a:gd name="T35" fmla="*/ 64 h 65"/>
                <a:gd name="T36" fmla="*/ 37 w 73"/>
                <a:gd name="T37" fmla="*/ 65 h 65"/>
                <a:gd name="T38" fmla="*/ 47 w 73"/>
                <a:gd name="T39" fmla="*/ 65 h 65"/>
                <a:gd name="T40" fmla="*/ 56 w 73"/>
                <a:gd name="T41" fmla="*/ 60 h 65"/>
                <a:gd name="T42" fmla="*/ 60 w 73"/>
                <a:gd name="T43" fmla="*/ 49 h 65"/>
                <a:gd name="T44" fmla="*/ 60 w 73"/>
                <a:gd name="T45" fmla="*/ 49 h 65"/>
                <a:gd name="T46" fmla="*/ 61 w 73"/>
                <a:gd name="T47" fmla="*/ 35 h 65"/>
                <a:gd name="T48" fmla="*/ 65 w 73"/>
                <a:gd name="T49" fmla="*/ 28 h 65"/>
                <a:gd name="T50" fmla="*/ 68 w 73"/>
                <a:gd name="T51" fmla="*/ 26 h 65"/>
                <a:gd name="T52" fmla="*/ 70 w 73"/>
                <a:gd name="T53" fmla="*/ 26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73" h="65">
                  <a:moveTo>
                    <a:pt x="70" y="26"/>
                  </a:moveTo>
                  <a:lnTo>
                    <a:pt x="73" y="0"/>
                  </a:lnTo>
                  <a:lnTo>
                    <a:pt x="73" y="0"/>
                  </a:lnTo>
                  <a:lnTo>
                    <a:pt x="72" y="1"/>
                  </a:lnTo>
                  <a:lnTo>
                    <a:pt x="67" y="2"/>
                  </a:lnTo>
                  <a:lnTo>
                    <a:pt x="61" y="5"/>
                  </a:lnTo>
                  <a:lnTo>
                    <a:pt x="54" y="8"/>
                  </a:lnTo>
                  <a:lnTo>
                    <a:pt x="46" y="11"/>
                  </a:lnTo>
                  <a:lnTo>
                    <a:pt x="38" y="12"/>
                  </a:lnTo>
                  <a:lnTo>
                    <a:pt x="29" y="12"/>
                  </a:lnTo>
                  <a:lnTo>
                    <a:pt x="22" y="11"/>
                  </a:lnTo>
                  <a:lnTo>
                    <a:pt x="22" y="11"/>
                  </a:lnTo>
                  <a:lnTo>
                    <a:pt x="10" y="11"/>
                  </a:lnTo>
                  <a:lnTo>
                    <a:pt x="4" y="18"/>
                  </a:lnTo>
                  <a:lnTo>
                    <a:pt x="1" y="26"/>
                  </a:lnTo>
                  <a:lnTo>
                    <a:pt x="0" y="29"/>
                  </a:lnTo>
                  <a:lnTo>
                    <a:pt x="32" y="64"/>
                  </a:lnTo>
                  <a:lnTo>
                    <a:pt x="32" y="64"/>
                  </a:lnTo>
                  <a:lnTo>
                    <a:pt x="37" y="65"/>
                  </a:lnTo>
                  <a:lnTo>
                    <a:pt x="47" y="65"/>
                  </a:lnTo>
                  <a:lnTo>
                    <a:pt x="56" y="60"/>
                  </a:lnTo>
                  <a:lnTo>
                    <a:pt x="60" y="49"/>
                  </a:lnTo>
                  <a:lnTo>
                    <a:pt x="60" y="49"/>
                  </a:lnTo>
                  <a:lnTo>
                    <a:pt x="61" y="35"/>
                  </a:lnTo>
                  <a:lnTo>
                    <a:pt x="65" y="28"/>
                  </a:lnTo>
                  <a:lnTo>
                    <a:pt x="68" y="26"/>
                  </a:lnTo>
                  <a:lnTo>
                    <a:pt x="70" y="26"/>
                  </a:lnTo>
                </a:path>
              </a:pathLst>
            </a:custGeom>
            <a:solidFill>
              <a:srgbClr val="CCFFFF"/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88" name="Freeform 915"/>
            <p:cNvSpPr>
              <a:spLocks/>
            </p:cNvSpPr>
            <p:nvPr/>
          </p:nvSpPr>
          <p:spPr bwMode="auto">
            <a:xfrm>
              <a:off x="8193648" y="2174044"/>
              <a:ext cx="24240" cy="18722"/>
            </a:xfrm>
            <a:custGeom>
              <a:avLst/>
              <a:gdLst>
                <a:gd name="T0" fmla="*/ 20 w 57"/>
                <a:gd name="T1" fmla="*/ 8 h 47"/>
                <a:gd name="T2" fmla="*/ 0 w 57"/>
                <a:gd name="T3" fmla="*/ 34 h 47"/>
                <a:gd name="T4" fmla="*/ 2 w 57"/>
                <a:gd name="T5" fmla="*/ 36 h 47"/>
                <a:gd name="T6" fmla="*/ 5 w 57"/>
                <a:gd name="T7" fmla="*/ 42 h 47"/>
                <a:gd name="T8" fmla="*/ 12 w 57"/>
                <a:gd name="T9" fmla="*/ 47 h 47"/>
                <a:gd name="T10" fmla="*/ 24 w 57"/>
                <a:gd name="T11" fmla="*/ 47 h 47"/>
                <a:gd name="T12" fmla="*/ 31 w 57"/>
                <a:gd name="T13" fmla="*/ 45 h 47"/>
                <a:gd name="T14" fmla="*/ 38 w 57"/>
                <a:gd name="T15" fmla="*/ 45 h 47"/>
                <a:gd name="T16" fmla="*/ 45 w 57"/>
                <a:gd name="T17" fmla="*/ 45 h 47"/>
                <a:gd name="T18" fmla="*/ 50 w 57"/>
                <a:gd name="T19" fmla="*/ 45 h 47"/>
                <a:gd name="T20" fmla="*/ 54 w 57"/>
                <a:gd name="T21" fmla="*/ 43 h 47"/>
                <a:gd name="T22" fmla="*/ 56 w 57"/>
                <a:gd name="T23" fmla="*/ 41 h 47"/>
                <a:gd name="T24" fmla="*/ 57 w 57"/>
                <a:gd name="T25" fmla="*/ 35 h 47"/>
                <a:gd name="T26" fmla="*/ 55 w 57"/>
                <a:gd name="T27" fmla="*/ 27 h 47"/>
                <a:gd name="T28" fmla="*/ 51 w 57"/>
                <a:gd name="T29" fmla="*/ 18 h 47"/>
                <a:gd name="T30" fmla="*/ 49 w 57"/>
                <a:gd name="T31" fmla="*/ 11 h 47"/>
                <a:gd name="T32" fmla="*/ 46 w 57"/>
                <a:gd name="T33" fmla="*/ 6 h 47"/>
                <a:gd name="T34" fmla="*/ 42 w 57"/>
                <a:gd name="T35" fmla="*/ 1 h 47"/>
                <a:gd name="T36" fmla="*/ 39 w 57"/>
                <a:gd name="T37" fmla="*/ 0 h 47"/>
                <a:gd name="T38" fmla="*/ 34 w 57"/>
                <a:gd name="T39" fmla="*/ 0 h 47"/>
                <a:gd name="T40" fmla="*/ 27 w 57"/>
                <a:gd name="T41" fmla="*/ 4 h 47"/>
                <a:gd name="T42" fmla="*/ 20 w 57"/>
                <a:gd name="T43" fmla="*/ 8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57" h="47">
                  <a:moveTo>
                    <a:pt x="20" y="8"/>
                  </a:moveTo>
                  <a:lnTo>
                    <a:pt x="0" y="34"/>
                  </a:lnTo>
                  <a:lnTo>
                    <a:pt x="2" y="36"/>
                  </a:lnTo>
                  <a:lnTo>
                    <a:pt x="5" y="42"/>
                  </a:lnTo>
                  <a:lnTo>
                    <a:pt x="12" y="47"/>
                  </a:lnTo>
                  <a:lnTo>
                    <a:pt x="24" y="47"/>
                  </a:lnTo>
                  <a:lnTo>
                    <a:pt x="31" y="45"/>
                  </a:lnTo>
                  <a:lnTo>
                    <a:pt x="38" y="45"/>
                  </a:lnTo>
                  <a:lnTo>
                    <a:pt x="45" y="45"/>
                  </a:lnTo>
                  <a:lnTo>
                    <a:pt x="50" y="45"/>
                  </a:lnTo>
                  <a:lnTo>
                    <a:pt x="54" y="43"/>
                  </a:lnTo>
                  <a:lnTo>
                    <a:pt x="56" y="41"/>
                  </a:lnTo>
                  <a:lnTo>
                    <a:pt x="57" y="35"/>
                  </a:lnTo>
                  <a:lnTo>
                    <a:pt x="55" y="27"/>
                  </a:lnTo>
                  <a:lnTo>
                    <a:pt x="51" y="18"/>
                  </a:lnTo>
                  <a:lnTo>
                    <a:pt x="49" y="11"/>
                  </a:lnTo>
                  <a:lnTo>
                    <a:pt x="46" y="6"/>
                  </a:lnTo>
                  <a:lnTo>
                    <a:pt x="42" y="1"/>
                  </a:lnTo>
                  <a:lnTo>
                    <a:pt x="39" y="0"/>
                  </a:lnTo>
                  <a:lnTo>
                    <a:pt x="34" y="0"/>
                  </a:lnTo>
                  <a:lnTo>
                    <a:pt x="27" y="4"/>
                  </a:lnTo>
                  <a:lnTo>
                    <a:pt x="20" y="8"/>
                  </a:lnTo>
                  <a:close/>
                </a:path>
              </a:pathLst>
            </a:custGeom>
            <a:solidFill>
              <a:srgbClr val="CCFFFF"/>
            </a:soli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89" name="Freeform 916"/>
            <p:cNvSpPr>
              <a:spLocks/>
            </p:cNvSpPr>
            <p:nvPr/>
          </p:nvSpPr>
          <p:spPr bwMode="auto">
            <a:xfrm>
              <a:off x="8193648" y="2174044"/>
              <a:ext cx="24240" cy="18722"/>
            </a:xfrm>
            <a:custGeom>
              <a:avLst/>
              <a:gdLst>
                <a:gd name="T0" fmla="*/ 20 w 57"/>
                <a:gd name="T1" fmla="*/ 8 h 47"/>
                <a:gd name="T2" fmla="*/ 0 w 57"/>
                <a:gd name="T3" fmla="*/ 34 h 47"/>
                <a:gd name="T4" fmla="*/ 0 w 57"/>
                <a:gd name="T5" fmla="*/ 34 h 47"/>
                <a:gd name="T6" fmla="*/ 2 w 57"/>
                <a:gd name="T7" fmla="*/ 36 h 47"/>
                <a:gd name="T8" fmla="*/ 5 w 57"/>
                <a:gd name="T9" fmla="*/ 42 h 47"/>
                <a:gd name="T10" fmla="*/ 12 w 57"/>
                <a:gd name="T11" fmla="*/ 47 h 47"/>
                <a:gd name="T12" fmla="*/ 24 w 57"/>
                <a:gd name="T13" fmla="*/ 47 h 47"/>
                <a:gd name="T14" fmla="*/ 24 w 57"/>
                <a:gd name="T15" fmla="*/ 47 h 47"/>
                <a:gd name="T16" fmla="*/ 31 w 57"/>
                <a:gd name="T17" fmla="*/ 45 h 47"/>
                <a:gd name="T18" fmla="*/ 38 w 57"/>
                <a:gd name="T19" fmla="*/ 45 h 47"/>
                <a:gd name="T20" fmla="*/ 45 w 57"/>
                <a:gd name="T21" fmla="*/ 45 h 47"/>
                <a:gd name="T22" fmla="*/ 50 w 57"/>
                <a:gd name="T23" fmla="*/ 45 h 47"/>
                <a:gd name="T24" fmla="*/ 54 w 57"/>
                <a:gd name="T25" fmla="*/ 43 h 47"/>
                <a:gd name="T26" fmla="*/ 56 w 57"/>
                <a:gd name="T27" fmla="*/ 41 h 47"/>
                <a:gd name="T28" fmla="*/ 57 w 57"/>
                <a:gd name="T29" fmla="*/ 35 h 47"/>
                <a:gd name="T30" fmla="*/ 55 w 57"/>
                <a:gd name="T31" fmla="*/ 27 h 47"/>
                <a:gd name="T32" fmla="*/ 55 w 57"/>
                <a:gd name="T33" fmla="*/ 27 h 47"/>
                <a:gd name="T34" fmla="*/ 51 w 57"/>
                <a:gd name="T35" fmla="*/ 18 h 47"/>
                <a:gd name="T36" fmla="*/ 49 w 57"/>
                <a:gd name="T37" fmla="*/ 11 h 47"/>
                <a:gd name="T38" fmla="*/ 46 w 57"/>
                <a:gd name="T39" fmla="*/ 6 h 47"/>
                <a:gd name="T40" fmla="*/ 42 w 57"/>
                <a:gd name="T41" fmla="*/ 1 h 47"/>
                <a:gd name="T42" fmla="*/ 39 w 57"/>
                <a:gd name="T43" fmla="*/ 0 h 47"/>
                <a:gd name="T44" fmla="*/ 34 w 57"/>
                <a:gd name="T45" fmla="*/ 0 h 47"/>
                <a:gd name="T46" fmla="*/ 27 w 57"/>
                <a:gd name="T47" fmla="*/ 4 h 47"/>
                <a:gd name="T48" fmla="*/ 20 w 57"/>
                <a:gd name="T49" fmla="*/ 8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57" h="47">
                  <a:moveTo>
                    <a:pt x="20" y="8"/>
                  </a:moveTo>
                  <a:lnTo>
                    <a:pt x="0" y="34"/>
                  </a:lnTo>
                  <a:lnTo>
                    <a:pt x="0" y="34"/>
                  </a:lnTo>
                  <a:lnTo>
                    <a:pt x="2" y="36"/>
                  </a:lnTo>
                  <a:lnTo>
                    <a:pt x="5" y="42"/>
                  </a:lnTo>
                  <a:lnTo>
                    <a:pt x="12" y="47"/>
                  </a:lnTo>
                  <a:lnTo>
                    <a:pt x="24" y="47"/>
                  </a:lnTo>
                  <a:lnTo>
                    <a:pt x="24" y="47"/>
                  </a:lnTo>
                  <a:lnTo>
                    <a:pt x="31" y="45"/>
                  </a:lnTo>
                  <a:lnTo>
                    <a:pt x="38" y="45"/>
                  </a:lnTo>
                  <a:lnTo>
                    <a:pt x="45" y="45"/>
                  </a:lnTo>
                  <a:lnTo>
                    <a:pt x="50" y="45"/>
                  </a:lnTo>
                  <a:lnTo>
                    <a:pt x="54" y="43"/>
                  </a:lnTo>
                  <a:lnTo>
                    <a:pt x="56" y="41"/>
                  </a:lnTo>
                  <a:lnTo>
                    <a:pt x="57" y="35"/>
                  </a:lnTo>
                  <a:lnTo>
                    <a:pt x="55" y="27"/>
                  </a:lnTo>
                  <a:lnTo>
                    <a:pt x="55" y="27"/>
                  </a:lnTo>
                  <a:lnTo>
                    <a:pt x="51" y="18"/>
                  </a:lnTo>
                  <a:lnTo>
                    <a:pt x="49" y="11"/>
                  </a:lnTo>
                  <a:lnTo>
                    <a:pt x="46" y="6"/>
                  </a:lnTo>
                  <a:lnTo>
                    <a:pt x="42" y="1"/>
                  </a:lnTo>
                  <a:lnTo>
                    <a:pt x="39" y="0"/>
                  </a:lnTo>
                  <a:lnTo>
                    <a:pt x="34" y="0"/>
                  </a:lnTo>
                  <a:lnTo>
                    <a:pt x="27" y="4"/>
                  </a:lnTo>
                  <a:lnTo>
                    <a:pt x="20" y="8"/>
                  </a:lnTo>
                </a:path>
              </a:pathLst>
            </a:custGeom>
            <a:solidFill>
              <a:srgbClr val="CCFFFF"/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90" name="Freeform 917"/>
            <p:cNvSpPr>
              <a:spLocks/>
            </p:cNvSpPr>
            <p:nvPr/>
          </p:nvSpPr>
          <p:spPr bwMode="auto">
            <a:xfrm>
              <a:off x="8209808" y="2204000"/>
              <a:ext cx="12120" cy="7489"/>
            </a:xfrm>
            <a:custGeom>
              <a:avLst/>
              <a:gdLst>
                <a:gd name="T0" fmla="*/ 16 w 32"/>
                <a:gd name="T1" fmla="*/ 0 h 22"/>
                <a:gd name="T2" fmla="*/ 22 w 32"/>
                <a:gd name="T3" fmla="*/ 2 h 22"/>
                <a:gd name="T4" fmla="*/ 27 w 32"/>
                <a:gd name="T5" fmla="*/ 4 h 22"/>
                <a:gd name="T6" fmla="*/ 30 w 32"/>
                <a:gd name="T7" fmla="*/ 7 h 22"/>
                <a:gd name="T8" fmla="*/ 32 w 32"/>
                <a:gd name="T9" fmla="*/ 12 h 22"/>
                <a:gd name="T10" fmla="*/ 30 w 32"/>
                <a:gd name="T11" fmla="*/ 17 h 22"/>
                <a:gd name="T12" fmla="*/ 27 w 32"/>
                <a:gd name="T13" fmla="*/ 19 h 22"/>
                <a:gd name="T14" fmla="*/ 22 w 32"/>
                <a:gd name="T15" fmla="*/ 21 h 22"/>
                <a:gd name="T16" fmla="*/ 16 w 32"/>
                <a:gd name="T17" fmla="*/ 22 h 22"/>
                <a:gd name="T18" fmla="*/ 9 w 32"/>
                <a:gd name="T19" fmla="*/ 21 h 22"/>
                <a:gd name="T20" fmla="*/ 5 w 32"/>
                <a:gd name="T21" fmla="*/ 19 h 22"/>
                <a:gd name="T22" fmla="*/ 1 w 32"/>
                <a:gd name="T23" fmla="*/ 17 h 22"/>
                <a:gd name="T24" fmla="*/ 0 w 32"/>
                <a:gd name="T25" fmla="*/ 12 h 22"/>
                <a:gd name="T26" fmla="*/ 1 w 32"/>
                <a:gd name="T27" fmla="*/ 7 h 22"/>
                <a:gd name="T28" fmla="*/ 5 w 32"/>
                <a:gd name="T29" fmla="*/ 4 h 22"/>
                <a:gd name="T30" fmla="*/ 9 w 32"/>
                <a:gd name="T31" fmla="*/ 2 h 22"/>
                <a:gd name="T32" fmla="*/ 16 w 32"/>
                <a:gd name="T33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2" h="22">
                  <a:moveTo>
                    <a:pt x="16" y="0"/>
                  </a:moveTo>
                  <a:lnTo>
                    <a:pt x="22" y="2"/>
                  </a:lnTo>
                  <a:lnTo>
                    <a:pt x="27" y="4"/>
                  </a:lnTo>
                  <a:lnTo>
                    <a:pt x="30" y="7"/>
                  </a:lnTo>
                  <a:lnTo>
                    <a:pt x="32" y="12"/>
                  </a:lnTo>
                  <a:lnTo>
                    <a:pt x="30" y="17"/>
                  </a:lnTo>
                  <a:lnTo>
                    <a:pt x="27" y="19"/>
                  </a:lnTo>
                  <a:lnTo>
                    <a:pt x="22" y="21"/>
                  </a:lnTo>
                  <a:lnTo>
                    <a:pt x="16" y="22"/>
                  </a:lnTo>
                  <a:lnTo>
                    <a:pt x="9" y="21"/>
                  </a:lnTo>
                  <a:lnTo>
                    <a:pt x="5" y="19"/>
                  </a:lnTo>
                  <a:lnTo>
                    <a:pt x="1" y="17"/>
                  </a:lnTo>
                  <a:lnTo>
                    <a:pt x="0" y="12"/>
                  </a:lnTo>
                  <a:lnTo>
                    <a:pt x="1" y="7"/>
                  </a:lnTo>
                  <a:lnTo>
                    <a:pt x="5" y="4"/>
                  </a:lnTo>
                  <a:lnTo>
                    <a:pt x="9" y="2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CCFFFF"/>
            </a:soli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91" name="Freeform 918"/>
            <p:cNvSpPr>
              <a:spLocks/>
            </p:cNvSpPr>
            <p:nvPr/>
          </p:nvSpPr>
          <p:spPr bwMode="auto">
            <a:xfrm>
              <a:off x="8209808" y="2204000"/>
              <a:ext cx="12120" cy="7489"/>
            </a:xfrm>
            <a:custGeom>
              <a:avLst/>
              <a:gdLst>
                <a:gd name="T0" fmla="*/ 16 w 32"/>
                <a:gd name="T1" fmla="*/ 0 h 22"/>
                <a:gd name="T2" fmla="*/ 16 w 32"/>
                <a:gd name="T3" fmla="*/ 0 h 22"/>
                <a:gd name="T4" fmla="*/ 22 w 32"/>
                <a:gd name="T5" fmla="*/ 2 h 22"/>
                <a:gd name="T6" fmla="*/ 27 w 32"/>
                <a:gd name="T7" fmla="*/ 4 h 22"/>
                <a:gd name="T8" fmla="*/ 30 w 32"/>
                <a:gd name="T9" fmla="*/ 7 h 22"/>
                <a:gd name="T10" fmla="*/ 32 w 32"/>
                <a:gd name="T11" fmla="*/ 12 h 22"/>
                <a:gd name="T12" fmla="*/ 32 w 32"/>
                <a:gd name="T13" fmla="*/ 12 h 22"/>
                <a:gd name="T14" fmla="*/ 30 w 32"/>
                <a:gd name="T15" fmla="*/ 17 h 22"/>
                <a:gd name="T16" fmla="*/ 27 w 32"/>
                <a:gd name="T17" fmla="*/ 19 h 22"/>
                <a:gd name="T18" fmla="*/ 22 w 32"/>
                <a:gd name="T19" fmla="*/ 21 h 22"/>
                <a:gd name="T20" fmla="*/ 16 w 32"/>
                <a:gd name="T21" fmla="*/ 22 h 22"/>
                <a:gd name="T22" fmla="*/ 16 w 32"/>
                <a:gd name="T23" fmla="*/ 22 h 22"/>
                <a:gd name="T24" fmla="*/ 9 w 32"/>
                <a:gd name="T25" fmla="*/ 21 h 22"/>
                <a:gd name="T26" fmla="*/ 5 w 32"/>
                <a:gd name="T27" fmla="*/ 19 h 22"/>
                <a:gd name="T28" fmla="*/ 1 w 32"/>
                <a:gd name="T29" fmla="*/ 17 h 22"/>
                <a:gd name="T30" fmla="*/ 0 w 32"/>
                <a:gd name="T31" fmla="*/ 12 h 22"/>
                <a:gd name="T32" fmla="*/ 0 w 32"/>
                <a:gd name="T33" fmla="*/ 12 h 22"/>
                <a:gd name="T34" fmla="*/ 1 w 32"/>
                <a:gd name="T35" fmla="*/ 7 h 22"/>
                <a:gd name="T36" fmla="*/ 5 w 32"/>
                <a:gd name="T37" fmla="*/ 4 h 22"/>
                <a:gd name="T38" fmla="*/ 9 w 32"/>
                <a:gd name="T39" fmla="*/ 2 h 22"/>
                <a:gd name="T40" fmla="*/ 16 w 32"/>
                <a:gd name="T41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2" h="22">
                  <a:moveTo>
                    <a:pt x="16" y="0"/>
                  </a:moveTo>
                  <a:lnTo>
                    <a:pt x="16" y="0"/>
                  </a:lnTo>
                  <a:lnTo>
                    <a:pt x="22" y="2"/>
                  </a:lnTo>
                  <a:lnTo>
                    <a:pt x="27" y="4"/>
                  </a:lnTo>
                  <a:lnTo>
                    <a:pt x="30" y="7"/>
                  </a:lnTo>
                  <a:lnTo>
                    <a:pt x="32" y="12"/>
                  </a:lnTo>
                  <a:lnTo>
                    <a:pt x="32" y="12"/>
                  </a:lnTo>
                  <a:lnTo>
                    <a:pt x="30" y="17"/>
                  </a:lnTo>
                  <a:lnTo>
                    <a:pt x="27" y="19"/>
                  </a:lnTo>
                  <a:lnTo>
                    <a:pt x="22" y="21"/>
                  </a:lnTo>
                  <a:lnTo>
                    <a:pt x="16" y="22"/>
                  </a:lnTo>
                  <a:lnTo>
                    <a:pt x="16" y="22"/>
                  </a:lnTo>
                  <a:lnTo>
                    <a:pt x="9" y="21"/>
                  </a:lnTo>
                  <a:lnTo>
                    <a:pt x="5" y="19"/>
                  </a:lnTo>
                  <a:lnTo>
                    <a:pt x="1" y="17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1" y="7"/>
                  </a:lnTo>
                  <a:lnTo>
                    <a:pt x="5" y="4"/>
                  </a:lnTo>
                  <a:lnTo>
                    <a:pt x="9" y="2"/>
                  </a:lnTo>
                  <a:lnTo>
                    <a:pt x="16" y="0"/>
                  </a:lnTo>
                </a:path>
              </a:pathLst>
            </a:custGeom>
            <a:solidFill>
              <a:srgbClr val="CCFFFF"/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92" name="Freeform 919"/>
            <p:cNvSpPr>
              <a:spLocks/>
            </p:cNvSpPr>
            <p:nvPr/>
          </p:nvSpPr>
          <p:spPr bwMode="auto">
            <a:xfrm>
              <a:off x="8557244" y="2245189"/>
              <a:ext cx="8080" cy="7489"/>
            </a:xfrm>
            <a:custGeom>
              <a:avLst/>
              <a:gdLst>
                <a:gd name="T0" fmla="*/ 0 w 26"/>
                <a:gd name="T1" fmla="*/ 22 h 22"/>
                <a:gd name="T2" fmla="*/ 4 w 26"/>
                <a:gd name="T3" fmla="*/ 0 h 22"/>
                <a:gd name="T4" fmla="*/ 26 w 26"/>
                <a:gd name="T5" fmla="*/ 9 h 22"/>
                <a:gd name="T6" fmla="*/ 25 w 26"/>
                <a:gd name="T7" fmla="*/ 11 h 22"/>
                <a:gd name="T8" fmla="*/ 19 w 26"/>
                <a:gd name="T9" fmla="*/ 15 h 22"/>
                <a:gd name="T10" fmla="*/ 11 w 26"/>
                <a:gd name="T11" fmla="*/ 20 h 22"/>
                <a:gd name="T12" fmla="*/ 0 w 26"/>
                <a:gd name="T13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22">
                  <a:moveTo>
                    <a:pt x="0" y="22"/>
                  </a:moveTo>
                  <a:lnTo>
                    <a:pt x="4" y="0"/>
                  </a:lnTo>
                  <a:lnTo>
                    <a:pt x="26" y="9"/>
                  </a:lnTo>
                  <a:lnTo>
                    <a:pt x="25" y="11"/>
                  </a:lnTo>
                  <a:lnTo>
                    <a:pt x="19" y="15"/>
                  </a:lnTo>
                  <a:lnTo>
                    <a:pt x="11" y="20"/>
                  </a:lnTo>
                  <a:lnTo>
                    <a:pt x="0" y="22"/>
                  </a:lnTo>
                  <a:close/>
                </a:path>
              </a:pathLst>
            </a:custGeom>
            <a:solidFill>
              <a:srgbClr val="CCFFFF"/>
            </a:soli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93" name="Freeform 920"/>
            <p:cNvSpPr>
              <a:spLocks/>
            </p:cNvSpPr>
            <p:nvPr/>
          </p:nvSpPr>
          <p:spPr bwMode="auto">
            <a:xfrm>
              <a:off x="8557244" y="2245189"/>
              <a:ext cx="8080" cy="7489"/>
            </a:xfrm>
            <a:custGeom>
              <a:avLst/>
              <a:gdLst>
                <a:gd name="T0" fmla="*/ 0 w 26"/>
                <a:gd name="T1" fmla="*/ 22 h 22"/>
                <a:gd name="T2" fmla="*/ 4 w 26"/>
                <a:gd name="T3" fmla="*/ 0 h 22"/>
                <a:gd name="T4" fmla="*/ 26 w 26"/>
                <a:gd name="T5" fmla="*/ 9 h 22"/>
                <a:gd name="T6" fmla="*/ 26 w 26"/>
                <a:gd name="T7" fmla="*/ 9 h 22"/>
                <a:gd name="T8" fmla="*/ 25 w 26"/>
                <a:gd name="T9" fmla="*/ 11 h 22"/>
                <a:gd name="T10" fmla="*/ 19 w 26"/>
                <a:gd name="T11" fmla="*/ 15 h 22"/>
                <a:gd name="T12" fmla="*/ 11 w 26"/>
                <a:gd name="T13" fmla="*/ 20 h 22"/>
                <a:gd name="T14" fmla="*/ 0 w 26"/>
                <a:gd name="T15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6" h="22">
                  <a:moveTo>
                    <a:pt x="0" y="22"/>
                  </a:moveTo>
                  <a:lnTo>
                    <a:pt x="4" y="0"/>
                  </a:lnTo>
                  <a:lnTo>
                    <a:pt x="26" y="9"/>
                  </a:lnTo>
                  <a:lnTo>
                    <a:pt x="26" y="9"/>
                  </a:lnTo>
                  <a:lnTo>
                    <a:pt x="25" y="11"/>
                  </a:lnTo>
                  <a:lnTo>
                    <a:pt x="19" y="15"/>
                  </a:lnTo>
                  <a:lnTo>
                    <a:pt x="11" y="20"/>
                  </a:lnTo>
                  <a:lnTo>
                    <a:pt x="0" y="22"/>
                  </a:lnTo>
                </a:path>
              </a:pathLst>
            </a:custGeom>
            <a:solidFill>
              <a:srgbClr val="CCFFFF"/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94" name="Freeform 921"/>
            <p:cNvSpPr>
              <a:spLocks/>
            </p:cNvSpPr>
            <p:nvPr/>
          </p:nvSpPr>
          <p:spPr bwMode="auto">
            <a:xfrm>
              <a:off x="8654203" y="2204000"/>
              <a:ext cx="12120" cy="11233"/>
            </a:xfrm>
            <a:custGeom>
              <a:avLst/>
              <a:gdLst>
                <a:gd name="T0" fmla="*/ 33 w 33"/>
                <a:gd name="T1" fmla="*/ 6 h 35"/>
                <a:gd name="T2" fmla="*/ 33 w 33"/>
                <a:gd name="T3" fmla="*/ 10 h 35"/>
                <a:gd name="T4" fmla="*/ 29 w 33"/>
                <a:gd name="T5" fmla="*/ 15 h 35"/>
                <a:gd name="T6" fmla="*/ 23 w 33"/>
                <a:gd name="T7" fmla="*/ 20 h 35"/>
                <a:gd name="T8" fmla="*/ 16 w 33"/>
                <a:gd name="T9" fmla="*/ 24 h 35"/>
                <a:gd name="T10" fmla="*/ 9 w 33"/>
                <a:gd name="T11" fmla="*/ 28 h 35"/>
                <a:gd name="T12" fmla="*/ 5 w 33"/>
                <a:gd name="T13" fmla="*/ 31 h 35"/>
                <a:gd name="T14" fmla="*/ 4 w 33"/>
                <a:gd name="T15" fmla="*/ 33 h 35"/>
                <a:gd name="T16" fmla="*/ 7 w 33"/>
                <a:gd name="T17" fmla="*/ 35 h 35"/>
                <a:gd name="T18" fmla="*/ 1 w 33"/>
                <a:gd name="T19" fmla="*/ 30 h 35"/>
                <a:gd name="T20" fmla="*/ 0 w 33"/>
                <a:gd name="T21" fmla="*/ 24 h 35"/>
                <a:gd name="T22" fmla="*/ 2 w 33"/>
                <a:gd name="T23" fmla="*/ 17 h 35"/>
                <a:gd name="T24" fmla="*/ 7 w 33"/>
                <a:gd name="T25" fmla="*/ 9 h 35"/>
                <a:gd name="T26" fmla="*/ 14 w 33"/>
                <a:gd name="T27" fmla="*/ 3 h 35"/>
                <a:gd name="T28" fmla="*/ 21 w 33"/>
                <a:gd name="T29" fmla="*/ 0 h 35"/>
                <a:gd name="T30" fmla="*/ 27 w 33"/>
                <a:gd name="T31" fmla="*/ 1 h 35"/>
                <a:gd name="T32" fmla="*/ 33 w 33"/>
                <a:gd name="T33" fmla="*/ 6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3" h="35">
                  <a:moveTo>
                    <a:pt x="33" y="6"/>
                  </a:moveTo>
                  <a:lnTo>
                    <a:pt x="33" y="10"/>
                  </a:lnTo>
                  <a:lnTo>
                    <a:pt x="29" y="15"/>
                  </a:lnTo>
                  <a:lnTo>
                    <a:pt x="23" y="20"/>
                  </a:lnTo>
                  <a:lnTo>
                    <a:pt x="16" y="24"/>
                  </a:lnTo>
                  <a:lnTo>
                    <a:pt x="9" y="28"/>
                  </a:lnTo>
                  <a:lnTo>
                    <a:pt x="5" y="31"/>
                  </a:lnTo>
                  <a:lnTo>
                    <a:pt x="4" y="33"/>
                  </a:lnTo>
                  <a:lnTo>
                    <a:pt x="7" y="35"/>
                  </a:lnTo>
                  <a:lnTo>
                    <a:pt x="1" y="30"/>
                  </a:lnTo>
                  <a:lnTo>
                    <a:pt x="0" y="24"/>
                  </a:lnTo>
                  <a:lnTo>
                    <a:pt x="2" y="17"/>
                  </a:lnTo>
                  <a:lnTo>
                    <a:pt x="7" y="9"/>
                  </a:lnTo>
                  <a:lnTo>
                    <a:pt x="14" y="3"/>
                  </a:lnTo>
                  <a:lnTo>
                    <a:pt x="21" y="0"/>
                  </a:lnTo>
                  <a:lnTo>
                    <a:pt x="27" y="1"/>
                  </a:lnTo>
                  <a:lnTo>
                    <a:pt x="33" y="6"/>
                  </a:lnTo>
                  <a:close/>
                </a:path>
              </a:pathLst>
            </a:custGeom>
            <a:solidFill>
              <a:srgbClr val="CCFFFF"/>
            </a:soli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95" name="Freeform 922"/>
            <p:cNvSpPr>
              <a:spLocks/>
            </p:cNvSpPr>
            <p:nvPr/>
          </p:nvSpPr>
          <p:spPr bwMode="auto">
            <a:xfrm>
              <a:off x="8654203" y="2204000"/>
              <a:ext cx="12120" cy="11233"/>
            </a:xfrm>
            <a:custGeom>
              <a:avLst/>
              <a:gdLst>
                <a:gd name="T0" fmla="*/ 33 w 33"/>
                <a:gd name="T1" fmla="*/ 6 h 35"/>
                <a:gd name="T2" fmla="*/ 33 w 33"/>
                <a:gd name="T3" fmla="*/ 6 h 35"/>
                <a:gd name="T4" fmla="*/ 33 w 33"/>
                <a:gd name="T5" fmla="*/ 10 h 35"/>
                <a:gd name="T6" fmla="*/ 29 w 33"/>
                <a:gd name="T7" fmla="*/ 15 h 35"/>
                <a:gd name="T8" fmla="*/ 23 w 33"/>
                <a:gd name="T9" fmla="*/ 20 h 35"/>
                <a:gd name="T10" fmla="*/ 16 w 33"/>
                <a:gd name="T11" fmla="*/ 24 h 35"/>
                <a:gd name="T12" fmla="*/ 9 w 33"/>
                <a:gd name="T13" fmla="*/ 28 h 35"/>
                <a:gd name="T14" fmla="*/ 5 w 33"/>
                <a:gd name="T15" fmla="*/ 31 h 35"/>
                <a:gd name="T16" fmla="*/ 4 w 33"/>
                <a:gd name="T17" fmla="*/ 33 h 35"/>
                <a:gd name="T18" fmla="*/ 7 w 33"/>
                <a:gd name="T19" fmla="*/ 35 h 35"/>
                <a:gd name="T20" fmla="*/ 7 w 33"/>
                <a:gd name="T21" fmla="*/ 35 h 35"/>
                <a:gd name="T22" fmla="*/ 1 w 33"/>
                <a:gd name="T23" fmla="*/ 30 h 35"/>
                <a:gd name="T24" fmla="*/ 0 w 33"/>
                <a:gd name="T25" fmla="*/ 24 h 35"/>
                <a:gd name="T26" fmla="*/ 2 w 33"/>
                <a:gd name="T27" fmla="*/ 17 h 35"/>
                <a:gd name="T28" fmla="*/ 7 w 33"/>
                <a:gd name="T29" fmla="*/ 9 h 35"/>
                <a:gd name="T30" fmla="*/ 14 w 33"/>
                <a:gd name="T31" fmla="*/ 3 h 35"/>
                <a:gd name="T32" fmla="*/ 21 w 33"/>
                <a:gd name="T33" fmla="*/ 0 h 35"/>
                <a:gd name="T34" fmla="*/ 27 w 33"/>
                <a:gd name="T35" fmla="*/ 1 h 35"/>
                <a:gd name="T36" fmla="*/ 33 w 33"/>
                <a:gd name="T37" fmla="*/ 6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" h="35">
                  <a:moveTo>
                    <a:pt x="33" y="6"/>
                  </a:moveTo>
                  <a:lnTo>
                    <a:pt x="33" y="6"/>
                  </a:lnTo>
                  <a:lnTo>
                    <a:pt x="33" y="10"/>
                  </a:lnTo>
                  <a:lnTo>
                    <a:pt x="29" y="15"/>
                  </a:lnTo>
                  <a:lnTo>
                    <a:pt x="23" y="20"/>
                  </a:lnTo>
                  <a:lnTo>
                    <a:pt x="16" y="24"/>
                  </a:lnTo>
                  <a:lnTo>
                    <a:pt x="9" y="28"/>
                  </a:lnTo>
                  <a:lnTo>
                    <a:pt x="5" y="31"/>
                  </a:lnTo>
                  <a:lnTo>
                    <a:pt x="4" y="33"/>
                  </a:lnTo>
                  <a:lnTo>
                    <a:pt x="7" y="35"/>
                  </a:lnTo>
                  <a:lnTo>
                    <a:pt x="7" y="35"/>
                  </a:lnTo>
                  <a:lnTo>
                    <a:pt x="1" y="30"/>
                  </a:lnTo>
                  <a:lnTo>
                    <a:pt x="0" y="24"/>
                  </a:lnTo>
                  <a:lnTo>
                    <a:pt x="2" y="17"/>
                  </a:lnTo>
                  <a:lnTo>
                    <a:pt x="7" y="9"/>
                  </a:lnTo>
                  <a:lnTo>
                    <a:pt x="14" y="3"/>
                  </a:lnTo>
                  <a:lnTo>
                    <a:pt x="21" y="0"/>
                  </a:lnTo>
                  <a:lnTo>
                    <a:pt x="27" y="1"/>
                  </a:lnTo>
                  <a:lnTo>
                    <a:pt x="33" y="6"/>
                  </a:lnTo>
                </a:path>
              </a:pathLst>
            </a:custGeom>
            <a:solidFill>
              <a:srgbClr val="CCFFFF"/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96" name="Freeform 923"/>
            <p:cNvSpPr>
              <a:spLocks/>
            </p:cNvSpPr>
            <p:nvPr/>
          </p:nvSpPr>
          <p:spPr bwMode="auto">
            <a:xfrm>
              <a:off x="8771362" y="3196289"/>
              <a:ext cx="585794" cy="516739"/>
            </a:xfrm>
            <a:custGeom>
              <a:avLst/>
              <a:gdLst>
                <a:gd name="T0" fmla="*/ 1536 w 1648"/>
                <a:gd name="T1" fmla="*/ 456 h 1564"/>
                <a:gd name="T2" fmla="*/ 1586 w 1648"/>
                <a:gd name="T3" fmla="*/ 582 h 1564"/>
                <a:gd name="T4" fmla="*/ 1633 w 1648"/>
                <a:gd name="T5" fmla="*/ 700 h 1564"/>
                <a:gd name="T6" fmla="*/ 1621 w 1648"/>
                <a:gd name="T7" fmla="*/ 872 h 1564"/>
                <a:gd name="T8" fmla="*/ 1540 w 1648"/>
                <a:gd name="T9" fmla="*/ 1006 h 1564"/>
                <a:gd name="T10" fmla="*/ 1428 w 1648"/>
                <a:gd name="T11" fmla="*/ 1114 h 1564"/>
                <a:gd name="T12" fmla="*/ 1415 w 1648"/>
                <a:gd name="T13" fmla="*/ 992 h 1564"/>
                <a:gd name="T14" fmla="*/ 1385 w 1648"/>
                <a:gd name="T15" fmla="*/ 868 h 1564"/>
                <a:gd name="T16" fmla="*/ 1237 w 1648"/>
                <a:gd name="T17" fmla="*/ 915 h 1564"/>
                <a:gd name="T18" fmla="*/ 1269 w 1648"/>
                <a:gd name="T19" fmla="*/ 1063 h 1564"/>
                <a:gd name="T20" fmla="*/ 1319 w 1648"/>
                <a:gd name="T21" fmla="*/ 1162 h 1564"/>
                <a:gd name="T22" fmla="*/ 1211 w 1648"/>
                <a:gd name="T23" fmla="*/ 1301 h 1564"/>
                <a:gd name="T24" fmla="*/ 1097 w 1648"/>
                <a:gd name="T25" fmla="*/ 1314 h 1564"/>
                <a:gd name="T26" fmla="*/ 1049 w 1648"/>
                <a:gd name="T27" fmla="*/ 1281 h 1564"/>
                <a:gd name="T28" fmla="*/ 983 w 1648"/>
                <a:gd name="T29" fmla="*/ 1216 h 1564"/>
                <a:gd name="T30" fmla="*/ 1019 w 1648"/>
                <a:gd name="T31" fmla="*/ 1154 h 1564"/>
                <a:gd name="T32" fmla="*/ 1126 w 1648"/>
                <a:gd name="T33" fmla="*/ 1038 h 1564"/>
                <a:gd name="T34" fmla="*/ 1061 w 1648"/>
                <a:gd name="T35" fmla="*/ 1031 h 1564"/>
                <a:gd name="T36" fmla="*/ 981 w 1648"/>
                <a:gd name="T37" fmla="*/ 1083 h 1564"/>
                <a:gd name="T38" fmla="*/ 881 w 1648"/>
                <a:gd name="T39" fmla="*/ 1133 h 1564"/>
                <a:gd name="T40" fmla="*/ 828 w 1648"/>
                <a:gd name="T41" fmla="*/ 1199 h 1564"/>
                <a:gd name="T42" fmla="*/ 809 w 1648"/>
                <a:gd name="T43" fmla="*/ 1261 h 1564"/>
                <a:gd name="T44" fmla="*/ 726 w 1648"/>
                <a:gd name="T45" fmla="*/ 1325 h 1564"/>
                <a:gd name="T46" fmla="*/ 605 w 1648"/>
                <a:gd name="T47" fmla="*/ 1357 h 1564"/>
                <a:gd name="T48" fmla="*/ 570 w 1648"/>
                <a:gd name="T49" fmla="*/ 1267 h 1564"/>
                <a:gd name="T50" fmla="*/ 516 w 1648"/>
                <a:gd name="T51" fmla="*/ 1271 h 1564"/>
                <a:gd name="T52" fmla="*/ 459 w 1648"/>
                <a:gd name="T53" fmla="*/ 1379 h 1564"/>
                <a:gd name="T54" fmla="*/ 361 w 1648"/>
                <a:gd name="T55" fmla="*/ 1548 h 1564"/>
                <a:gd name="T56" fmla="*/ 277 w 1648"/>
                <a:gd name="T57" fmla="*/ 1537 h 1564"/>
                <a:gd name="T58" fmla="*/ 250 w 1648"/>
                <a:gd name="T59" fmla="*/ 1447 h 1564"/>
                <a:gd name="T60" fmla="*/ 236 w 1648"/>
                <a:gd name="T61" fmla="*/ 1352 h 1564"/>
                <a:gd name="T62" fmla="*/ 227 w 1648"/>
                <a:gd name="T63" fmla="*/ 1231 h 1564"/>
                <a:gd name="T64" fmla="*/ 121 w 1648"/>
                <a:gd name="T65" fmla="*/ 1213 h 1564"/>
                <a:gd name="T66" fmla="*/ 41 w 1648"/>
                <a:gd name="T67" fmla="*/ 1169 h 1564"/>
                <a:gd name="T68" fmla="*/ 8 w 1648"/>
                <a:gd name="T69" fmla="*/ 1067 h 1564"/>
                <a:gd name="T70" fmla="*/ 60 w 1648"/>
                <a:gd name="T71" fmla="*/ 984 h 1564"/>
                <a:gd name="T72" fmla="*/ 77 w 1648"/>
                <a:gd name="T73" fmla="*/ 1053 h 1564"/>
                <a:gd name="T74" fmla="*/ 130 w 1648"/>
                <a:gd name="T75" fmla="*/ 1123 h 1564"/>
                <a:gd name="T76" fmla="*/ 161 w 1648"/>
                <a:gd name="T77" fmla="*/ 1074 h 1564"/>
                <a:gd name="T78" fmla="*/ 254 w 1648"/>
                <a:gd name="T79" fmla="*/ 1076 h 1564"/>
                <a:gd name="T80" fmla="*/ 320 w 1648"/>
                <a:gd name="T81" fmla="*/ 1114 h 1564"/>
                <a:gd name="T82" fmla="*/ 235 w 1648"/>
                <a:gd name="T83" fmla="*/ 1037 h 1564"/>
                <a:gd name="T84" fmla="*/ 190 w 1648"/>
                <a:gd name="T85" fmla="*/ 948 h 1564"/>
                <a:gd name="T86" fmla="*/ 353 w 1648"/>
                <a:gd name="T87" fmla="*/ 890 h 1564"/>
                <a:gd name="T88" fmla="*/ 314 w 1648"/>
                <a:gd name="T89" fmla="*/ 799 h 1564"/>
                <a:gd name="T90" fmla="*/ 227 w 1648"/>
                <a:gd name="T91" fmla="*/ 904 h 1564"/>
                <a:gd name="T92" fmla="*/ 171 w 1648"/>
                <a:gd name="T93" fmla="*/ 843 h 1564"/>
                <a:gd name="T94" fmla="*/ 138 w 1648"/>
                <a:gd name="T95" fmla="*/ 720 h 1564"/>
                <a:gd name="T96" fmla="*/ 105 w 1648"/>
                <a:gd name="T97" fmla="*/ 714 h 1564"/>
                <a:gd name="T98" fmla="*/ 81 w 1648"/>
                <a:gd name="T99" fmla="*/ 640 h 1564"/>
                <a:gd name="T100" fmla="*/ 186 w 1648"/>
                <a:gd name="T101" fmla="*/ 581 h 1564"/>
                <a:gd name="T102" fmla="*/ 120 w 1648"/>
                <a:gd name="T103" fmla="*/ 441 h 1564"/>
                <a:gd name="T104" fmla="*/ 92 w 1648"/>
                <a:gd name="T105" fmla="*/ 288 h 1564"/>
                <a:gd name="T106" fmla="*/ 161 w 1648"/>
                <a:gd name="T107" fmla="*/ 159 h 1564"/>
                <a:gd name="T108" fmla="*/ 410 w 1648"/>
                <a:gd name="T109" fmla="*/ 213 h 1564"/>
                <a:gd name="T110" fmla="*/ 561 w 1648"/>
                <a:gd name="T111" fmla="*/ 1 h 1564"/>
                <a:gd name="T112" fmla="*/ 752 w 1648"/>
                <a:gd name="T113" fmla="*/ 94 h 1564"/>
                <a:gd name="T114" fmla="*/ 890 w 1648"/>
                <a:gd name="T115" fmla="*/ 214 h 1564"/>
                <a:gd name="T116" fmla="*/ 1014 w 1648"/>
                <a:gd name="T117" fmla="*/ 235 h 1564"/>
                <a:gd name="T118" fmla="*/ 1197 w 1648"/>
                <a:gd name="T119" fmla="*/ 234 h 1564"/>
                <a:gd name="T120" fmla="*/ 1392 w 1648"/>
                <a:gd name="T121" fmla="*/ 240 h 15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648" h="1564">
                  <a:moveTo>
                    <a:pt x="1418" y="237"/>
                  </a:moveTo>
                  <a:lnTo>
                    <a:pt x="1426" y="247"/>
                  </a:lnTo>
                  <a:lnTo>
                    <a:pt x="1433" y="257"/>
                  </a:lnTo>
                  <a:lnTo>
                    <a:pt x="1441" y="268"/>
                  </a:lnTo>
                  <a:lnTo>
                    <a:pt x="1447" y="278"/>
                  </a:lnTo>
                  <a:lnTo>
                    <a:pt x="1453" y="288"/>
                  </a:lnTo>
                  <a:lnTo>
                    <a:pt x="1457" y="298"/>
                  </a:lnTo>
                  <a:lnTo>
                    <a:pt x="1461" y="306"/>
                  </a:lnTo>
                  <a:lnTo>
                    <a:pt x="1462" y="314"/>
                  </a:lnTo>
                  <a:lnTo>
                    <a:pt x="1463" y="329"/>
                  </a:lnTo>
                  <a:lnTo>
                    <a:pt x="1463" y="346"/>
                  </a:lnTo>
                  <a:lnTo>
                    <a:pt x="1464" y="361"/>
                  </a:lnTo>
                  <a:lnTo>
                    <a:pt x="1465" y="374"/>
                  </a:lnTo>
                  <a:lnTo>
                    <a:pt x="1465" y="386"/>
                  </a:lnTo>
                  <a:lnTo>
                    <a:pt x="1466" y="397"/>
                  </a:lnTo>
                  <a:lnTo>
                    <a:pt x="1466" y="402"/>
                  </a:lnTo>
                  <a:lnTo>
                    <a:pt x="1466" y="405"/>
                  </a:lnTo>
                  <a:lnTo>
                    <a:pt x="1536" y="456"/>
                  </a:lnTo>
                  <a:lnTo>
                    <a:pt x="1536" y="456"/>
                  </a:lnTo>
                  <a:lnTo>
                    <a:pt x="1536" y="457"/>
                  </a:lnTo>
                  <a:lnTo>
                    <a:pt x="1535" y="459"/>
                  </a:lnTo>
                  <a:lnTo>
                    <a:pt x="1536" y="464"/>
                  </a:lnTo>
                  <a:lnTo>
                    <a:pt x="1537" y="470"/>
                  </a:lnTo>
                  <a:lnTo>
                    <a:pt x="1540" y="479"/>
                  </a:lnTo>
                  <a:lnTo>
                    <a:pt x="1543" y="492"/>
                  </a:lnTo>
                  <a:lnTo>
                    <a:pt x="1548" y="507"/>
                  </a:lnTo>
                  <a:lnTo>
                    <a:pt x="1553" y="521"/>
                  </a:lnTo>
                  <a:lnTo>
                    <a:pt x="1559" y="531"/>
                  </a:lnTo>
                  <a:lnTo>
                    <a:pt x="1565" y="538"/>
                  </a:lnTo>
                  <a:lnTo>
                    <a:pt x="1571" y="544"/>
                  </a:lnTo>
                  <a:lnTo>
                    <a:pt x="1575" y="547"/>
                  </a:lnTo>
                  <a:lnTo>
                    <a:pt x="1579" y="552"/>
                  </a:lnTo>
                  <a:lnTo>
                    <a:pt x="1581" y="558"/>
                  </a:lnTo>
                  <a:lnTo>
                    <a:pt x="1582" y="565"/>
                  </a:lnTo>
                  <a:lnTo>
                    <a:pt x="1584" y="573"/>
                  </a:lnTo>
                  <a:lnTo>
                    <a:pt x="1586" y="582"/>
                  </a:lnTo>
                  <a:lnTo>
                    <a:pt x="1589" y="592"/>
                  </a:lnTo>
                  <a:lnTo>
                    <a:pt x="1594" y="603"/>
                  </a:lnTo>
                  <a:lnTo>
                    <a:pt x="1597" y="613"/>
                  </a:lnTo>
                  <a:lnTo>
                    <a:pt x="1600" y="624"/>
                  </a:lnTo>
                  <a:lnTo>
                    <a:pt x="1601" y="633"/>
                  </a:lnTo>
                  <a:lnTo>
                    <a:pt x="1601" y="641"/>
                  </a:lnTo>
                  <a:lnTo>
                    <a:pt x="1601" y="646"/>
                  </a:lnTo>
                  <a:lnTo>
                    <a:pt x="1602" y="652"/>
                  </a:lnTo>
                  <a:lnTo>
                    <a:pt x="1606" y="659"/>
                  </a:lnTo>
                  <a:lnTo>
                    <a:pt x="1609" y="666"/>
                  </a:lnTo>
                  <a:lnTo>
                    <a:pt x="1615" y="675"/>
                  </a:lnTo>
                  <a:lnTo>
                    <a:pt x="1621" y="683"/>
                  </a:lnTo>
                  <a:lnTo>
                    <a:pt x="1626" y="692"/>
                  </a:lnTo>
                  <a:lnTo>
                    <a:pt x="1633" y="700"/>
                  </a:lnTo>
                  <a:lnTo>
                    <a:pt x="1633" y="700"/>
                  </a:lnTo>
                  <a:lnTo>
                    <a:pt x="1633" y="700"/>
                  </a:lnTo>
                  <a:lnTo>
                    <a:pt x="1633" y="700"/>
                  </a:lnTo>
                  <a:lnTo>
                    <a:pt x="1633" y="700"/>
                  </a:lnTo>
                  <a:lnTo>
                    <a:pt x="1611" y="707"/>
                  </a:lnTo>
                  <a:lnTo>
                    <a:pt x="1586" y="719"/>
                  </a:lnTo>
                  <a:lnTo>
                    <a:pt x="1558" y="734"/>
                  </a:lnTo>
                  <a:lnTo>
                    <a:pt x="1531" y="751"/>
                  </a:lnTo>
                  <a:lnTo>
                    <a:pt x="1509" y="769"/>
                  </a:lnTo>
                  <a:lnTo>
                    <a:pt x="1495" y="787"/>
                  </a:lnTo>
                  <a:lnTo>
                    <a:pt x="1492" y="805"/>
                  </a:lnTo>
                  <a:lnTo>
                    <a:pt x="1501" y="820"/>
                  </a:lnTo>
                  <a:lnTo>
                    <a:pt x="1508" y="830"/>
                  </a:lnTo>
                  <a:lnTo>
                    <a:pt x="1516" y="842"/>
                  </a:lnTo>
                  <a:lnTo>
                    <a:pt x="1526" y="854"/>
                  </a:lnTo>
                  <a:lnTo>
                    <a:pt x="1537" y="865"/>
                  </a:lnTo>
                  <a:lnTo>
                    <a:pt x="1550" y="873"/>
                  </a:lnTo>
                  <a:lnTo>
                    <a:pt x="1565" y="878"/>
                  </a:lnTo>
                  <a:lnTo>
                    <a:pt x="1582" y="875"/>
                  </a:lnTo>
                  <a:lnTo>
                    <a:pt x="1602" y="865"/>
                  </a:lnTo>
                  <a:lnTo>
                    <a:pt x="1610" y="866"/>
                  </a:lnTo>
                  <a:lnTo>
                    <a:pt x="1621" y="872"/>
                  </a:lnTo>
                  <a:lnTo>
                    <a:pt x="1630" y="879"/>
                  </a:lnTo>
                  <a:lnTo>
                    <a:pt x="1639" y="889"/>
                  </a:lnTo>
                  <a:lnTo>
                    <a:pt x="1646" y="901"/>
                  </a:lnTo>
                  <a:lnTo>
                    <a:pt x="1648" y="915"/>
                  </a:lnTo>
                  <a:lnTo>
                    <a:pt x="1646" y="930"/>
                  </a:lnTo>
                  <a:lnTo>
                    <a:pt x="1638" y="945"/>
                  </a:lnTo>
                  <a:lnTo>
                    <a:pt x="1629" y="959"/>
                  </a:lnTo>
                  <a:lnTo>
                    <a:pt x="1625" y="972"/>
                  </a:lnTo>
                  <a:lnTo>
                    <a:pt x="1623" y="981"/>
                  </a:lnTo>
                  <a:lnTo>
                    <a:pt x="1623" y="989"/>
                  </a:lnTo>
                  <a:lnTo>
                    <a:pt x="1622" y="996"/>
                  </a:lnTo>
                  <a:lnTo>
                    <a:pt x="1618" y="1001"/>
                  </a:lnTo>
                  <a:lnTo>
                    <a:pt x="1611" y="1005"/>
                  </a:lnTo>
                  <a:lnTo>
                    <a:pt x="1597" y="1009"/>
                  </a:lnTo>
                  <a:lnTo>
                    <a:pt x="1581" y="1011"/>
                  </a:lnTo>
                  <a:lnTo>
                    <a:pt x="1566" y="1010"/>
                  </a:lnTo>
                  <a:lnTo>
                    <a:pt x="1552" y="1008"/>
                  </a:lnTo>
                  <a:lnTo>
                    <a:pt x="1540" y="1006"/>
                  </a:lnTo>
                  <a:lnTo>
                    <a:pt x="1529" y="1005"/>
                  </a:lnTo>
                  <a:lnTo>
                    <a:pt x="1520" y="1005"/>
                  </a:lnTo>
                  <a:lnTo>
                    <a:pt x="1513" y="1010"/>
                  </a:lnTo>
                  <a:lnTo>
                    <a:pt x="1508" y="1018"/>
                  </a:lnTo>
                  <a:lnTo>
                    <a:pt x="1506" y="1031"/>
                  </a:lnTo>
                  <a:lnTo>
                    <a:pt x="1507" y="1046"/>
                  </a:lnTo>
                  <a:lnTo>
                    <a:pt x="1508" y="1063"/>
                  </a:lnTo>
                  <a:lnTo>
                    <a:pt x="1511" y="1079"/>
                  </a:lnTo>
                  <a:lnTo>
                    <a:pt x="1512" y="1096"/>
                  </a:lnTo>
                  <a:lnTo>
                    <a:pt x="1511" y="1107"/>
                  </a:lnTo>
                  <a:lnTo>
                    <a:pt x="1506" y="1115"/>
                  </a:lnTo>
                  <a:lnTo>
                    <a:pt x="1495" y="1118"/>
                  </a:lnTo>
                  <a:lnTo>
                    <a:pt x="1483" y="1118"/>
                  </a:lnTo>
                  <a:lnTo>
                    <a:pt x="1470" y="1118"/>
                  </a:lnTo>
                  <a:lnTo>
                    <a:pt x="1458" y="1119"/>
                  </a:lnTo>
                  <a:lnTo>
                    <a:pt x="1448" y="1119"/>
                  </a:lnTo>
                  <a:lnTo>
                    <a:pt x="1437" y="1118"/>
                  </a:lnTo>
                  <a:lnTo>
                    <a:pt x="1428" y="1114"/>
                  </a:lnTo>
                  <a:lnTo>
                    <a:pt x="1419" y="1108"/>
                  </a:lnTo>
                  <a:lnTo>
                    <a:pt x="1412" y="1098"/>
                  </a:lnTo>
                  <a:lnTo>
                    <a:pt x="1408" y="1086"/>
                  </a:lnTo>
                  <a:lnTo>
                    <a:pt x="1408" y="1075"/>
                  </a:lnTo>
                  <a:lnTo>
                    <a:pt x="1413" y="1064"/>
                  </a:lnTo>
                  <a:lnTo>
                    <a:pt x="1421" y="1055"/>
                  </a:lnTo>
                  <a:lnTo>
                    <a:pt x="1429" y="1047"/>
                  </a:lnTo>
                  <a:lnTo>
                    <a:pt x="1437" y="1039"/>
                  </a:lnTo>
                  <a:lnTo>
                    <a:pt x="1444" y="1032"/>
                  </a:lnTo>
                  <a:lnTo>
                    <a:pt x="1448" y="1025"/>
                  </a:lnTo>
                  <a:lnTo>
                    <a:pt x="1448" y="1019"/>
                  </a:lnTo>
                  <a:lnTo>
                    <a:pt x="1446" y="1013"/>
                  </a:lnTo>
                  <a:lnTo>
                    <a:pt x="1440" y="1008"/>
                  </a:lnTo>
                  <a:lnTo>
                    <a:pt x="1434" y="1003"/>
                  </a:lnTo>
                  <a:lnTo>
                    <a:pt x="1427" y="998"/>
                  </a:lnTo>
                  <a:lnTo>
                    <a:pt x="1421" y="995"/>
                  </a:lnTo>
                  <a:lnTo>
                    <a:pt x="1417" y="994"/>
                  </a:lnTo>
                  <a:lnTo>
                    <a:pt x="1415" y="992"/>
                  </a:lnTo>
                  <a:lnTo>
                    <a:pt x="1422" y="936"/>
                  </a:lnTo>
                  <a:lnTo>
                    <a:pt x="1424" y="934"/>
                  </a:lnTo>
                  <a:lnTo>
                    <a:pt x="1426" y="931"/>
                  </a:lnTo>
                  <a:lnTo>
                    <a:pt x="1428" y="925"/>
                  </a:lnTo>
                  <a:lnTo>
                    <a:pt x="1431" y="919"/>
                  </a:lnTo>
                  <a:lnTo>
                    <a:pt x="1431" y="912"/>
                  </a:lnTo>
                  <a:lnTo>
                    <a:pt x="1428" y="907"/>
                  </a:lnTo>
                  <a:lnTo>
                    <a:pt x="1421" y="902"/>
                  </a:lnTo>
                  <a:lnTo>
                    <a:pt x="1410" y="900"/>
                  </a:lnTo>
                  <a:lnTo>
                    <a:pt x="1398" y="897"/>
                  </a:lnTo>
                  <a:lnTo>
                    <a:pt x="1390" y="894"/>
                  </a:lnTo>
                  <a:lnTo>
                    <a:pt x="1385" y="889"/>
                  </a:lnTo>
                  <a:lnTo>
                    <a:pt x="1384" y="883"/>
                  </a:lnTo>
                  <a:lnTo>
                    <a:pt x="1384" y="879"/>
                  </a:lnTo>
                  <a:lnTo>
                    <a:pt x="1384" y="874"/>
                  </a:lnTo>
                  <a:lnTo>
                    <a:pt x="1386" y="872"/>
                  </a:lnTo>
                  <a:lnTo>
                    <a:pt x="1386" y="871"/>
                  </a:lnTo>
                  <a:lnTo>
                    <a:pt x="1385" y="868"/>
                  </a:lnTo>
                  <a:lnTo>
                    <a:pt x="1384" y="863"/>
                  </a:lnTo>
                  <a:lnTo>
                    <a:pt x="1381" y="853"/>
                  </a:lnTo>
                  <a:lnTo>
                    <a:pt x="1376" y="845"/>
                  </a:lnTo>
                  <a:lnTo>
                    <a:pt x="1371" y="837"/>
                  </a:lnTo>
                  <a:lnTo>
                    <a:pt x="1364" y="832"/>
                  </a:lnTo>
                  <a:lnTo>
                    <a:pt x="1356" y="831"/>
                  </a:lnTo>
                  <a:lnTo>
                    <a:pt x="1348" y="836"/>
                  </a:lnTo>
                  <a:lnTo>
                    <a:pt x="1339" y="845"/>
                  </a:lnTo>
                  <a:lnTo>
                    <a:pt x="1330" y="856"/>
                  </a:lnTo>
                  <a:lnTo>
                    <a:pt x="1320" y="866"/>
                  </a:lnTo>
                  <a:lnTo>
                    <a:pt x="1311" y="877"/>
                  </a:lnTo>
                  <a:lnTo>
                    <a:pt x="1299" y="886"/>
                  </a:lnTo>
                  <a:lnTo>
                    <a:pt x="1289" y="893"/>
                  </a:lnTo>
                  <a:lnTo>
                    <a:pt x="1276" y="897"/>
                  </a:lnTo>
                  <a:lnTo>
                    <a:pt x="1262" y="900"/>
                  </a:lnTo>
                  <a:lnTo>
                    <a:pt x="1250" y="902"/>
                  </a:lnTo>
                  <a:lnTo>
                    <a:pt x="1242" y="907"/>
                  </a:lnTo>
                  <a:lnTo>
                    <a:pt x="1237" y="915"/>
                  </a:lnTo>
                  <a:lnTo>
                    <a:pt x="1235" y="923"/>
                  </a:lnTo>
                  <a:lnTo>
                    <a:pt x="1235" y="933"/>
                  </a:lnTo>
                  <a:lnTo>
                    <a:pt x="1236" y="944"/>
                  </a:lnTo>
                  <a:lnTo>
                    <a:pt x="1239" y="953"/>
                  </a:lnTo>
                  <a:lnTo>
                    <a:pt x="1244" y="961"/>
                  </a:lnTo>
                  <a:lnTo>
                    <a:pt x="1247" y="968"/>
                  </a:lnTo>
                  <a:lnTo>
                    <a:pt x="1248" y="977"/>
                  </a:lnTo>
                  <a:lnTo>
                    <a:pt x="1248" y="986"/>
                  </a:lnTo>
                  <a:lnTo>
                    <a:pt x="1248" y="995"/>
                  </a:lnTo>
                  <a:lnTo>
                    <a:pt x="1247" y="1003"/>
                  </a:lnTo>
                  <a:lnTo>
                    <a:pt x="1248" y="1011"/>
                  </a:lnTo>
                  <a:lnTo>
                    <a:pt x="1251" y="1019"/>
                  </a:lnTo>
                  <a:lnTo>
                    <a:pt x="1257" y="1025"/>
                  </a:lnTo>
                  <a:lnTo>
                    <a:pt x="1262" y="1032"/>
                  </a:lnTo>
                  <a:lnTo>
                    <a:pt x="1266" y="1039"/>
                  </a:lnTo>
                  <a:lnTo>
                    <a:pt x="1267" y="1047"/>
                  </a:lnTo>
                  <a:lnTo>
                    <a:pt x="1268" y="1055"/>
                  </a:lnTo>
                  <a:lnTo>
                    <a:pt x="1269" y="1063"/>
                  </a:lnTo>
                  <a:lnTo>
                    <a:pt x="1271" y="1069"/>
                  </a:lnTo>
                  <a:lnTo>
                    <a:pt x="1274" y="1072"/>
                  </a:lnTo>
                  <a:lnTo>
                    <a:pt x="1279" y="1072"/>
                  </a:lnTo>
                  <a:lnTo>
                    <a:pt x="1283" y="1072"/>
                  </a:lnTo>
                  <a:lnTo>
                    <a:pt x="1287" y="1076"/>
                  </a:lnTo>
                  <a:lnTo>
                    <a:pt x="1289" y="1081"/>
                  </a:lnTo>
                  <a:lnTo>
                    <a:pt x="1291" y="1086"/>
                  </a:lnTo>
                  <a:lnTo>
                    <a:pt x="1294" y="1093"/>
                  </a:lnTo>
                  <a:lnTo>
                    <a:pt x="1298" y="1098"/>
                  </a:lnTo>
                  <a:lnTo>
                    <a:pt x="1304" y="1101"/>
                  </a:lnTo>
                  <a:lnTo>
                    <a:pt x="1313" y="1101"/>
                  </a:lnTo>
                  <a:lnTo>
                    <a:pt x="1322" y="1103"/>
                  </a:lnTo>
                  <a:lnTo>
                    <a:pt x="1325" y="1110"/>
                  </a:lnTo>
                  <a:lnTo>
                    <a:pt x="1325" y="1119"/>
                  </a:lnTo>
                  <a:lnTo>
                    <a:pt x="1323" y="1130"/>
                  </a:lnTo>
                  <a:lnTo>
                    <a:pt x="1320" y="1142"/>
                  </a:lnTo>
                  <a:lnTo>
                    <a:pt x="1318" y="1154"/>
                  </a:lnTo>
                  <a:lnTo>
                    <a:pt x="1319" y="1162"/>
                  </a:lnTo>
                  <a:lnTo>
                    <a:pt x="1324" y="1165"/>
                  </a:lnTo>
                  <a:lnTo>
                    <a:pt x="1326" y="1168"/>
                  </a:lnTo>
                  <a:lnTo>
                    <a:pt x="1322" y="1172"/>
                  </a:lnTo>
                  <a:lnTo>
                    <a:pt x="1311" y="1177"/>
                  </a:lnTo>
                  <a:lnTo>
                    <a:pt x="1298" y="1184"/>
                  </a:lnTo>
                  <a:lnTo>
                    <a:pt x="1284" y="1192"/>
                  </a:lnTo>
                  <a:lnTo>
                    <a:pt x="1272" y="1201"/>
                  </a:lnTo>
                  <a:lnTo>
                    <a:pt x="1261" y="1210"/>
                  </a:lnTo>
                  <a:lnTo>
                    <a:pt x="1257" y="1220"/>
                  </a:lnTo>
                  <a:lnTo>
                    <a:pt x="1255" y="1230"/>
                  </a:lnTo>
                  <a:lnTo>
                    <a:pt x="1255" y="1243"/>
                  </a:lnTo>
                  <a:lnTo>
                    <a:pt x="1254" y="1256"/>
                  </a:lnTo>
                  <a:lnTo>
                    <a:pt x="1252" y="1268"/>
                  </a:lnTo>
                  <a:lnTo>
                    <a:pt x="1248" y="1280"/>
                  </a:lnTo>
                  <a:lnTo>
                    <a:pt x="1244" y="1289"/>
                  </a:lnTo>
                  <a:lnTo>
                    <a:pt x="1236" y="1296"/>
                  </a:lnTo>
                  <a:lnTo>
                    <a:pt x="1224" y="1300"/>
                  </a:lnTo>
                  <a:lnTo>
                    <a:pt x="1211" y="1301"/>
                  </a:lnTo>
                  <a:lnTo>
                    <a:pt x="1199" y="1304"/>
                  </a:lnTo>
                  <a:lnTo>
                    <a:pt x="1187" y="1309"/>
                  </a:lnTo>
                  <a:lnTo>
                    <a:pt x="1177" y="1314"/>
                  </a:lnTo>
                  <a:lnTo>
                    <a:pt x="1168" y="1319"/>
                  </a:lnTo>
                  <a:lnTo>
                    <a:pt x="1162" y="1326"/>
                  </a:lnTo>
                  <a:lnTo>
                    <a:pt x="1158" y="1332"/>
                  </a:lnTo>
                  <a:lnTo>
                    <a:pt x="1158" y="1338"/>
                  </a:lnTo>
                  <a:lnTo>
                    <a:pt x="1159" y="1346"/>
                  </a:lnTo>
                  <a:lnTo>
                    <a:pt x="1159" y="1357"/>
                  </a:lnTo>
                  <a:lnTo>
                    <a:pt x="1159" y="1368"/>
                  </a:lnTo>
                  <a:lnTo>
                    <a:pt x="1157" y="1377"/>
                  </a:lnTo>
                  <a:lnTo>
                    <a:pt x="1152" y="1383"/>
                  </a:lnTo>
                  <a:lnTo>
                    <a:pt x="1145" y="1382"/>
                  </a:lnTo>
                  <a:lnTo>
                    <a:pt x="1136" y="1373"/>
                  </a:lnTo>
                  <a:lnTo>
                    <a:pt x="1123" y="1353"/>
                  </a:lnTo>
                  <a:lnTo>
                    <a:pt x="1110" y="1332"/>
                  </a:lnTo>
                  <a:lnTo>
                    <a:pt x="1102" y="1319"/>
                  </a:lnTo>
                  <a:lnTo>
                    <a:pt x="1097" y="1314"/>
                  </a:lnTo>
                  <a:lnTo>
                    <a:pt x="1092" y="1312"/>
                  </a:lnTo>
                  <a:lnTo>
                    <a:pt x="1088" y="1316"/>
                  </a:lnTo>
                  <a:lnTo>
                    <a:pt x="1086" y="1319"/>
                  </a:lnTo>
                  <a:lnTo>
                    <a:pt x="1083" y="1324"/>
                  </a:lnTo>
                  <a:lnTo>
                    <a:pt x="1078" y="1325"/>
                  </a:lnTo>
                  <a:lnTo>
                    <a:pt x="1073" y="1324"/>
                  </a:lnTo>
                  <a:lnTo>
                    <a:pt x="1072" y="1319"/>
                  </a:lnTo>
                  <a:lnTo>
                    <a:pt x="1072" y="1314"/>
                  </a:lnTo>
                  <a:lnTo>
                    <a:pt x="1075" y="1306"/>
                  </a:lnTo>
                  <a:lnTo>
                    <a:pt x="1077" y="1299"/>
                  </a:lnTo>
                  <a:lnTo>
                    <a:pt x="1079" y="1293"/>
                  </a:lnTo>
                  <a:lnTo>
                    <a:pt x="1080" y="1288"/>
                  </a:lnTo>
                  <a:lnTo>
                    <a:pt x="1082" y="1287"/>
                  </a:lnTo>
                  <a:lnTo>
                    <a:pt x="1079" y="1287"/>
                  </a:lnTo>
                  <a:lnTo>
                    <a:pt x="1075" y="1287"/>
                  </a:lnTo>
                  <a:lnTo>
                    <a:pt x="1068" y="1286"/>
                  </a:lnTo>
                  <a:lnTo>
                    <a:pt x="1058" y="1285"/>
                  </a:lnTo>
                  <a:lnTo>
                    <a:pt x="1049" y="1281"/>
                  </a:lnTo>
                  <a:lnTo>
                    <a:pt x="1039" y="1277"/>
                  </a:lnTo>
                  <a:lnTo>
                    <a:pt x="1029" y="1271"/>
                  </a:lnTo>
                  <a:lnTo>
                    <a:pt x="1021" y="1261"/>
                  </a:lnTo>
                  <a:lnTo>
                    <a:pt x="1014" y="1252"/>
                  </a:lnTo>
                  <a:lnTo>
                    <a:pt x="1010" y="1245"/>
                  </a:lnTo>
                  <a:lnTo>
                    <a:pt x="1005" y="1241"/>
                  </a:lnTo>
                  <a:lnTo>
                    <a:pt x="1000" y="1237"/>
                  </a:lnTo>
                  <a:lnTo>
                    <a:pt x="997" y="1237"/>
                  </a:lnTo>
                  <a:lnTo>
                    <a:pt x="993" y="1239"/>
                  </a:lnTo>
                  <a:lnTo>
                    <a:pt x="989" y="1244"/>
                  </a:lnTo>
                  <a:lnTo>
                    <a:pt x="983" y="1251"/>
                  </a:lnTo>
                  <a:lnTo>
                    <a:pt x="973" y="1259"/>
                  </a:lnTo>
                  <a:lnTo>
                    <a:pt x="964" y="1254"/>
                  </a:lnTo>
                  <a:lnTo>
                    <a:pt x="959" y="1246"/>
                  </a:lnTo>
                  <a:lnTo>
                    <a:pt x="957" y="1242"/>
                  </a:lnTo>
                  <a:lnTo>
                    <a:pt x="976" y="1220"/>
                  </a:lnTo>
                  <a:lnTo>
                    <a:pt x="978" y="1219"/>
                  </a:lnTo>
                  <a:lnTo>
                    <a:pt x="983" y="1216"/>
                  </a:lnTo>
                  <a:lnTo>
                    <a:pt x="989" y="1212"/>
                  </a:lnTo>
                  <a:lnTo>
                    <a:pt x="993" y="1207"/>
                  </a:lnTo>
                  <a:lnTo>
                    <a:pt x="997" y="1201"/>
                  </a:lnTo>
                  <a:lnTo>
                    <a:pt x="996" y="1197"/>
                  </a:lnTo>
                  <a:lnTo>
                    <a:pt x="990" y="1191"/>
                  </a:lnTo>
                  <a:lnTo>
                    <a:pt x="976" y="1187"/>
                  </a:lnTo>
                  <a:lnTo>
                    <a:pt x="961" y="1184"/>
                  </a:lnTo>
                  <a:lnTo>
                    <a:pt x="952" y="1179"/>
                  </a:lnTo>
                  <a:lnTo>
                    <a:pt x="947" y="1176"/>
                  </a:lnTo>
                  <a:lnTo>
                    <a:pt x="947" y="1171"/>
                  </a:lnTo>
                  <a:lnTo>
                    <a:pt x="950" y="1168"/>
                  </a:lnTo>
                  <a:lnTo>
                    <a:pt x="957" y="1164"/>
                  </a:lnTo>
                  <a:lnTo>
                    <a:pt x="966" y="1163"/>
                  </a:lnTo>
                  <a:lnTo>
                    <a:pt x="976" y="1162"/>
                  </a:lnTo>
                  <a:lnTo>
                    <a:pt x="988" y="1162"/>
                  </a:lnTo>
                  <a:lnTo>
                    <a:pt x="998" y="1159"/>
                  </a:lnTo>
                  <a:lnTo>
                    <a:pt x="1010" y="1157"/>
                  </a:lnTo>
                  <a:lnTo>
                    <a:pt x="1019" y="1154"/>
                  </a:lnTo>
                  <a:lnTo>
                    <a:pt x="1028" y="1149"/>
                  </a:lnTo>
                  <a:lnTo>
                    <a:pt x="1035" y="1143"/>
                  </a:lnTo>
                  <a:lnTo>
                    <a:pt x="1041" y="1137"/>
                  </a:lnTo>
                  <a:lnTo>
                    <a:pt x="1043" y="1130"/>
                  </a:lnTo>
                  <a:lnTo>
                    <a:pt x="1046" y="1118"/>
                  </a:lnTo>
                  <a:lnTo>
                    <a:pt x="1047" y="1110"/>
                  </a:lnTo>
                  <a:lnTo>
                    <a:pt x="1051" y="1105"/>
                  </a:lnTo>
                  <a:lnTo>
                    <a:pt x="1059" y="1105"/>
                  </a:lnTo>
                  <a:lnTo>
                    <a:pt x="1064" y="1103"/>
                  </a:lnTo>
                  <a:lnTo>
                    <a:pt x="1068" y="1096"/>
                  </a:lnTo>
                  <a:lnTo>
                    <a:pt x="1070" y="1085"/>
                  </a:lnTo>
                  <a:lnTo>
                    <a:pt x="1071" y="1074"/>
                  </a:lnTo>
                  <a:lnTo>
                    <a:pt x="1072" y="1061"/>
                  </a:lnTo>
                  <a:lnTo>
                    <a:pt x="1072" y="1050"/>
                  </a:lnTo>
                  <a:lnTo>
                    <a:pt x="1072" y="1042"/>
                  </a:lnTo>
                  <a:lnTo>
                    <a:pt x="1072" y="1040"/>
                  </a:lnTo>
                  <a:lnTo>
                    <a:pt x="1126" y="1078"/>
                  </a:lnTo>
                  <a:lnTo>
                    <a:pt x="1126" y="1038"/>
                  </a:lnTo>
                  <a:lnTo>
                    <a:pt x="1127" y="1037"/>
                  </a:lnTo>
                  <a:lnTo>
                    <a:pt x="1129" y="1034"/>
                  </a:lnTo>
                  <a:lnTo>
                    <a:pt x="1131" y="1031"/>
                  </a:lnTo>
                  <a:lnTo>
                    <a:pt x="1134" y="1026"/>
                  </a:lnTo>
                  <a:lnTo>
                    <a:pt x="1134" y="1020"/>
                  </a:lnTo>
                  <a:lnTo>
                    <a:pt x="1130" y="1013"/>
                  </a:lnTo>
                  <a:lnTo>
                    <a:pt x="1123" y="1006"/>
                  </a:lnTo>
                  <a:lnTo>
                    <a:pt x="1110" y="999"/>
                  </a:lnTo>
                  <a:lnTo>
                    <a:pt x="1098" y="991"/>
                  </a:lnTo>
                  <a:lnTo>
                    <a:pt x="1088" y="981"/>
                  </a:lnTo>
                  <a:lnTo>
                    <a:pt x="1083" y="972"/>
                  </a:lnTo>
                  <a:lnTo>
                    <a:pt x="1079" y="965"/>
                  </a:lnTo>
                  <a:lnTo>
                    <a:pt x="1077" y="961"/>
                  </a:lnTo>
                  <a:lnTo>
                    <a:pt x="1075" y="965"/>
                  </a:lnTo>
                  <a:lnTo>
                    <a:pt x="1072" y="975"/>
                  </a:lnTo>
                  <a:lnTo>
                    <a:pt x="1069" y="996"/>
                  </a:lnTo>
                  <a:lnTo>
                    <a:pt x="1064" y="1017"/>
                  </a:lnTo>
                  <a:lnTo>
                    <a:pt x="1061" y="1031"/>
                  </a:lnTo>
                  <a:lnTo>
                    <a:pt x="1057" y="1037"/>
                  </a:lnTo>
                  <a:lnTo>
                    <a:pt x="1055" y="1039"/>
                  </a:lnTo>
                  <a:lnTo>
                    <a:pt x="1051" y="1039"/>
                  </a:lnTo>
                  <a:lnTo>
                    <a:pt x="1048" y="1038"/>
                  </a:lnTo>
                  <a:lnTo>
                    <a:pt x="1043" y="1038"/>
                  </a:lnTo>
                  <a:lnTo>
                    <a:pt x="1037" y="1040"/>
                  </a:lnTo>
                  <a:lnTo>
                    <a:pt x="1032" y="1043"/>
                  </a:lnTo>
                  <a:lnTo>
                    <a:pt x="1026" y="1045"/>
                  </a:lnTo>
                  <a:lnTo>
                    <a:pt x="1020" y="1045"/>
                  </a:lnTo>
                  <a:lnTo>
                    <a:pt x="1015" y="1045"/>
                  </a:lnTo>
                  <a:lnTo>
                    <a:pt x="1011" y="1046"/>
                  </a:lnTo>
                  <a:lnTo>
                    <a:pt x="1005" y="1048"/>
                  </a:lnTo>
                  <a:lnTo>
                    <a:pt x="1000" y="1054"/>
                  </a:lnTo>
                  <a:lnTo>
                    <a:pt x="996" y="1063"/>
                  </a:lnTo>
                  <a:lnTo>
                    <a:pt x="991" y="1072"/>
                  </a:lnTo>
                  <a:lnTo>
                    <a:pt x="988" y="1079"/>
                  </a:lnTo>
                  <a:lnTo>
                    <a:pt x="984" y="1082"/>
                  </a:lnTo>
                  <a:lnTo>
                    <a:pt x="981" y="1083"/>
                  </a:lnTo>
                  <a:lnTo>
                    <a:pt x="976" y="1081"/>
                  </a:lnTo>
                  <a:lnTo>
                    <a:pt x="970" y="1078"/>
                  </a:lnTo>
                  <a:lnTo>
                    <a:pt x="963" y="1074"/>
                  </a:lnTo>
                  <a:lnTo>
                    <a:pt x="954" y="1069"/>
                  </a:lnTo>
                  <a:lnTo>
                    <a:pt x="945" y="1066"/>
                  </a:lnTo>
                  <a:lnTo>
                    <a:pt x="938" y="1067"/>
                  </a:lnTo>
                  <a:lnTo>
                    <a:pt x="931" y="1069"/>
                  </a:lnTo>
                  <a:lnTo>
                    <a:pt x="926" y="1072"/>
                  </a:lnTo>
                  <a:lnTo>
                    <a:pt x="920" y="1077"/>
                  </a:lnTo>
                  <a:lnTo>
                    <a:pt x="915" y="1083"/>
                  </a:lnTo>
                  <a:lnTo>
                    <a:pt x="909" y="1086"/>
                  </a:lnTo>
                  <a:lnTo>
                    <a:pt x="901" y="1089"/>
                  </a:lnTo>
                  <a:lnTo>
                    <a:pt x="888" y="1091"/>
                  </a:lnTo>
                  <a:lnTo>
                    <a:pt x="883" y="1096"/>
                  </a:lnTo>
                  <a:lnTo>
                    <a:pt x="884" y="1105"/>
                  </a:lnTo>
                  <a:lnTo>
                    <a:pt x="888" y="1120"/>
                  </a:lnTo>
                  <a:lnTo>
                    <a:pt x="887" y="1128"/>
                  </a:lnTo>
                  <a:lnTo>
                    <a:pt x="881" y="1133"/>
                  </a:lnTo>
                  <a:lnTo>
                    <a:pt x="870" y="1135"/>
                  </a:lnTo>
                  <a:lnTo>
                    <a:pt x="859" y="1135"/>
                  </a:lnTo>
                  <a:lnTo>
                    <a:pt x="847" y="1134"/>
                  </a:lnTo>
                  <a:lnTo>
                    <a:pt x="837" y="1133"/>
                  </a:lnTo>
                  <a:lnTo>
                    <a:pt x="829" y="1132"/>
                  </a:lnTo>
                  <a:lnTo>
                    <a:pt x="826" y="1130"/>
                  </a:lnTo>
                  <a:lnTo>
                    <a:pt x="828" y="1132"/>
                  </a:lnTo>
                  <a:lnTo>
                    <a:pt x="829" y="1135"/>
                  </a:lnTo>
                  <a:lnTo>
                    <a:pt x="831" y="1141"/>
                  </a:lnTo>
                  <a:lnTo>
                    <a:pt x="833" y="1148"/>
                  </a:lnTo>
                  <a:lnTo>
                    <a:pt x="836" y="1156"/>
                  </a:lnTo>
                  <a:lnTo>
                    <a:pt x="838" y="1164"/>
                  </a:lnTo>
                  <a:lnTo>
                    <a:pt x="839" y="1173"/>
                  </a:lnTo>
                  <a:lnTo>
                    <a:pt x="839" y="1181"/>
                  </a:lnTo>
                  <a:lnTo>
                    <a:pt x="838" y="1188"/>
                  </a:lnTo>
                  <a:lnTo>
                    <a:pt x="836" y="1194"/>
                  </a:lnTo>
                  <a:lnTo>
                    <a:pt x="832" y="1198"/>
                  </a:lnTo>
                  <a:lnTo>
                    <a:pt x="828" y="1199"/>
                  </a:lnTo>
                  <a:lnTo>
                    <a:pt x="823" y="1201"/>
                  </a:lnTo>
                  <a:lnTo>
                    <a:pt x="817" y="1201"/>
                  </a:lnTo>
                  <a:lnTo>
                    <a:pt x="811" y="1202"/>
                  </a:lnTo>
                  <a:lnTo>
                    <a:pt x="804" y="1203"/>
                  </a:lnTo>
                  <a:lnTo>
                    <a:pt x="797" y="1205"/>
                  </a:lnTo>
                  <a:lnTo>
                    <a:pt x="790" y="1207"/>
                  </a:lnTo>
                  <a:lnTo>
                    <a:pt x="785" y="1209"/>
                  </a:lnTo>
                  <a:lnTo>
                    <a:pt x="780" y="1213"/>
                  </a:lnTo>
                  <a:lnTo>
                    <a:pt x="778" y="1215"/>
                  </a:lnTo>
                  <a:lnTo>
                    <a:pt x="777" y="1219"/>
                  </a:lnTo>
                  <a:lnTo>
                    <a:pt x="778" y="1222"/>
                  </a:lnTo>
                  <a:lnTo>
                    <a:pt x="782" y="1226"/>
                  </a:lnTo>
                  <a:lnTo>
                    <a:pt x="789" y="1229"/>
                  </a:lnTo>
                  <a:lnTo>
                    <a:pt x="795" y="1235"/>
                  </a:lnTo>
                  <a:lnTo>
                    <a:pt x="801" y="1241"/>
                  </a:lnTo>
                  <a:lnTo>
                    <a:pt x="807" y="1246"/>
                  </a:lnTo>
                  <a:lnTo>
                    <a:pt x="809" y="1254"/>
                  </a:lnTo>
                  <a:lnTo>
                    <a:pt x="809" y="1261"/>
                  </a:lnTo>
                  <a:lnTo>
                    <a:pt x="806" y="1271"/>
                  </a:lnTo>
                  <a:lnTo>
                    <a:pt x="799" y="1280"/>
                  </a:lnTo>
                  <a:lnTo>
                    <a:pt x="790" y="1288"/>
                  </a:lnTo>
                  <a:lnTo>
                    <a:pt x="785" y="1294"/>
                  </a:lnTo>
                  <a:lnTo>
                    <a:pt x="780" y="1299"/>
                  </a:lnTo>
                  <a:lnTo>
                    <a:pt x="778" y="1302"/>
                  </a:lnTo>
                  <a:lnTo>
                    <a:pt x="777" y="1306"/>
                  </a:lnTo>
                  <a:lnTo>
                    <a:pt x="777" y="1309"/>
                  </a:lnTo>
                  <a:lnTo>
                    <a:pt x="778" y="1315"/>
                  </a:lnTo>
                  <a:lnTo>
                    <a:pt x="779" y="1322"/>
                  </a:lnTo>
                  <a:lnTo>
                    <a:pt x="778" y="1328"/>
                  </a:lnTo>
                  <a:lnTo>
                    <a:pt x="773" y="1330"/>
                  </a:lnTo>
                  <a:lnTo>
                    <a:pt x="766" y="1329"/>
                  </a:lnTo>
                  <a:lnTo>
                    <a:pt x="758" y="1326"/>
                  </a:lnTo>
                  <a:lnTo>
                    <a:pt x="748" y="1324"/>
                  </a:lnTo>
                  <a:lnTo>
                    <a:pt x="738" y="1323"/>
                  </a:lnTo>
                  <a:lnTo>
                    <a:pt x="731" y="1322"/>
                  </a:lnTo>
                  <a:lnTo>
                    <a:pt x="726" y="1325"/>
                  </a:lnTo>
                  <a:lnTo>
                    <a:pt x="720" y="1330"/>
                  </a:lnTo>
                  <a:lnTo>
                    <a:pt x="712" y="1336"/>
                  </a:lnTo>
                  <a:lnTo>
                    <a:pt x="701" y="1340"/>
                  </a:lnTo>
                  <a:lnTo>
                    <a:pt x="691" y="1345"/>
                  </a:lnTo>
                  <a:lnTo>
                    <a:pt x="680" y="1351"/>
                  </a:lnTo>
                  <a:lnTo>
                    <a:pt x="670" y="1355"/>
                  </a:lnTo>
                  <a:lnTo>
                    <a:pt x="663" y="1361"/>
                  </a:lnTo>
                  <a:lnTo>
                    <a:pt x="658" y="1366"/>
                  </a:lnTo>
                  <a:lnTo>
                    <a:pt x="656" y="1369"/>
                  </a:lnTo>
                  <a:lnTo>
                    <a:pt x="653" y="1372"/>
                  </a:lnTo>
                  <a:lnTo>
                    <a:pt x="649" y="1372"/>
                  </a:lnTo>
                  <a:lnTo>
                    <a:pt x="646" y="1370"/>
                  </a:lnTo>
                  <a:lnTo>
                    <a:pt x="641" y="1368"/>
                  </a:lnTo>
                  <a:lnTo>
                    <a:pt x="636" y="1366"/>
                  </a:lnTo>
                  <a:lnTo>
                    <a:pt x="630" y="1362"/>
                  </a:lnTo>
                  <a:lnTo>
                    <a:pt x="624" y="1360"/>
                  </a:lnTo>
                  <a:lnTo>
                    <a:pt x="615" y="1358"/>
                  </a:lnTo>
                  <a:lnTo>
                    <a:pt x="605" y="1357"/>
                  </a:lnTo>
                  <a:lnTo>
                    <a:pt x="595" y="1354"/>
                  </a:lnTo>
                  <a:lnTo>
                    <a:pt x="584" y="1353"/>
                  </a:lnTo>
                  <a:lnTo>
                    <a:pt x="576" y="1351"/>
                  </a:lnTo>
                  <a:lnTo>
                    <a:pt x="571" y="1347"/>
                  </a:lnTo>
                  <a:lnTo>
                    <a:pt x="569" y="1341"/>
                  </a:lnTo>
                  <a:lnTo>
                    <a:pt x="573" y="1334"/>
                  </a:lnTo>
                  <a:lnTo>
                    <a:pt x="577" y="1326"/>
                  </a:lnTo>
                  <a:lnTo>
                    <a:pt x="578" y="1318"/>
                  </a:lnTo>
                  <a:lnTo>
                    <a:pt x="577" y="1310"/>
                  </a:lnTo>
                  <a:lnTo>
                    <a:pt x="574" y="1302"/>
                  </a:lnTo>
                  <a:lnTo>
                    <a:pt x="570" y="1296"/>
                  </a:lnTo>
                  <a:lnTo>
                    <a:pt x="567" y="1292"/>
                  </a:lnTo>
                  <a:lnTo>
                    <a:pt x="564" y="1288"/>
                  </a:lnTo>
                  <a:lnTo>
                    <a:pt x="563" y="1287"/>
                  </a:lnTo>
                  <a:lnTo>
                    <a:pt x="564" y="1286"/>
                  </a:lnTo>
                  <a:lnTo>
                    <a:pt x="566" y="1281"/>
                  </a:lnTo>
                  <a:lnTo>
                    <a:pt x="568" y="1275"/>
                  </a:lnTo>
                  <a:lnTo>
                    <a:pt x="570" y="1267"/>
                  </a:lnTo>
                  <a:lnTo>
                    <a:pt x="570" y="1259"/>
                  </a:lnTo>
                  <a:lnTo>
                    <a:pt x="569" y="1251"/>
                  </a:lnTo>
                  <a:lnTo>
                    <a:pt x="567" y="1244"/>
                  </a:lnTo>
                  <a:lnTo>
                    <a:pt x="560" y="1238"/>
                  </a:lnTo>
                  <a:lnTo>
                    <a:pt x="548" y="1228"/>
                  </a:lnTo>
                  <a:lnTo>
                    <a:pt x="544" y="1219"/>
                  </a:lnTo>
                  <a:lnTo>
                    <a:pt x="544" y="1212"/>
                  </a:lnTo>
                  <a:lnTo>
                    <a:pt x="544" y="1209"/>
                  </a:lnTo>
                  <a:lnTo>
                    <a:pt x="544" y="1212"/>
                  </a:lnTo>
                  <a:lnTo>
                    <a:pt x="544" y="1216"/>
                  </a:lnTo>
                  <a:lnTo>
                    <a:pt x="544" y="1224"/>
                  </a:lnTo>
                  <a:lnTo>
                    <a:pt x="542" y="1234"/>
                  </a:lnTo>
                  <a:lnTo>
                    <a:pt x="540" y="1243"/>
                  </a:lnTo>
                  <a:lnTo>
                    <a:pt x="538" y="1252"/>
                  </a:lnTo>
                  <a:lnTo>
                    <a:pt x="533" y="1259"/>
                  </a:lnTo>
                  <a:lnTo>
                    <a:pt x="527" y="1264"/>
                  </a:lnTo>
                  <a:lnTo>
                    <a:pt x="520" y="1267"/>
                  </a:lnTo>
                  <a:lnTo>
                    <a:pt x="516" y="1271"/>
                  </a:lnTo>
                  <a:lnTo>
                    <a:pt x="511" y="1277"/>
                  </a:lnTo>
                  <a:lnTo>
                    <a:pt x="509" y="1282"/>
                  </a:lnTo>
                  <a:lnTo>
                    <a:pt x="509" y="1288"/>
                  </a:lnTo>
                  <a:lnTo>
                    <a:pt x="511" y="1295"/>
                  </a:lnTo>
                  <a:lnTo>
                    <a:pt x="517" y="1302"/>
                  </a:lnTo>
                  <a:lnTo>
                    <a:pt x="525" y="1309"/>
                  </a:lnTo>
                  <a:lnTo>
                    <a:pt x="532" y="1316"/>
                  </a:lnTo>
                  <a:lnTo>
                    <a:pt x="531" y="1323"/>
                  </a:lnTo>
                  <a:lnTo>
                    <a:pt x="525" y="1330"/>
                  </a:lnTo>
                  <a:lnTo>
                    <a:pt x="517" y="1338"/>
                  </a:lnTo>
                  <a:lnTo>
                    <a:pt x="506" y="1345"/>
                  </a:lnTo>
                  <a:lnTo>
                    <a:pt x="496" y="1351"/>
                  </a:lnTo>
                  <a:lnTo>
                    <a:pt x="488" y="1358"/>
                  </a:lnTo>
                  <a:lnTo>
                    <a:pt x="483" y="1363"/>
                  </a:lnTo>
                  <a:lnTo>
                    <a:pt x="480" y="1368"/>
                  </a:lnTo>
                  <a:lnTo>
                    <a:pt x="474" y="1373"/>
                  </a:lnTo>
                  <a:lnTo>
                    <a:pt x="467" y="1376"/>
                  </a:lnTo>
                  <a:lnTo>
                    <a:pt x="459" y="1379"/>
                  </a:lnTo>
                  <a:lnTo>
                    <a:pt x="452" y="1380"/>
                  </a:lnTo>
                  <a:lnTo>
                    <a:pt x="445" y="1381"/>
                  </a:lnTo>
                  <a:lnTo>
                    <a:pt x="440" y="1382"/>
                  </a:lnTo>
                  <a:lnTo>
                    <a:pt x="439" y="1382"/>
                  </a:lnTo>
                  <a:lnTo>
                    <a:pt x="403" y="1427"/>
                  </a:lnTo>
                  <a:lnTo>
                    <a:pt x="403" y="1430"/>
                  </a:lnTo>
                  <a:lnTo>
                    <a:pt x="402" y="1438"/>
                  </a:lnTo>
                  <a:lnTo>
                    <a:pt x="400" y="1448"/>
                  </a:lnTo>
                  <a:lnTo>
                    <a:pt x="397" y="1461"/>
                  </a:lnTo>
                  <a:lnTo>
                    <a:pt x="394" y="1474"/>
                  </a:lnTo>
                  <a:lnTo>
                    <a:pt x="389" y="1486"/>
                  </a:lnTo>
                  <a:lnTo>
                    <a:pt x="382" y="1497"/>
                  </a:lnTo>
                  <a:lnTo>
                    <a:pt x="375" y="1504"/>
                  </a:lnTo>
                  <a:lnTo>
                    <a:pt x="370" y="1510"/>
                  </a:lnTo>
                  <a:lnTo>
                    <a:pt x="366" y="1519"/>
                  </a:lnTo>
                  <a:lnTo>
                    <a:pt x="364" y="1528"/>
                  </a:lnTo>
                  <a:lnTo>
                    <a:pt x="364" y="1539"/>
                  </a:lnTo>
                  <a:lnTo>
                    <a:pt x="361" y="1548"/>
                  </a:lnTo>
                  <a:lnTo>
                    <a:pt x="358" y="1556"/>
                  </a:lnTo>
                  <a:lnTo>
                    <a:pt x="351" y="1562"/>
                  </a:lnTo>
                  <a:lnTo>
                    <a:pt x="341" y="1564"/>
                  </a:lnTo>
                  <a:lnTo>
                    <a:pt x="329" y="1563"/>
                  </a:lnTo>
                  <a:lnTo>
                    <a:pt x="320" y="1558"/>
                  </a:lnTo>
                  <a:lnTo>
                    <a:pt x="314" y="1554"/>
                  </a:lnTo>
                  <a:lnTo>
                    <a:pt x="309" y="1547"/>
                  </a:lnTo>
                  <a:lnTo>
                    <a:pt x="307" y="1540"/>
                  </a:lnTo>
                  <a:lnTo>
                    <a:pt x="305" y="1535"/>
                  </a:lnTo>
                  <a:lnTo>
                    <a:pt x="305" y="1530"/>
                  </a:lnTo>
                  <a:lnTo>
                    <a:pt x="305" y="1529"/>
                  </a:lnTo>
                  <a:lnTo>
                    <a:pt x="304" y="1530"/>
                  </a:lnTo>
                  <a:lnTo>
                    <a:pt x="301" y="1534"/>
                  </a:lnTo>
                  <a:lnTo>
                    <a:pt x="297" y="1539"/>
                  </a:lnTo>
                  <a:lnTo>
                    <a:pt x="292" y="1542"/>
                  </a:lnTo>
                  <a:lnTo>
                    <a:pt x="286" y="1543"/>
                  </a:lnTo>
                  <a:lnTo>
                    <a:pt x="281" y="1542"/>
                  </a:lnTo>
                  <a:lnTo>
                    <a:pt x="277" y="1537"/>
                  </a:lnTo>
                  <a:lnTo>
                    <a:pt x="273" y="1526"/>
                  </a:lnTo>
                  <a:lnTo>
                    <a:pt x="270" y="1514"/>
                  </a:lnTo>
                  <a:lnTo>
                    <a:pt x="266" y="1507"/>
                  </a:lnTo>
                  <a:lnTo>
                    <a:pt x="262" y="1504"/>
                  </a:lnTo>
                  <a:lnTo>
                    <a:pt x="256" y="1501"/>
                  </a:lnTo>
                  <a:lnTo>
                    <a:pt x="250" y="1500"/>
                  </a:lnTo>
                  <a:lnTo>
                    <a:pt x="243" y="1499"/>
                  </a:lnTo>
                  <a:lnTo>
                    <a:pt x="236" y="1494"/>
                  </a:lnTo>
                  <a:lnTo>
                    <a:pt x="229" y="1488"/>
                  </a:lnTo>
                  <a:lnTo>
                    <a:pt x="224" y="1478"/>
                  </a:lnTo>
                  <a:lnTo>
                    <a:pt x="220" y="1471"/>
                  </a:lnTo>
                  <a:lnTo>
                    <a:pt x="218" y="1466"/>
                  </a:lnTo>
                  <a:lnTo>
                    <a:pt x="219" y="1460"/>
                  </a:lnTo>
                  <a:lnTo>
                    <a:pt x="222" y="1456"/>
                  </a:lnTo>
                  <a:lnTo>
                    <a:pt x="227" y="1453"/>
                  </a:lnTo>
                  <a:lnTo>
                    <a:pt x="233" y="1450"/>
                  </a:lnTo>
                  <a:lnTo>
                    <a:pt x="241" y="1449"/>
                  </a:lnTo>
                  <a:lnTo>
                    <a:pt x="250" y="1447"/>
                  </a:lnTo>
                  <a:lnTo>
                    <a:pt x="258" y="1442"/>
                  </a:lnTo>
                  <a:lnTo>
                    <a:pt x="266" y="1435"/>
                  </a:lnTo>
                  <a:lnTo>
                    <a:pt x="272" y="1428"/>
                  </a:lnTo>
                  <a:lnTo>
                    <a:pt x="276" y="1420"/>
                  </a:lnTo>
                  <a:lnTo>
                    <a:pt x="276" y="1413"/>
                  </a:lnTo>
                  <a:lnTo>
                    <a:pt x="272" y="1406"/>
                  </a:lnTo>
                  <a:lnTo>
                    <a:pt x="264" y="1402"/>
                  </a:lnTo>
                  <a:lnTo>
                    <a:pt x="255" y="1397"/>
                  </a:lnTo>
                  <a:lnTo>
                    <a:pt x="248" y="1391"/>
                  </a:lnTo>
                  <a:lnTo>
                    <a:pt x="244" y="1384"/>
                  </a:lnTo>
                  <a:lnTo>
                    <a:pt x="242" y="1377"/>
                  </a:lnTo>
                  <a:lnTo>
                    <a:pt x="241" y="1370"/>
                  </a:lnTo>
                  <a:lnTo>
                    <a:pt x="241" y="1365"/>
                  </a:lnTo>
                  <a:lnTo>
                    <a:pt x="241" y="1361"/>
                  </a:lnTo>
                  <a:lnTo>
                    <a:pt x="241" y="1360"/>
                  </a:lnTo>
                  <a:lnTo>
                    <a:pt x="241" y="1359"/>
                  </a:lnTo>
                  <a:lnTo>
                    <a:pt x="239" y="1357"/>
                  </a:lnTo>
                  <a:lnTo>
                    <a:pt x="236" y="1352"/>
                  </a:lnTo>
                  <a:lnTo>
                    <a:pt x="234" y="1345"/>
                  </a:lnTo>
                  <a:lnTo>
                    <a:pt x="230" y="1338"/>
                  </a:lnTo>
                  <a:lnTo>
                    <a:pt x="228" y="1329"/>
                  </a:lnTo>
                  <a:lnTo>
                    <a:pt x="225" y="1319"/>
                  </a:lnTo>
                  <a:lnTo>
                    <a:pt x="222" y="1309"/>
                  </a:lnTo>
                  <a:lnTo>
                    <a:pt x="221" y="1299"/>
                  </a:lnTo>
                  <a:lnTo>
                    <a:pt x="221" y="1289"/>
                  </a:lnTo>
                  <a:lnTo>
                    <a:pt x="222" y="1281"/>
                  </a:lnTo>
                  <a:lnTo>
                    <a:pt x="224" y="1274"/>
                  </a:lnTo>
                  <a:lnTo>
                    <a:pt x="226" y="1268"/>
                  </a:lnTo>
                  <a:lnTo>
                    <a:pt x="227" y="1265"/>
                  </a:lnTo>
                  <a:lnTo>
                    <a:pt x="229" y="1263"/>
                  </a:lnTo>
                  <a:lnTo>
                    <a:pt x="229" y="1261"/>
                  </a:lnTo>
                  <a:lnTo>
                    <a:pt x="251" y="1222"/>
                  </a:lnTo>
                  <a:lnTo>
                    <a:pt x="249" y="1223"/>
                  </a:lnTo>
                  <a:lnTo>
                    <a:pt x="244" y="1226"/>
                  </a:lnTo>
                  <a:lnTo>
                    <a:pt x="236" y="1228"/>
                  </a:lnTo>
                  <a:lnTo>
                    <a:pt x="227" y="1231"/>
                  </a:lnTo>
                  <a:lnTo>
                    <a:pt x="218" y="1236"/>
                  </a:lnTo>
                  <a:lnTo>
                    <a:pt x="207" y="1238"/>
                  </a:lnTo>
                  <a:lnTo>
                    <a:pt x="198" y="1241"/>
                  </a:lnTo>
                  <a:lnTo>
                    <a:pt x="191" y="1242"/>
                  </a:lnTo>
                  <a:lnTo>
                    <a:pt x="184" y="1241"/>
                  </a:lnTo>
                  <a:lnTo>
                    <a:pt x="175" y="1239"/>
                  </a:lnTo>
                  <a:lnTo>
                    <a:pt x="164" y="1237"/>
                  </a:lnTo>
                  <a:lnTo>
                    <a:pt x="154" y="1235"/>
                  </a:lnTo>
                  <a:lnTo>
                    <a:pt x="145" y="1234"/>
                  </a:lnTo>
                  <a:lnTo>
                    <a:pt x="137" y="1234"/>
                  </a:lnTo>
                  <a:lnTo>
                    <a:pt x="131" y="1236"/>
                  </a:lnTo>
                  <a:lnTo>
                    <a:pt x="127" y="1242"/>
                  </a:lnTo>
                  <a:lnTo>
                    <a:pt x="126" y="1245"/>
                  </a:lnTo>
                  <a:lnTo>
                    <a:pt x="125" y="1244"/>
                  </a:lnTo>
                  <a:lnTo>
                    <a:pt x="124" y="1238"/>
                  </a:lnTo>
                  <a:lnTo>
                    <a:pt x="123" y="1230"/>
                  </a:lnTo>
                  <a:lnTo>
                    <a:pt x="121" y="1221"/>
                  </a:lnTo>
                  <a:lnTo>
                    <a:pt x="121" y="1213"/>
                  </a:lnTo>
                  <a:lnTo>
                    <a:pt x="120" y="1206"/>
                  </a:lnTo>
                  <a:lnTo>
                    <a:pt x="120" y="1203"/>
                  </a:lnTo>
                  <a:lnTo>
                    <a:pt x="118" y="1203"/>
                  </a:lnTo>
                  <a:lnTo>
                    <a:pt x="112" y="1206"/>
                  </a:lnTo>
                  <a:lnTo>
                    <a:pt x="104" y="1207"/>
                  </a:lnTo>
                  <a:lnTo>
                    <a:pt x="94" y="1208"/>
                  </a:lnTo>
                  <a:lnTo>
                    <a:pt x="83" y="1209"/>
                  </a:lnTo>
                  <a:lnTo>
                    <a:pt x="73" y="1209"/>
                  </a:lnTo>
                  <a:lnTo>
                    <a:pt x="63" y="1207"/>
                  </a:lnTo>
                  <a:lnTo>
                    <a:pt x="57" y="1203"/>
                  </a:lnTo>
                  <a:lnTo>
                    <a:pt x="51" y="1199"/>
                  </a:lnTo>
                  <a:lnTo>
                    <a:pt x="45" y="1195"/>
                  </a:lnTo>
                  <a:lnTo>
                    <a:pt x="40" y="1191"/>
                  </a:lnTo>
                  <a:lnTo>
                    <a:pt x="37" y="1187"/>
                  </a:lnTo>
                  <a:lnTo>
                    <a:pt x="35" y="1184"/>
                  </a:lnTo>
                  <a:lnTo>
                    <a:pt x="33" y="1179"/>
                  </a:lnTo>
                  <a:lnTo>
                    <a:pt x="36" y="1174"/>
                  </a:lnTo>
                  <a:lnTo>
                    <a:pt x="41" y="1169"/>
                  </a:lnTo>
                  <a:lnTo>
                    <a:pt x="48" y="1163"/>
                  </a:lnTo>
                  <a:lnTo>
                    <a:pt x="53" y="1156"/>
                  </a:lnTo>
                  <a:lnTo>
                    <a:pt x="57" y="1149"/>
                  </a:lnTo>
                  <a:lnTo>
                    <a:pt x="59" y="1142"/>
                  </a:lnTo>
                  <a:lnTo>
                    <a:pt x="59" y="1136"/>
                  </a:lnTo>
                  <a:lnTo>
                    <a:pt x="57" y="1130"/>
                  </a:lnTo>
                  <a:lnTo>
                    <a:pt x="52" y="1127"/>
                  </a:lnTo>
                  <a:lnTo>
                    <a:pt x="44" y="1123"/>
                  </a:lnTo>
                  <a:lnTo>
                    <a:pt x="35" y="1121"/>
                  </a:lnTo>
                  <a:lnTo>
                    <a:pt x="25" y="1119"/>
                  </a:lnTo>
                  <a:lnTo>
                    <a:pt x="17" y="1115"/>
                  </a:lnTo>
                  <a:lnTo>
                    <a:pt x="10" y="1112"/>
                  </a:lnTo>
                  <a:lnTo>
                    <a:pt x="6" y="1107"/>
                  </a:lnTo>
                  <a:lnTo>
                    <a:pt x="2" y="1101"/>
                  </a:lnTo>
                  <a:lnTo>
                    <a:pt x="1" y="1094"/>
                  </a:lnTo>
                  <a:lnTo>
                    <a:pt x="3" y="1085"/>
                  </a:lnTo>
                  <a:lnTo>
                    <a:pt x="7" y="1076"/>
                  </a:lnTo>
                  <a:lnTo>
                    <a:pt x="8" y="1067"/>
                  </a:lnTo>
                  <a:lnTo>
                    <a:pt x="9" y="1057"/>
                  </a:lnTo>
                  <a:lnTo>
                    <a:pt x="10" y="1050"/>
                  </a:lnTo>
                  <a:lnTo>
                    <a:pt x="10" y="1043"/>
                  </a:lnTo>
                  <a:lnTo>
                    <a:pt x="9" y="1039"/>
                  </a:lnTo>
                  <a:lnTo>
                    <a:pt x="9" y="1035"/>
                  </a:lnTo>
                  <a:lnTo>
                    <a:pt x="9" y="1034"/>
                  </a:lnTo>
                  <a:lnTo>
                    <a:pt x="8" y="1033"/>
                  </a:lnTo>
                  <a:lnTo>
                    <a:pt x="6" y="1030"/>
                  </a:lnTo>
                  <a:lnTo>
                    <a:pt x="3" y="1025"/>
                  </a:lnTo>
                  <a:lnTo>
                    <a:pt x="1" y="1020"/>
                  </a:lnTo>
                  <a:lnTo>
                    <a:pt x="0" y="1013"/>
                  </a:lnTo>
                  <a:lnTo>
                    <a:pt x="2" y="1008"/>
                  </a:lnTo>
                  <a:lnTo>
                    <a:pt x="7" y="1002"/>
                  </a:lnTo>
                  <a:lnTo>
                    <a:pt x="16" y="996"/>
                  </a:lnTo>
                  <a:lnTo>
                    <a:pt x="28" y="991"/>
                  </a:lnTo>
                  <a:lnTo>
                    <a:pt x="39" y="989"/>
                  </a:lnTo>
                  <a:lnTo>
                    <a:pt x="50" y="987"/>
                  </a:lnTo>
                  <a:lnTo>
                    <a:pt x="60" y="984"/>
                  </a:lnTo>
                  <a:lnTo>
                    <a:pt x="68" y="984"/>
                  </a:lnTo>
                  <a:lnTo>
                    <a:pt x="74" y="983"/>
                  </a:lnTo>
                  <a:lnTo>
                    <a:pt x="79" y="983"/>
                  </a:lnTo>
                  <a:lnTo>
                    <a:pt x="80" y="983"/>
                  </a:lnTo>
                  <a:lnTo>
                    <a:pt x="80" y="984"/>
                  </a:lnTo>
                  <a:lnTo>
                    <a:pt x="81" y="988"/>
                  </a:lnTo>
                  <a:lnTo>
                    <a:pt x="81" y="992"/>
                  </a:lnTo>
                  <a:lnTo>
                    <a:pt x="82" y="997"/>
                  </a:lnTo>
                  <a:lnTo>
                    <a:pt x="81" y="1004"/>
                  </a:lnTo>
                  <a:lnTo>
                    <a:pt x="79" y="1010"/>
                  </a:lnTo>
                  <a:lnTo>
                    <a:pt x="75" y="1016"/>
                  </a:lnTo>
                  <a:lnTo>
                    <a:pt x="69" y="1021"/>
                  </a:lnTo>
                  <a:lnTo>
                    <a:pt x="65" y="1026"/>
                  </a:lnTo>
                  <a:lnTo>
                    <a:pt x="62" y="1032"/>
                  </a:lnTo>
                  <a:lnTo>
                    <a:pt x="63" y="1038"/>
                  </a:lnTo>
                  <a:lnTo>
                    <a:pt x="67" y="1043"/>
                  </a:lnTo>
                  <a:lnTo>
                    <a:pt x="72" y="1048"/>
                  </a:lnTo>
                  <a:lnTo>
                    <a:pt x="77" y="1053"/>
                  </a:lnTo>
                  <a:lnTo>
                    <a:pt x="83" y="1055"/>
                  </a:lnTo>
                  <a:lnTo>
                    <a:pt x="89" y="1056"/>
                  </a:lnTo>
                  <a:lnTo>
                    <a:pt x="92" y="1057"/>
                  </a:lnTo>
                  <a:lnTo>
                    <a:pt x="94" y="1062"/>
                  </a:lnTo>
                  <a:lnTo>
                    <a:pt x="92" y="1068"/>
                  </a:lnTo>
                  <a:lnTo>
                    <a:pt x="91" y="1075"/>
                  </a:lnTo>
                  <a:lnTo>
                    <a:pt x="89" y="1082"/>
                  </a:lnTo>
                  <a:lnTo>
                    <a:pt x="88" y="1089"/>
                  </a:lnTo>
                  <a:lnTo>
                    <a:pt x="89" y="1094"/>
                  </a:lnTo>
                  <a:lnTo>
                    <a:pt x="92" y="1098"/>
                  </a:lnTo>
                  <a:lnTo>
                    <a:pt x="97" y="1100"/>
                  </a:lnTo>
                  <a:lnTo>
                    <a:pt x="101" y="1101"/>
                  </a:lnTo>
                  <a:lnTo>
                    <a:pt x="103" y="1104"/>
                  </a:lnTo>
                  <a:lnTo>
                    <a:pt x="106" y="1105"/>
                  </a:lnTo>
                  <a:lnTo>
                    <a:pt x="109" y="1107"/>
                  </a:lnTo>
                  <a:lnTo>
                    <a:pt x="113" y="1111"/>
                  </a:lnTo>
                  <a:lnTo>
                    <a:pt x="120" y="1117"/>
                  </a:lnTo>
                  <a:lnTo>
                    <a:pt x="130" y="1123"/>
                  </a:lnTo>
                  <a:lnTo>
                    <a:pt x="139" y="1130"/>
                  </a:lnTo>
                  <a:lnTo>
                    <a:pt x="147" y="1133"/>
                  </a:lnTo>
                  <a:lnTo>
                    <a:pt x="153" y="1133"/>
                  </a:lnTo>
                  <a:lnTo>
                    <a:pt x="156" y="1130"/>
                  </a:lnTo>
                  <a:lnTo>
                    <a:pt x="157" y="1126"/>
                  </a:lnTo>
                  <a:lnTo>
                    <a:pt x="157" y="1121"/>
                  </a:lnTo>
                  <a:lnTo>
                    <a:pt x="154" y="1114"/>
                  </a:lnTo>
                  <a:lnTo>
                    <a:pt x="149" y="1107"/>
                  </a:lnTo>
                  <a:lnTo>
                    <a:pt x="142" y="1100"/>
                  </a:lnTo>
                  <a:lnTo>
                    <a:pt x="135" y="1096"/>
                  </a:lnTo>
                  <a:lnTo>
                    <a:pt x="128" y="1091"/>
                  </a:lnTo>
                  <a:lnTo>
                    <a:pt x="123" y="1086"/>
                  </a:lnTo>
                  <a:lnTo>
                    <a:pt x="119" y="1084"/>
                  </a:lnTo>
                  <a:lnTo>
                    <a:pt x="120" y="1081"/>
                  </a:lnTo>
                  <a:lnTo>
                    <a:pt x="125" y="1079"/>
                  </a:lnTo>
                  <a:lnTo>
                    <a:pt x="137" y="1078"/>
                  </a:lnTo>
                  <a:lnTo>
                    <a:pt x="149" y="1077"/>
                  </a:lnTo>
                  <a:lnTo>
                    <a:pt x="161" y="1074"/>
                  </a:lnTo>
                  <a:lnTo>
                    <a:pt x="169" y="1070"/>
                  </a:lnTo>
                  <a:lnTo>
                    <a:pt x="176" y="1067"/>
                  </a:lnTo>
                  <a:lnTo>
                    <a:pt x="182" y="1062"/>
                  </a:lnTo>
                  <a:lnTo>
                    <a:pt x="185" y="1060"/>
                  </a:lnTo>
                  <a:lnTo>
                    <a:pt x="186" y="1057"/>
                  </a:lnTo>
                  <a:lnTo>
                    <a:pt x="188" y="1056"/>
                  </a:lnTo>
                  <a:lnTo>
                    <a:pt x="189" y="1056"/>
                  </a:lnTo>
                  <a:lnTo>
                    <a:pt x="190" y="1057"/>
                  </a:lnTo>
                  <a:lnTo>
                    <a:pt x="192" y="1059"/>
                  </a:lnTo>
                  <a:lnTo>
                    <a:pt x="197" y="1061"/>
                  </a:lnTo>
                  <a:lnTo>
                    <a:pt x="201" y="1063"/>
                  </a:lnTo>
                  <a:lnTo>
                    <a:pt x="207" y="1066"/>
                  </a:lnTo>
                  <a:lnTo>
                    <a:pt x="214" y="1069"/>
                  </a:lnTo>
                  <a:lnTo>
                    <a:pt x="222" y="1072"/>
                  </a:lnTo>
                  <a:lnTo>
                    <a:pt x="230" y="1075"/>
                  </a:lnTo>
                  <a:lnTo>
                    <a:pt x="239" y="1076"/>
                  </a:lnTo>
                  <a:lnTo>
                    <a:pt x="246" y="1076"/>
                  </a:lnTo>
                  <a:lnTo>
                    <a:pt x="254" y="1076"/>
                  </a:lnTo>
                  <a:lnTo>
                    <a:pt x="259" y="1078"/>
                  </a:lnTo>
                  <a:lnTo>
                    <a:pt x="266" y="1082"/>
                  </a:lnTo>
                  <a:lnTo>
                    <a:pt x="272" y="1090"/>
                  </a:lnTo>
                  <a:lnTo>
                    <a:pt x="277" y="1101"/>
                  </a:lnTo>
                  <a:lnTo>
                    <a:pt x="281" y="1114"/>
                  </a:lnTo>
                  <a:lnTo>
                    <a:pt x="286" y="1123"/>
                  </a:lnTo>
                  <a:lnTo>
                    <a:pt x="290" y="1130"/>
                  </a:lnTo>
                  <a:lnTo>
                    <a:pt x="293" y="1135"/>
                  </a:lnTo>
                  <a:lnTo>
                    <a:pt x="295" y="1137"/>
                  </a:lnTo>
                  <a:lnTo>
                    <a:pt x="298" y="1139"/>
                  </a:lnTo>
                  <a:lnTo>
                    <a:pt x="299" y="1140"/>
                  </a:lnTo>
                  <a:lnTo>
                    <a:pt x="299" y="1140"/>
                  </a:lnTo>
                  <a:lnTo>
                    <a:pt x="300" y="1139"/>
                  </a:lnTo>
                  <a:lnTo>
                    <a:pt x="302" y="1134"/>
                  </a:lnTo>
                  <a:lnTo>
                    <a:pt x="306" y="1129"/>
                  </a:lnTo>
                  <a:lnTo>
                    <a:pt x="309" y="1123"/>
                  </a:lnTo>
                  <a:lnTo>
                    <a:pt x="315" y="1118"/>
                  </a:lnTo>
                  <a:lnTo>
                    <a:pt x="320" y="1114"/>
                  </a:lnTo>
                  <a:lnTo>
                    <a:pt x="326" y="1113"/>
                  </a:lnTo>
                  <a:lnTo>
                    <a:pt x="330" y="1114"/>
                  </a:lnTo>
                  <a:lnTo>
                    <a:pt x="332" y="1115"/>
                  </a:lnTo>
                  <a:lnTo>
                    <a:pt x="330" y="1114"/>
                  </a:lnTo>
                  <a:lnTo>
                    <a:pt x="324" y="1111"/>
                  </a:lnTo>
                  <a:lnTo>
                    <a:pt x="317" y="1105"/>
                  </a:lnTo>
                  <a:lnTo>
                    <a:pt x="309" y="1099"/>
                  </a:lnTo>
                  <a:lnTo>
                    <a:pt x="302" y="1094"/>
                  </a:lnTo>
                  <a:lnTo>
                    <a:pt x="298" y="1090"/>
                  </a:lnTo>
                  <a:lnTo>
                    <a:pt x="295" y="1089"/>
                  </a:lnTo>
                  <a:lnTo>
                    <a:pt x="299" y="1047"/>
                  </a:lnTo>
                  <a:lnTo>
                    <a:pt x="297" y="1047"/>
                  </a:lnTo>
                  <a:lnTo>
                    <a:pt x="291" y="1047"/>
                  </a:lnTo>
                  <a:lnTo>
                    <a:pt x="281" y="1046"/>
                  </a:lnTo>
                  <a:lnTo>
                    <a:pt x="271" y="1045"/>
                  </a:lnTo>
                  <a:lnTo>
                    <a:pt x="258" y="1043"/>
                  </a:lnTo>
                  <a:lnTo>
                    <a:pt x="247" y="1040"/>
                  </a:lnTo>
                  <a:lnTo>
                    <a:pt x="235" y="1037"/>
                  </a:lnTo>
                  <a:lnTo>
                    <a:pt x="226" y="1031"/>
                  </a:lnTo>
                  <a:lnTo>
                    <a:pt x="219" y="1025"/>
                  </a:lnTo>
                  <a:lnTo>
                    <a:pt x="213" y="1018"/>
                  </a:lnTo>
                  <a:lnTo>
                    <a:pt x="208" y="1012"/>
                  </a:lnTo>
                  <a:lnTo>
                    <a:pt x="203" y="1005"/>
                  </a:lnTo>
                  <a:lnTo>
                    <a:pt x="197" y="999"/>
                  </a:lnTo>
                  <a:lnTo>
                    <a:pt x="188" y="994"/>
                  </a:lnTo>
                  <a:lnTo>
                    <a:pt x="177" y="988"/>
                  </a:lnTo>
                  <a:lnTo>
                    <a:pt x="162" y="983"/>
                  </a:lnTo>
                  <a:lnTo>
                    <a:pt x="150" y="979"/>
                  </a:lnTo>
                  <a:lnTo>
                    <a:pt x="147" y="973"/>
                  </a:lnTo>
                  <a:lnTo>
                    <a:pt x="150" y="967"/>
                  </a:lnTo>
                  <a:lnTo>
                    <a:pt x="157" y="961"/>
                  </a:lnTo>
                  <a:lnTo>
                    <a:pt x="168" y="957"/>
                  </a:lnTo>
                  <a:lnTo>
                    <a:pt x="177" y="952"/>
                  </a:lnTo>
                  <a:lnTo>
                    <a:pt x="184" y="950"/>
                  </a:lnTo>
                  <a:lnTo>
                    <a:pt x="188" y="948"/>
                  </a:lnTo>
                  <a:lnTo>
                    <a:pt x="190" y="948"/>
                  </a:lnTo>
                  <a:lnTo>
                    <a:pt x="197" y="948"/>
                  </a:lnTo>
                  <a:lnTo>
                    <a:pt x="206" y="947"/>
                  </a:lnTo>
                  <a:lnTo>
                    <a:pt x="218" y="946"/>
                  </a:lnTo>
                  <a:lnTo>
                    <a:pt x="230" y="944"/>
                  </a:lnTo>
                  <a:lnTo>
                    <a:pt x="243" y="940"/>
                  </a:lnTo>
                  <a:lnTo>
                    <a:pt x="255" y="936"/>
                  </a:lnTo>
                  <a:lnTo>
                    <a:pt x="264" y="929"/>
                  </a:lnTo>
                  <a:lnTo>
                    <a:pt x="272" y="922"/>
                  </a:lnTo>
                  <a:lnTo>
                    <a:pt x="280" y="915"/>
                  </a:lnTo>
                  <a:lnTo>
                    <a:pt x="288" y="909"/>
                  </a:lnTo>
                  <a:lnTo>
                    <a:pt x="298" y="906"/>
                  </a:lnTo>
                  <a:lnTo>
                    <a:pt x="306" y="902"/>
                  </a:lnTo>
                  <a:lnTo>
                    <a:pt x="315" y="901"/>
                  </a:lnTo>
                  <a:lnTo>
                    <a:pt x="326" y="901"/>
                  </a:lnTo>
                  <a:lnTo>
                    <a:pt x="337" y="903"/>
                  </a:lnTo>
                  <a:lnTo>
                    <a:pt x="351" y="904"/>
                  </a:lnTo>
                  <a:lnTo>
                    <a:pt x="353" y="899"/>
                  </a:lnTo>
                  <a:lnTo>
                    <a:pt x="353" y="890"/>
                  </a:lnTo>
                  <a:lnTo>
                    <a:pt x="359" y="887"/>
                  </a:lnTo>
                  <a:lnTo>
                    <a:pt x="363" y="887"/>
                  </a:lnTo>
                  <a:lnTo>
                    <a:pt x="360" y="885"/>
                  </a:lnTo>
                  <a:lnTo>
                    <a:pt x="356" y="882"/>
                  </a:lnTo>
                  <a:lnTo>
                    <a:pt x="348" y="878"/>
                  </a:lnTo>
                  <a:lnTo>
                    <a:pt x="339" y="872"/>
                  </a:lnTo>
                  <a:lnTo>
                    <a:pt x="330" y="865"/>
                  </a:lnTo>
                  <a:lnTo>
                    <a:pt x="322" y="856"/>
                  </a:lnTo>
                  <a:lnTo>
                    <a:pt x="317" y="845"/>
                  </a:lnTo>
                  <a:lnTo>
                    <a:pt x="315" y="834"/>
                  </a:lnTo>
                  <a:lnTo>
                    <a:pt x="313" y="824"/>
                  </a:lnTo>
                  <a:lnTo>
                    <a:pt x="313" y="816"/>
                  </a:lnTo>
                  <a:lnTo>
                    <a:pt x="313" y="809"/>
                  </a:lnTo>
                  <a:lnTo>
                    <a:pt x="314" y="805"/>
                  </a:lnTo>
                  <a:lnTo>
                    <a:pt x="314" y="801"/>
                  </a:lnTo>
                  <a:lnTo>
                    <a:pt x="315" y="799"/>
                  </a:lnTo>
                  <a:lnTo>
                    <a:pt x="315" y="798"/>
                  </a:lnTo>
                  <a:lnTo>
                    <a:pt x="314" y="799"/>
                  </a:lnTo>
                  <a:lnTo>
                    <a:pt x="309" y="803"/>
                  </a:lnTo>
                  <a:lnTo>
                    <a:pt x="302" y="809"/>
                  </a:lnTo>
                  <a:lnTo>
                    <a:pt x="295" y="817"/>
                  </a:lnTo>
                  <a:lnTo>
                    <a:pt x="288" y="827"/>
                  </a:lnTo>
                  <a:lnTo>
                    <a:pt x="284" y="836"/>
                  </a:lnTo>
                  <a:lnTo>
                    <a:pt x="279" y="846"/>
                  </a:lnTo>
                  <a:lnTo>
                    <a:pt x="279" y="856"/>
                  </a:lnTo>
                  <a:lnTo>
                    <a:pt x="279" y="865"/>
                  </a:lnTo>
                  <a:lnTo>
                    <a:pt x="278" y="872"/>
                  </a:lnTo>
                  <a:lnTo>
                    <a:pt x="276" y="879"/>
                  </a:lnTo>
                  <a:lnTo>
                    <a:pt x="271" y="885"/>
                  </a:lnTo>
                  <a:lnTo>
                    <a:pt x="266" y="888"/>
                  </a:lnTo>
                  <a:lnTo>
                    <a:pt x="259" y="892"/>
                  </a:lnTo>
                  <a:lnTo>
                    <a:pt x="252" y="893"/>
                  </a:lnTo>
                  <a:lnTo>
                    <a:pt x="244" y="894"/>
                  </a:lnTo>
                  <a:lnTo>
                    <a:pt x="237" y="895"/>
                  </a:lnTo>
                  <a:lnTo>
                    <a:pt x="232" y="899"/>
                  </a:lnTo>
                  <a:lnTo>
                    <a:pt x="227" y="904"/>
                  </a:lnTo>
                  <a:lnTo>
                    <a:pt x="224" y="909"/>
                  </a:lnTo>
                  <a:lnTo>
                    <a:pt x="220" y="915"/>
                  </a:lnTo>
                  <a:lnTo>
                    <a:pt x="215" y="918"/>
                  </a:lnTo>
                  <a:lnTo>
                    <a:pt x="211" y="921"/>
                  </a:lnTo>
                  <a:lnTo>
                    <a:pt x="204" y="919"/>
                  </a:lnTo>
                  <a:lnTo>
                    <a:pt x="197" y="916"/>
                  </a:lnTo>
                  <a:lnTo>
                    <a:pt x="189" y="910"/>
                  </a:lnTo>
                  <a:lnTo>
                    <a:pt x="182" y="904"/>
                  </a:lnTo>
                  <a:lnTo>
                    <a:pt x="176" y="897"/>
                  </a:lnTo>
                  <a:lnTo>
                    <a:pt x="170" y="892"/>
                  </a:lnTo>
                  <a:lnTo>
                    <a:pt x="166" y="886"/>
                  </a:lnTo>
                  <a:lnTo>
                    <a:pt x="163" y="882"/>
                  </a:lnTo>
                  <a:lnTo>
                    <a:pt x="162" y="881"/>
                  </a:lnTo>
                  <a:lnTo>
                    <a:pt x="163" y="879"/>
                  </a:lnTo>
                  <a:lnTo>
                    <a:pt x="166" y="873"/>
                  </a:lnTo>
                  <a:lnTo>
                    <a:pt x="168" y="864"/>
                  </a:lnTo>
                  <a:lnTo>
                    <a:pt x="170" y="853"/>
                  </a:lnTo>
                  <a:lnTo>
                    <a:pt x="171" y="843"/>
                  </a:lnTo>
                  <a:lnTo>
                    <a:pt x="170" y="834"/>
                  </a:lnTo>
                  <a:lnTo>
                    <a:pt x="166" y="827"/>
                  </a:lnTo>
                  <a:lnTo>
                    <a:pt x="159" y="823"/>
                  </a:lnTo>
                  <a:lnTo>
                    <a:pt x="152" y="821"/>
                  </a:lnTo>
                  <a:lnTo>
                    <a:pt x="148" y="819"/>
                  </a:lnTo>
                  <a:lnTo>
                    <a:pt x="147" y="814"/>
                  </a:lnTo>
                  <a:lnTo>
                    <a:pt x="149" y="809"/>
                  </a:lnTo>
                  <a:lnTo>
                    <a:pt x="150" y="805"/>
                  </a:lnTo>
                  <a:lnTo>
                    <a:pt x="153" y="798"/>
                  </a:lnTo>
                  <a:lnTo>
                    <a:pt x="154" y="792"/>
                  </a:lnTo>
                  <a:lnTo>
                    <a:pt x="153" y="785"/>
                  </a:lnTo>
                  <a:lnTo>
                    <a:pt x="149" y="777"/>
                  </a:lnTo>
                  <a:lnTo>
                    <a:pt x="146" y="768"/>
                  </a:lnTo>
                  <a:lnTo>
                    <a:pt x="142" y="758"/>
                  </a:lnTo>
                  <a:lnTo>
                    <a:pt x="139" y="748"/>
                  </a:lnTo>
                  <a:lnTo>
                    <a:pt x="137" y="737"/>
                  </a:lnTo>
                  <a:lnTo>
                    <a:pt x="137" y="728"/>
                  </a:lnTo>
                  <a:lnTo>
                    <a:pt x="138" y="720"/>
                  </a:lnTo>
                  <a:lnTo>
                    <a:pt x="142" y="714"/>
                  </a:lnTo>
                  <a:lnTo>
                    <a:pt x="147" y="710"/>
                  </a:lnTo>
                  <a:lnTo>
                    <a:pt x="149" y="705"/>
                  </a:lnTo>
                  <a:lnTo>
                    <a:pt x="149" y="701"/>
                  </a:lnTo>
                  <a:lnTo>
                    <a:pt x="148" y="697"/>
                  </a:lnTo>
                  <a:lnTo>
                    <a:pt x="147" y="693"/>
                  </a:lnTo>
                  <a:lnTo>
                    <a:pt x="145" y="688"/>
                  </a:lnTo>
                  <a:lnTo>
                    <a:pt x="142" y="683"/>
                  </a:lnTo>
                  <a:lnTo>
                    <a:pt x="140" y="676"/>
                  </a:lnTo>
                  <a:lnTo>
                    <a:pt x="138" y="670"/>
                  </a:lnTo>
                  <a:lnTo>
                    <a:pt x="134" y="666"/>
                  </a:lnTo>
                  <a:lnTo>
                    <a:pt x="130" y="662"/>
                  </a:lnTo>
                  <a:lnTo>
                    <a:pt x="125" y="663"/>
                  </a:lnTo>
                  <a:lnTo>
                    <a:pt x="119" y="666"/>
                  </a:lnTo>
                  <a:lnTo>
                    <a:pt x="115" y="672"/>
                  </a:lnTo>
                  <a:lnTo>
                    <a:pt x="111" y="684"/>
                  </a:lnTo>
                  <a:lnTo>
                    <a:pt x="108" y="699"/>
                  </a:lnTo>
                  <a:lnTo>
                    <a:pt x="105" y="714"/>
                  </a:lnTo>
                  <a:lnTo>
                    <a:pt x="102" y="722"/>
                  </a:lnTo>
                  <a:lnTo>
                    <a:pt x="97" y="726"/>
                  </a:lnTo>
                  <a:lnTo>
                    <a:pt x="92" y="725"/>
                  </a:lnTo>
                  <a:lnTo>
                    <a:pt x="87" y="721"/>
                  </a:lnTo>
                  <a:lnTo>
                    <a:pt x="81" y="715"/>
                  </a:lnTo>
                  <a:lnTo>
                    <a:pt x="75" y="708"/>
                  </a:lnTo>
                  <a:lnTo>
                    <a:pt x="69" y="701"/>
                  </a:lnTo>
                  <a:lnTo>
                    <a:pt x="65" y="694"/>
                  </a:lnTo>
                  <a:lnTo>
                    <a:pt x="62" y="689"/>
                  </a:lnTo>
                  <a:lnTo>
                    <a:pt x="61" y="683"/>
                  </a:lnTo>
                  <a:lnTo>
                    <a:pt x="61" y="677"/>
                  </a:lnTo>
                  <a:lnTo>
                    <a:pt x="62" y="671"/>
                  </a:lnTo>
                  <a:lnTo>
                    <a:pt x="65" y="666"/>
                  </a:lnTo>
                  <a:lnTo>
                    <a:pt x="66" y="659"/>
                  </a:lnTo>
                  <a:lnTo>
                    <a:pt x="67" y="650"/>
                  </a:lnTo>
                  <a:lnTo>
                    <a:pt x="69" y="645"/>
                  </a:lnTo>
                  <a:lnTo>
                    <a:pt x="74" y="641"/>
                  </a:lnTo>
                  <a:lnTo>
                    <a:pt x="81" y="640"/>
                  </a:lnTo>
                  <a:lnTo>
                    <a:pt x="88" y="641"/>
                  </a:lnTo>
                  <a:lnTo>
                    <a:pt x="96" y="641"/>
                  </a:lnTo>
                  <a:lnTo>
                    <a:pt x="104" y="641"/>
                  </a:lnTo>
                  <a:lnTo>
                    <a:pt x="111" y="640"/>
                  </a:lnTo>
                  <a:lnTo>
                    <a:pt x="117" y="635"/>
                  </a:lnTo>
                  <a:lnTo>
                    <a:pt x="125" y="627"/>
                  </a:lnTo>
                  <a:lnTo>
                    <a:pt x="131" y="625"/>
                  </a:lnTo>
                  <a:lnTo>
                    <a:pt x="135" y="621"/>
                  </a:lnTo>
                  <a:lnTo>
                    <a:pt x="140" y="610"/>
                  </a:lnTo>
                  <a:lnTo>
                    <a:pt x="141" y="602"/>
                  </a:lnTo>
                  <a:lnTo>
                    <a:pt x="142" y="596"/>
                  </a:lnTo>
                  <a:lnTo>
                    <a:pt x="143" y="591"/>
                  </a:lnTo>
                  <a:lnTo>
                    <a:pt x="146" y="589"/>
                  </a:lnTo>
                  <a:lnTo>
                    <a:pt x="148" y="587"/>
                  </a:lnTo>
                  <a:lnTo>
                    <a:pt x="154" y="586"/>
                  </a:lnTo>
                  <a:lnTo>
                    <a:pt x="162" y="584"/>
                  </a:lnTo>
                  <a:lnTo>
                    <a:pt x="175" y="583"/>
                  </a:lnTo>
                  <a:lnTo>
                    <a:pt x="186" y="581"/>
                  </a:lnTo>
                  <a:lnTo>
                    <a:pt x="192" y="577"/>
                  </a:lnTo>
                  <a:lnTo>
                    <a:pt x="195" y="572"/>
                  </a:lnTo>
                  <a:lnTo>
                    <a:pt x="193" y="565"/>
                  </a:lnTo>
                  <a:lnTo>
                    <a:pt x="190" y="557"/>
                  </a:lnTo>
                  <a:lnTo>
                    <a:pt x="186" y="547"/>
                  </a:lnTo>
                  <a:lnTo>
                    <a:pt x="182" y="539"/>
                  </a:lnTo>
                  <a:lnTo>
                    <a:pt x="178" y="530"/>
                  </a:lnTo>
                  <a:lnTo>
                    <a:pt x="176" y="521"/>
                  </a:lnTo>
                  <a:lnTo>
                    <a:pt x="172" y="512"/>
                  </a:lnTo>
                  <a:lnTo>
                    <a:pt x="170" y="503"/>
                  </a:lnTo>
                  <a:lnTo>
                    <a:pt x="166" y="495"/>
                  </a:lnTo>
                  <a:lnTo>
                    <a:pt x="162" y="487"/>
                  </a:lnTo>
                  <a:lnTo>
                    <a:pt x="156" y="480"/>
                  </a:lnTo>
                  <a:lnTo>
                    <a:pt x="150" y="473"/>
                  </a:lnTo>
                  <a:lnTo>
                    <a:pt x="142" y="466"/>
                  </a:lnTo>
                  <a:lnTo>
                    <a:pt x="134" y="459"/>
                  </a:lnTo>
                  <a:lnTo>
                    <a:pt x="127" y="451"/>
                  </a:lnTo>
                  <a:lnTo>
                    <a:pt x="120" y="441"/>
                  </a:lnTo>
                  <a:lnTo>
                    <a:pt x="116" y="430"/>
                  </a:lnTo>
                  <a:lnTo>
                    <a:pt x="111" y="420"/>
                  </a:lnTo>
                  <a:lnTo>
                    <a:pt x="109" y="409"/>
                  </a:lnTo>
                  <a:lnTo>
                    <a:pt x="108" y="399"/>
                  </a:lnTo>
                  <a:lnTo>
                    <a:pt x="108" y="388"/>
                  </a:lnTo>
                  <a:lnTo>
                    <a:pt x="106" y="380"/>
                  </a:lnTo>
                  <a:lnTo>
                    <a:pt x="103" y="376"/>
                  </a:lnTo>
                  <a:lnTo>
                    <a:pt x="97" y="372"/>
                  </a:lnTo>
                  <a:lnTo>
                    <a:pt x="91" y="369"/>
                  </a:lnTo>
                  <a:lnTo>
                    <a:pt x="86" y="366"/>
                  </a:lnTo>
                  <a:lnTo>
                    <a:pt x="82" y="362"/>
                  </a:lnTo>
                  <a:lnTo>
                    <a:pt x="81" y="355"/>
                  </a:lnTo>
                  <a:lnTo>
                    <a:pt x="86" y="344"/>
                  </a:lnTo>
                  <a:lnTo>
                    <a:pt x="91" y="332"/>
                  </a:lnTo>
                  <a:lnTo>
                    <a:pt x="94" y="320"/>
                  </a:lnTo>
                  <a:lnTo>
                    <a:pt x="95" y="307"/>
                  </a:lnTo>
                  <a:lnTo>
                    <a:pt x="95" y="297"/>
                  </a:lnTo>
                  <a:lnTo>
                    <a:pt x="92" y="288"/>
                  </a:lnTo>
                  <a:lnTo>
                    <a:pt x="91" y="281"/>
                  </a:lnTo>
                  <a:lnTo>
                    <a:pt x="90" y="275"/>
                  </a:lnTo>
                  <a:lnTo>
                    <a:pt x="89" y="274"/>
                  </a:lnTo>
                  <a:lnTo>
                    <a:pt x="91" y="270"/>
                  </a:lnTo>
                  <a:lnTo>
                    <a:pt x="97" y="261"/>
                  </a:lnTo>
                  <a:lnTo>
                    <a:pt x="105" y="252"/>
                  </a:lnTo>
                  <a:lnTo>
                    <a:pt x="117" y="245"/>
                  </a:lnTo>
                  <a:lnTo>
                    <a:pt x="121" y="241"/>
                  </a:lnTo>
                  <a:lnTo>
                    <a:pt x="123" y="234"/>
                  </a:lnTo>
                  <a:lnTo>
                    <a:pt x="123" y="225"/>
                  </a:lnTo>
                  <a:lnTo>
                    <a:pt x="123" y="214"/>
                  </a:lnTo>
                  <a:lnTo>
                    <a:pt x="123" y="204"/>
                  </a:lnTo>
                  <a:lnTo>
                    <a:pt x="125" y="194"/>
                  </a:lnTo>
                  <a:lnTo>
                    <a:pt x="131" y="184"/>
                  </a:lnTo>
                  <a:lnTo>
                    <a:pt x="140" y="179"/>
                  </a:lnTo>
                  <a:lnTo>
                    <a:pt x="149" y="174"/>
                  </a:lnTo>
                  <a:lnTo>
                    <a:pt x="156" y="167"/>
                  </a:lnTo>
                  <a:lnTo>
                    <a:pt x="161" y="159"/>
                  </a:lnTo>
                  <a:lnTo>
                    <a:pt x="164" y="151"/>
                  </a:lnTo>
                  <a:lnTo>
                    <a:pt x="178" y="158"/>
                  </a:lnTo>
                  <a:lnTo>
                    <a:pt x="193" y="165"/>
                  </a:lnTo>
                  <a:lnTo>
                    <a:pt x="210" y="172"/>
                  </a:lnTo>
                  <a:lnTo>
                    <a:pt x="225" y="179"/>
                  </a:lnTo>
                  <a:lnTo>
                    <a:pt x="240" y="186"/>
                  </a:lnTo>
                  <a:lnTo>
                    <a:pt x="254" y="194"/>
                  </a:lnTo>
                  <a:lnTo>
                    <a:pt x="268" y="201"/>
                  </a:lnTo>
                  <a:lnTo>
                    <a:pt x="279" y="209"/>
                  </a:lnTo>
                  <a:lnTo>
                    <a:pt x="300" y="220"/>
                  </a:lnTo>
                  <a:lnTo>
                    <a:pt x="317" y="227"/>
                  </a:lnTo>
                  <a:lnTo>
                    <a:pt x="332" y="231"/>
                  </a:lnTo>
                  <a:lnTo>
                    <a:pt x="348" y="231"/>
                  </a:lnTo>
                  <a:lnTo>
                    <a:pt x="360" y="228"/>
                  </a:lnTo>
                  <a:lnTo>
                    <a:pt x="372" y="225"/>
                  </a:lnTo>
                  <a:lnTo>
                    <a:pt x="385" y="221"/>
                  </a:lnTo>
                  <a:lnTo>
                    <a:pt x="397" y="218"/>
                  </a:lnTo>
                  <a:lnTo>
                    <a:pt x="410" y="213"/>
                  </a:lnTo>
                  <a:lnTo>
                    <a:pt x="422" y="205"/>
                  </a:lnTo>
                  <a:lnTo>
                    <a:pt x="432" y="194"/>
                  </a:lnTo>
                  <a:lnTo>
                    <a:pt x="440" y="180"/>
                  </a:lnTo>
                  <a:lnTo>
                    <a:pt x="447" y="165"/>
                  </a:lnTo>
                  <a:lnTo>
                    <a:pt x="452" y="148"/>
                  </a:lnTo>
                  <a:lnTo>
                    <a:pt x="455" y="132"/>
                  </a:lnTo>
                  <a:lnTo>
                    <a:pt x="455" y="116"/>
                  </a:lnTo>
                  <a:lnTo>
                    <a:pt x="457" y="101"/>
                  </a:lnTo>
                  <a:lnTo>
                    <a:pt x="461" y="88"/>
                  </a:lnTo>
                  <a:lnTo>
                    <a:pt x="470" y="77"/>
                  </a:lnTo>
                  <a:lnTo>
                    <a:pt x="481" y="66"/>
                  </a:lnTo>
                  <a:lnTo>
                    <a:pt x="492" y="56"/>
                  </a:lnTo>
                  <a:lnTo>
                    <a:pt x="504" y="45"/>
                  </a:lnTo>
                  <a:lnTo>
                    <a:pt x="515" y="35"/>
                  </a:lnTo>
                  <a:lnTo>
                    <a:pt x="523" y="23"/>
                  </a:lnTo>
                  <a:lnTo>
                    <a:pt x="532" y="13"/>
                  </a:lnTo>
                  <a:lnTo>
                    <a:pt x="545" y="6"/>
                  </a:lnTo>
                  <a:lnTo>
                    <a:pt x="561" y="1"/>
                  </a:lnTo>
                  <a:lnTo>
                    <a:pt x="577" y="0"/>
                  </a:lnTo>
                  <a:lnTo>
                    <a:pt x="595" y="2"/>
                  </a:lnTo>
                  <a:lnTo>
                    <a:pt x="610" y="6"/>
                  </a:lnTo>
                  <a:lnTo>
                    <a:pt x="620" y="13"/>
                  </a:lnTo>
                  <a:lnTo>
                    <a:pt x="627" y="21"/>
                  </a:lnTo>
                  <a:lnTo>
                    <a:pt x="632" y="30"/>
                  </a:lnTo>
                  <a:lnTo>
                    <a:pt x="639" y="41"/>
                  </a:lnTo>
                  <a:lnTo>
                    <a:pt x="646" y="50"/>
                  </a:lnTo>
                  <a:lnTo>
                    <a:pt x="653" y="59"/>
                  </a:lnTo>
                  <a:lnTo>
                    <a:pt x="661" y="70"/>
                  </a:lnTo>
                  <a:lnTo>
                    <a:pt x="670" y="78"/>
                  </a:lnTo>
                  <a:lnTo>
                    <a:pt x="678" y="87"/>
                  </a:lnTo>
                  <a:lnTo>
                    <a:pt x="687" y="95"/>
                  </a:lnTo>
                  <a:lnTo>
                    <a:pt x="697" y="100"/>
                  </a:lnTo>
                  <a:lnTo>
                    <a:pt x="708" y="102"/>
                  </a:lnTo>
                  <a:lnTo>
                    <a:pt x="722" y="101"/>
                  </a:lnTo>
                  <a:lnTo>
                    <a:pt x="736" y="99"/>
                  </a:lnTo>
                  <a:lnTo>
                    <a:pt x="752" y="94"/>
                  </a:lnTo>
                  <a:lnTo>
                    <a:pt x="767" y="89"/>
                  </a:lnTo>
                  <a:lnTo>
                    <a:pt x="785" y="83"/>
                  </a:lnTo>
                  <a:lnTo>
                    <a:pt x="801" y="79"/>
                  </a:lnTo>
                  <a:lnTo>
                    <a:pt x="814" y="79"/>
                  </a:lnTo>
                  <a:lnTo>
                    <a:pt x="822" y="87"/>
                  </a:lnTo>
                  <a:lnTo>
                    <a:pt x="825" y="101"/>
                  </a:lnTo>
                  <a:lnTo>
                    <a:pt x="826" y="118"/>
                  </a:lnTo>
                  <a:lnTo>
                    <a:pt x="826" y="138"/>
                  </a:lnTo>
                  <a:lnTo>
                    <a:pt x="825" y="157"/>
                  </a:lnTo>
                  <a:lnTo>
                    <a:pt x="826" y="172"/>
                  </a:lnTo>
                  <a:lnTo>
                    <a:pt x="831" y="181"/>
                  </a:lnTo>
                  <a:lnTo>
                    <a:pt x="838" y="186"/>
                  </a:lnTo>
                  <a:lnTo>
                    <a:pt x="845" y="190"/>
                  </a:lnTo>
                  <a:lnTo>
                    <a:pt x="854" y="194"/>
                  </a:lnTo>
                  <a:lnTo>
                    <a:pt x="864" y="198"/>
                  </a:lnTo>
                  <a:lnTo>
                    <a:pt x="872" y="203"/>
                  </a:lnTo>
                  <a:lnTo>
                    <a:pt x="881" y="209"/>
                  </a:lnTo>
                  <a:lnTo>
                    <a:pt x="890" y="214"/>
                  </a:lnTo>
                  <a:lnTo>
                    <a:pt x="898" y="223"/>
                  </a:lnTo>
                  <a:lnTo>
                    <a:pt x="906" y="230"/>
                  </a:lnTo>
                  <a:lnTo>
                    <a:pt x="916" y="233"/>
                  </a:lnTo>
                  <a:lnTo>
                    <a:pt x="927" y="234"/>
                  </a:lnTo>
                  <a:lnTo>
                    <a:pt x="939" y="233"/>
                  </a:lnTo>
                  <a:lnTo>
                    <a:pt x="950" y="231"/>
                  </a:lnTo>
                  <a:lnTo>
                    <a:pt x="962" y="226"/>
                  </a:lnTo>
                  <a:lnTo>
                    <a:pt x="974" y="220"/>
                  </a:lnTo>
                  <a:lnTo>
                    <a:pt x="984" y="213"/>
                  </a:lnTo>
                  <a:lnTo>
                    <a:pt x="992" y="206"/>
                  </a:lnTo>
                  <a:lnTo>
                    <a:pt x="999" y="204"/>
                  </a:lnTo>
                  <a:lnTo>
                    <a:pt x="1004" y="204"/>
                  </a:lnTo>
                  <a:lnTo>
                    <a:pt x="1007" y="206"/>
                  </a:lnTo>
                  <a:lnTo>
                    <a:pt x="1010" y="211"/>
                  </a:lnTo>
                  <a:lnTo>
                    <a:pt x="1011" y="217"/>
                  </a:lnTo>
                  <a:lnTo>
                    <a:pt x="1012" y="224"/>
                  </a:lnTo>
                  <a:lnTo>
                    <a:pt x="1012" y="230"/>
                  </a:lnTo>
                  <a:lnTo>
                    <a:pt x="1014" y="235"/>
                  </a:lnTo>
                  <a:lnTo>
                    <a:pt x="1021" y="242"/>
                  </a:lnTo>
                  <a:lnTo>
                    <a:pt x="1030" y="247"/>
                  </a:lnTo>
                  <a:lnTo>
                    <a:pt x="1042" y="250"/>
                  </a:lnTo>
                  <a:lnTo>
                    <a:pt x="1054" y="253"/>
                  </a:lnTo>
                  <a:lnTo>
                    <a:pt x="1066" y="253"/>
                  </a:lnTo>
                  <a:lnTo>
                    <a:pt x="1078" y="248"/>
                  </a:lnTo>
                  <a:lnTo>
                    <a:pt x="1088" y="241"/>
                  </a:lnTo>
                  <a:lnTo>
                    <a:pt x="1098" y="233"/>
                  </a:lnTo>
                  <a:lnTo>
                    <a:pt x="1109" y="226"/>
                  </a:lnTo>
                  <a:lnTo>
                    <a:pt x="1122" y="221"/>
                  </a:lnTo>
                  <a:lnTo>
                    <a:pt x="1136" y="218"/>
                  </a:lnTo>
                  <a:lnTo>
                    <a:pt x="1148" y="216"/>
                  </a:lnTo>
                  <a:lnTo>
                    <a:pt x="1158" y="214"/>
                  </a:lnTo>
                  <a:lnTo>
                    <a:pt x="1165" y="213"/>
                  </a:lnTo>
                  <a:lnTo>
                    <a:pt x="1167" y="213"/>
                  </a:lnTo>
                  <a:lnTo>
                    <a:pt x="1171" y="217"/>
                  </a:lnTo>
                  <a:lnTo>
                    <a:pt x="1182" y="224"/>
                  </a:lnTo>
                  <a:lnTo>
                    <a:pt x="1197" y="234"/>
                  </a:lnTo>
                  <a:lnTo>
                    <a:pt x="1216" y="246"/>
                  </a:lnTo>
                  <a:lnTo>
                    <a:pt x="1235" y="256"/>
                  </a:lnTo>
                  <a:lnTo>
                    <a:pt x="1252" y="264"/>
                  </a:lnTo>
                  <a:lnTo>
                    <a:pt x="1267" y="268"/>
                  </a:lnTo>
                  <a:lnTo>
                    <a:pt x="1276" y="264"/>
                  </a:lnTo>
                  <a:lnTo>
                    <a:pt x="1281" y="255"/>
                  </a:lnTo>
                  <a:lnTo>
                    <a:pt x="1284" y="246"/>
                  </a:lnTo>
                  <a:lnTo>
                    <a:pt x="1289" y="235"/>
                  </a:lnTo>
                  <a:lnTo>
                    <a:pt x="1294" y="226"/>
                  </a:lnTo>
                  <a:lnTo>
                    <a:pt x="1299" y="219"/>
                  </a:lnTo>
                  <a:lnTo>
                    <a:pt x="1308" y="216"/>
                  </a:lnTo>
                  <a:lnTo>
                    <a:pt x="1319" y="216"/>
                  </a:lnTo>
                  <a:lnTo>
                    <a:pt x="1334" y="223"/>
                  </a:lnTo>
                  <a:lnTo>
                    <a:pt x="1346" y="228"/>
                  </a:lnTo>
                  <a:lnTo>
                    <a:pt x="1357" y="233"/>
                  </a:lnTo>
                  <a:lnTo>
                    <a:pt x="1370" y="237"/>
                  </a:lnTo>
                  <a:lnTo>
                    <a:pt x="1382" y="239"/>
                  </a:lnTo>
                  <a:lnTo>
                    <a:pt x="1392" y="240"/>
                  </a:lnTo>
                  <a:lnTo>
                    <a:pt x="1403" y="240"/>
                  </a:lnTo>
                  <a:lnTo>
                    <a:pt x="1411" y="239"/>
                  </a:lnTo>
                  <a:lnTo>
                    <a:pt x="1418" y="237"/>
                  </a:lnTo>
                  <a:lnTo>
                    <a:pt x="1418" y="237"/>
                  </a:lnTo>
                  <a:lnTo>
                    <a:pt x="1418" y="237"/>
                  </a:lnTo>
                  <a:lnTo>
                    <a:pt x="1418" y="237"/>
                  </a:lnTo>
                  <a:lnTo>
                    <a:pt x="1418" y="237"/>
                  </a:lnTo>
                  <a:close/>
                </a:path>
              </a:pathLst>
            </a:custGeom>
            <a:solidFill>
              <a:srgbClr val="FF66CC"/>
            </a:soli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97" name="Freeform 924"/>
            <p:cNvSpPr>
              <a:spLocks/>
            </p:cNvSpPr>
            <p:nvPr/>
          </p:nvSpPr>
          <p:spPr bwMode="auto">
            <a:xfrm>
              <a:off x="8771362" y="3196289"/>
              <a:ext cx="585794" cy="516739"/>
            </a:xfrm>
            <a:custGeom>
              <a:avLst/>
              <a:gdLst>
                <a:gd name="T0" fmla="*/ 1536 w 1648"/>
                <a:gd name="T1" fmla="*/ 456 h 1564"/>
                <a:gd name="T2" fmla="*/ 1584 w 1648"/>
                <a:gd name="T3" fmla="*/ 573 h 1564"/>
                <a:gd name="T4" fmla="*/ 1633 w 1648"/>
                <a:gd name="T5" fmla="*/ 700 h 1564"/>
                <a:gd name="T6" fmla="*/ 1602 w 1648"/>
                <a:gd name="T7" fmla="*/ 865 h 1564"/>
                <a:gd name="T8" fmla="*/ 1566 w 1648"/>
                <a:gd name="T9" fmla="*/ 1010 h 1564"/>
                <a:gd name="T10" fmla="*/ 1448 w 1648"/>
                <a:gd name="T11" fmla="*/ 1119 h 1564"/>
                <a:gd name="T12" fmla="*/ 1421 w 1648"/>
                <a:gd name="T13" fmla="*/ 995 h 1564"/>
                <a:gd name="T14" fmla="*/ 1386 w 1648"/>
                <a:gd name="T15" fmla="*/ 872 h 1564"/>
                <a:gd name="T16" fmla="*/ 1262 w 1648"/>
                <a:gd name="T17" fmla="*/ 900 h 1564"/>
                <a:gd name="T18" fmla="*/ 1266 w 1648"/>
                <a:gd name="T19" fmla="*/ 1039 h 1564"/>
                <a:gd name="T20" fmla="*/ 1323 w 1648"/>
                <a:gd name="T21" fmla="*/ 1130 h 1564"/>
                <a:gd name="T22" fmla="*/ 1244 w 1648"/>
                <a:gd name="T23" fmla="*/ 1289 h 1564"/>
                <a:gd name="T24" fmla="*/ 1123 w 1648"/>
                <a:gd name="T25" fmla="*/ 1353 h 1564"/>
                <a:gd name="T26" fmla="*/ 1079 w 1648"/>
                <a:gd name="T27" fmla="*/ 1287 h 1564"/>
                <a:gd name="T28" fmla="*/ 959 w 1648"/>
                <a:gd name="T29" fmla="*/ 1246 h 1564"/>
                <a:gd name="T30" fmla="*/ 976 w 1648"/>
                <a:gd name="T31" fmla="*/ 1162 h 1564"/>
                <a:gd name="T32" fmla="*/ 1072 w 1648"/>
                <a:gd name="T33" fmla="*/ 1061 h 1564"/>
                <a:gd name="T34" fmla="*/ 1077 w 1648"/>
                <a:gd name="T35" fmla="*/ 961 h 1564"/>
                <a:gd name="T36" fmla="*/ 1000 w 1648"/>
                <a:gd name="T37" fmla="*/ 1054 h 1564"/>
                <a:gd name="T38" fmla="*/ 901 w 1648"/>
                <a:gd name="T39" fmla="*/ 1089 h 1564"/>
                <a:gd name="T40" fmla="*/ 838 w 1648"/>
                <a:gd name="T41" fmla="*/ 1164 h 1564"/>
                <a:gd name="T42" fmla="*/ 782 w 1648"/>
                <a:gd name="T43" fmla="*/ 1226 h 1564"/>
                <a:gd name="T44" fmla="*/ 778 w 1648"/>
                <a:gd name="T45" fmla="*/ 1328 h 1564"/>
                <a:gd name="T46" fmla="*/ 649 w 1648"/>
                <a:gd name="T47" fmla="*/ 1372 h 1564"/>
                <a:gd name="T48" fmla="*/ 570 w 1648"/>
                <a:gd name="T49" fmla="*/ 1296 h 1564"/>
                <a:gd name="T50" fmla="*/ 544 w 1648"/>
                <a:gd name="T51" fmla="*/ 1216 h 1564"/>
                <a:gd name="T52" fmla="*/ 517 w 1648"/>
                <a:gd name="T53" fmla="*/ 1338 h 1564"/>
                <a:gd name="T54" fmla="*/ 394 w 1648"/>
                <a:gd name="T55" fmla="*/ 1474 h 1564"/>
                <a:gd name="T56" fmla="*/ 305 w 1648"/>
                <a:gd name="T57" fmla="*/ 1530 h 1564"/>
                <a:gd name="T58" fmla="*/ 229 w 1648"/>
                <a:gd name="T59" fmla="*/ 1488 h 1564"/>
                <a:gd name="T60" fmla="*/ 248 w 1648"/>
                <a:gd name="T61" fmla="*/ 1391 h 1564"/>
                <a:gd name="T62" fmla="*/ 224 w 1648"/>
                <a:gd name="T63" fmla="*/ 1274 h 1564"/>
                <a:gd name="T64" fmla="*/ 145 w 1648"/>
                <a:gd name="T65" fmla="*/ 1234 h 1564"/>
                <a:gd name="T66" fmla="*/ 63 w 1648"/>
                <a:gd name="T67" fmla="*/ 1207 h 1564"/>
                <a:gd name="T68" fmla="*/ 44 w 1648"/>
                <a:gd name="T69" fmla="*/ 1123 h 1564"/>
                <a:gd name="T70" fmla="*/ 6 w 1648"/>
                <a:gd name="T71" fmla="*/ 1030 h 1564"/>
                <a:gd name="T72" fmla="*/ 82 w 1648"/>
                <a:gd name="T73" fmla="*/ 997 h 1564"/>
                <a:gd name="T74" fmla="*/ 88 w 1648"/>
                <a:gd name="T75" fmla="*/ 1089 h 1564"/>
                <a:gd name="T76" fmla="*/ 149 w 1648"/>
                <a:gd name="T77" fmla="*/ 1107 h 1564"/>
                <a:gd name="T78" fmla="*/ 189 w 1648"/>
                <a:gd name="T79" fmla="*/ 1056 h 1564"/>
                <a:gd name="T80" fmla="*/ 290 w 1648"/>
                <a:gd name="T81" fmla="*/ 1130 h 1564"/>
                <a:gd name="T82" fmla="*/ 309 w 1648"/>
                <a:gd name="T83" fmla="*/ 1099 h 1564"/>
                <a:gd name="T84" fmla="*/ 188 w 1648"/>
                <a:gd name="T85" fmla="*/ 994 h 1564"/>
                <a:gd name="T86" fmla="*/ 264 w 1648"/>
                <a:gd name="T87" fmla="*/ 929 h 1564"/>
                <a:gd name="T88" fmla="*/ 339 w 1648"/>
                <a:gd name="T89" fmla="*/ 872 h 1564"/>
                <a:gd name="T90" fmla="*/ 279 w 1648"/>
                <a:gd name="T91" fmla="*/ 846 h 1564"/>
                <a:gd name="T92" fmla="*/ 204 w 1648"/>
                <a:gd name="T93" fmla="*/ 919 h 1564"/>
                <a:gd name="T94" fmla="*/ 148 w 1648"/>
                <a:gd name="T95" fmla="*/ 819 h 1564"/>
                <a:gd name="T96" fmla="*/ 148 w 1648"/>
                <a:gd name="T97" fmla="*/ 697 h 1564"/>
                <a:gd name="T98" fmla="*/ 81 w 1648"/>
                <a:gd name="T99" fmla="*/ 715 h 1564"/>
                <a:gd name="T100" fmla="*/ 117 w 1648"/>
                <a:gd name="T101" fmla="*/ 635 h 1564"/>
                <a:gd name="T102" fmla="*/ 190 w 1648"/>
                <a:gd name="T103" fmla="*/ 557 h 1564"/>
                <a:gd name="T104" fmla="*/ 108 w 1648"/>
                <a:gd name="T105" fmla="*/ 399 h 1564"/>
                <a:gd name="T106" fmla="*/ 89 w 1648"/>
                <a:gd name="T107" fmla="*/ 274 h 1564"/>
                <a:gd name="T108" fmla="*/ 178 w 1648"/>
                <a:gd name="T109" fmla="*/ 158 h 1564"/>
                <a:gd name="T110" fmla="*/ 432 w 1648"/>
                <a:gd name="T111" fmla="*/ 194 h 1564"/>
                <a:gd name="T112" fmla="*/ 595 w 1648"/>
                <a:gd name="T113" fmla="*/ 2 h 1564"/>
                <a:gd name="T114" fmla="*/ 785 w 1648"/>
                <a:gd name="T115" fmla="*/ 83 h 1564"/>
                <a:gd name="T116" fmla="*/ 898 w 1648"/>
                <a:gd name="T117" fmla="*/ 223 h 1564"/>
                <a:gd name="T118" fmla="*/ 1021 w 1648"/>
                <a:gd name="T119" fmla="*/ 242 h 1564"/>
                <a:gd name="T120" fmla="*/ 1216 w 1648"/>
                <a:gd name="T121" fmla="*/ 246 h 1564"/>
                <a:gd name="T122" fmla="*/ 1403 w 1648"/>
                <a:gd name="T123" fmla="*/ 240 h 15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648" h="1564">
                  <a:moveTo>
                    <a:pt x="1418" y="237"/>
                  </a:moveTo>
                  <a:lnTo>
                    <a:pt x="1418" y="237"/>
                  </a:lnTo>
                  <a:lnTo>
                    <a:pt x="1426" y="247"/>
                  </a:lnTo>
                  <a:lnTo>
                    <a:pt x="1433" y="257"/>
                  </a:lnTo>
                  <a:lnTo>
                    <a:pt x="1441" y="268"/>
                  </a:lnTo>
                  <a:lnTo>
                    <a:pt x="1447" y="278"/>
                  </a:lnTo>
                  <a:lnTo>
                    <a:pt x="1453" y="288"/>
                  </a:lnTo>
                  <a:lnTo>
                    <a:pt x="1457" y="298"/>
                  </a:lnTo>
                  <a:lnTo>
                    <a:pt x="1461" y="306"/>
                  </a:lnTo>
                  <a:lnTo>
                    <a:pt x="1462" y="314"/>
                  </a:lnTo>
                  <a:lnTo>
                    <a:pt x="1462" y="314"/>
                  </a:lnTo>
                  <a:lnTo>
                    <a:pt x="1463" y="329"/>
                  </a:lnTo>
                  <a:lnTo>
                    <a:pt x="1463" y="346"/>
                  </a:lnTo>
                  <a:lnTo>
                    <a:pt x="1464" y="361"/>
                  </a:lnTo>
                  <a:lnTo>
                    <a:pt x="1465" y="374"/>
                  </a:lnTo>
                  <a:lnTo>
                    <a:pt x="1465" y="386"/>
                  </a:lnTo>
                  <a:lnTo>
                    <a:pt x="1466" y="397"/>
                  </a:lnTo>
                  <a:lnTo>
                    <a:pt x="1466" y="402"/>
                  </a:lnTo>
                  <a:lnTo>
                    <a:pt x="1466" y="405"/>
                  </a:lnTo>
                  <a:lnTo>
                    <a:pt x="1536" y="456"/>
                  </a:lnTo>
                  <a:lnTo>
                    <a:pt x="1536" y="456"/>
                  </a:lnTo>
                  <a:lnTo>
                    <a:pt x="1536" y="456"/>
                  </a:lnTo>
                  <a:lnTo>
                    <a:pt x="1536" y="457"/>
                  </a:lnTo>
                  <a:lnTo>
                    <a:pt x="1535" y="459"/>
                  </a:lnTo>
                  <a:lnTo>
                    <a:pt x="1536" y="464"/>
                  </a:lnTo>
                  <a:lnTo>
                    <a:pt x="1537" y="470"/>
                  </a:lnTo>
                  <a:lnTo>
                    <a:pt x="1540" y="479"/>
                  </a:lnTo>
                  <a:lnTo>
                    <a:pt x="1543" y="492"/>
                  </a:lnTo>
                  <a:lnTo>
                    <a:pt x="1548" y="507"/>
                  </a:lnTo>
                  <a:lnTo>
                    <a:pt x="1548" y="507"/>
                  </a:lnTo>
                  <a:lnTo>
                    <a:pt x="1553" y="521"/>
                  </a:lnTo>
                  <a:lnTo>
                    <a:pt x="1559" y="531"/>
                  </a:lnTo>
                  <a:lnTo>
                    <a:pt x="1565" y="538"/>
                  </a:lnTo>
                  <a:lnTo>
                    <a:pt x="1571" y="544"/>
                  </a:lnTo>
                  <a:lnTo>
                    <a:pt x="1575" y="547"/>
                  </a:lnTo>
                  <a:lnTo>
                    <a:pt x="1579" y="552"/>
                  </a:lnTo>
                  <a:lnTo>
                    <a:pt x="1581" y="558"/>
                  </a:lnTo>
                  <a:lnTo>
                    <a:pt x="1582" y="565"/>
                  </a:lnTo>
                  <a:lnTo>
                    <a:pt x="1582" y="565"/>
                  </a:lnTo>
                  <a:lnTo>
                    <a:pt x="1584" y="573"/>
                  </a:lnTo>
                  <a:lnTo>
                    <a:pt x="1586" y="582"/>
                  </a:lnTo>
                  <a:lnTo>
                    <a:pt x="1589" y="592"/>
                  </a:lnTo>
                  <a:lnTo>
                    <a:pt x="1594" y="603"/>
                  </a:lnTo>
                  <a:lnTo>
                    <a:pt x="1597" y="613"/>
                  </a:lnTo>
                  <a:lnTo>
                    <a:pt x="1600" y="624"/>
                  </a:lnTo>
                  <a:lnTo>
                    <a:pt x="1601" y="633"/>
                  </a:lnTo>
                  <a:lnTo>
                    <a:pt x="1601" y="641"/>
                  </a:lnTo>
                  <a:lnTo>
                    <a:pt x="1601" y="641"/>
                  </a:lnTo>
                  <a:lnTo>
                    <a:pt x="1601" y="646"/>
                  </a:lnTo>
                  <a:lnTo>
                    <a:pt x="1602" y="652"/>
                  </a:lnTo>
                  <a:lnTo>
                    <a:pt x="1606" y="659"/>
                  </a:lnTo>
                  <a:lnTo>
                    <a:pt x="1609" y="666"/>
                  </a:lnTo>
                  <a:lnTo>
                    <a:pt x="1615" y="675"/>
                  </a:lnTo>
                  <a:lnTo>
                    <a:pt x="1621" y="683"/>
                  </a:lnTo>
                  <a:lnTo>
                    <a:pt x="1626" y="692"/>
                  </a:lnTo>
                  <a:lnTo>
                    <a:pt x="1633" y="700"/>
                  </a:lnTo>
                  <a:lnTo>
                    <a:pt x="1633" y="700"/>
                  </a:lnTo>
                  <a:lnTo>
                    <a:pt x="1633" y="700"/>
                  </a:lnTo>
                  <a:lnTo>
                    <a:pt x="1633" y="700"/>
                  </a:lnTo>
                  <a:lnTo>
                    <a:pt x="1633" y="700"/>
                  </a:lnTo>
                  <a:lnTo>
                    <a:pt x="1633" y="700"/>
                  </a:lnTo>
                  <a:lnTo>
                    <a:pt x="1633" y="700"/>
                  </a:lnTo>
                  <a:lnTo>
                    <a:pt x="1611" y="707"/>
                  </a:lnTo>
                  <a:lnTo>
                    <a:pt x="1586" y="719"/>
                  </a:lnTo>
                  <a:lnTo>
                    <a:pt x="1558" y="734"/>
                  </a:lnTo>
                  <a:lnTo>
                    <a:pt x="1531" y="751"/>
                  </a:lnTo>
                  <a:lnTo>
                    <a:pt x="1509" y="769"/>
                  </a:lnTo>
                  <a:lnTo>
                    <a:pt x="1495" y="787"/>
                  </a:lnTo>
                  <a:lnTo>
                    <a:pt x="1492" y="805"/>
                  </a:lnTo>
                  <a:lnTo>
                    <a:pt x="1501" y="820"/>
                  </a:lnTo>
                  <a:lnTo>
                    <a:pt x="1501" y="820"/>
                  </a:lnTo>
                  <a:lnTo>
                    <a:pt x="1508" y="830"/>
                  </a:lnTo>
                  <a:lnTo>
                    <a:pt x="1516" y="842"/>
                  </a:lnTo>
                  <a:lnTo>
                    <a:pt x="1526" y="854"/>
                  </a:lnTo>
                  <a:lnTo>
                    <a:pt x="1537" y="865"/>
                  </a:lnTo>
                  <a:lnTo>
                    <a:pt x="1550" y="873"/>
                  </a:lnTo>
                  <a:lnTo>
                    <a:pt x="1565" y="878"/>
                  </a:lnTo>
                  <a:lnTo>
                    <a:pt x="1582" y="875"/>
                  </a:lnTo>
                  <a:lnTo>
                    <a:pt x="1602" y="865"/>
                  </a:lnTo>
                  <a:lnTo>
                    <a:pt x="1602" y="865"/>
                  </a:lnTo>
                  <a:lnTo>
                    <a:pt x="1610" y="866"/>
                  </a:lnTo>
                  <a:lnTo>
                    <a:pt x="1621" y="872"/>
                  </a:lnTo>
                  <a:lnTo>
                    <a:pt x="1630" y="879"/>
                  </a:lnTo>
                  <a:lnTo>
                    <a:pt x="1639" y="889"/>
                  </a:lnTo>
                  <a:lnTo>
                    <a:pt x="1646" y="901"/>
                  </a:lnTo>
                  <a:lnTo>
                    <a:pt x="1648" y="915"/>
                  </a:lnTo>
                  <a:lnTo>
                    <a:pt x="1646" y="930"/>
                  </a:lnTo>
                  <a:lnTo>
                    <a:pt x="1638" y="945"/>
                  </a:lnTo>
                  <a:lnTo>
                    <a:pt x="1638" y="945"/>
                  </a:lnTo>
                  <a:lnTo>
                    <a:pt x="1629" y="959"/>
                  </a:lnTo>
                  <a:lnTo>
                    <a:pt x="1625" y="972"/>
                  </a:lnTo>
                  <a:lnTo>
                    <a:pt x="1623" y="981"/>
                  </a:lnTo>
                  <a:lnTo>
                    <a:pt x="1623" y="989"/>
                  </a:lnTo>
                  <a:lnTo>
                    <a:pt x="1622" y="996"/>
                  </a:lnTo>
                  <a:lnTo>
                    <a:pt x="1618" y="1001"/>
                  </a:lnTo>
                  <a:lnTo>
                    <a:pt x="1611" y="1005"/>
                  </a:lnTo>
                  <a:lnTo>
                    <a:pt x="1597" y="1009"/>
                  </a:lnTo>
                  <a:lnTo>
                    <a:pt x="1597" y="1009"/>
                  </a:lnTo>
                  <a:lnTo>
                    <a:pt x="1581" y="1011"/>
                  </a:lnTo>
                  <a:lnTo>
                    <a:pt x="1566" y="1010"/>
                  </a:lnTo>
                  <a:lnTo>
                    <a:pt x="1552" y="1008"/>
                  </a:lnTo>
                  <a:lnTo>
                    <a:pt x="1540" y="1006"/>
                  </a:lnTo>
                  <a:lnTo>
                    <a:pt x="1529" y="1005"/>
                  </a:lnTo>
                  <a:lnTo>
                    <a:pt x="1520" y="1005"/>
                  </a:lnTo>
                  <a:lnTo>
                    <a:pt x="1513" y="1010"/>
                  </a:lnTo>
                  <a:lnTo>
                    <a:pt x="1508" y="1018"/>
                  </a:lnTo>
                  <a:lnTo>
                    <a:pt x="1508" y="1018"/>
                  </a:lnTo>
                  <a:lnTo>
                    <a:pt x="1506" y="1031"/>
                  </a:lnTo>
                  <a:lnTo>
                    <a:pt x="1507" y="1046"/>
                  </a:lnTo>
                  <a:lnTo>
                    <a:pt x="1508" y="1063"/>
                  </a:lnTo>
                  <a:lnTo>
                    <a:pt x="1511" y="1079"/>
                  </a:lnTo>
                  <a:lnTo>
                    <a:pt x="1512" y="1096"/>
                  </a:lnTo>
                  <a:lnTo>
                    <a:pt x="1511" y="1107"/>
                  </a:lnTo>
                  <a:lnTo>
                    <a:pt x="1506" y="1115"/>
                  </a:lnTo>
                  <a:lnTo>
                    <a:pt x="1495" y="1118"/>
                  </a:lnTo>
                  <a:lnTo>
                    <a:pt x="1495" y="1118"/>
                  </a:lnTo>
                  <a:lnTo>
                    <a:pt x="1483" y="1118"/>
                  </a:lnTo>
                  <a:lnTo>
                    <a:pt x="1470" y="1118"/>
                  </a:lnTo>
                  <a:lnTo>
                    <a:pt x="1458" y="1119"/>
                  </a:lnTo>
                  <a:lnTo>
                    <a:pt x="1448" y="1119"/>
                  </a:lnTo>
                  <a:lnTo>
                    <a:pt x="1437" y="1118"/>
                  </a:lnTo>
                  <a:lnTo>
                    <a:pt x="1428" y="1114"/>
                  </a:lnTo>
                  <a:lnTo>
                    <a:pt x="1419" y="1108"/>
                  </a:lnTo>
                  <a:lnTo>
                    <a:pt x="1412" y="1098"/>
                  </a:lnTo>
                  <a:lnTo>
                    <a:pt x="1412" y="1098"/>
                  </a:lnTo>
                  <a:lnTo>
                    <a:pt x="1408" y="1086"/>
                  </a:lnTo>
                  <a:lnTo>
                    <a:pt x="1408" y="1075"/>
                  </a:lnTo>
                  <a:lnTo>
                    <a:pt x="1413" y="1064"/>
                  </a:lnTo>
                  <a:lnTo>
                    <a:pt x="1421" y="1055"/>
                  </a:lnTo>
                  <a:lnTo>
                    <a:pt x="1429" y="1047"/>
                  </a:lnTo>
                  <a:lnTo>
                    <a:pt x="1437" y="1039"/>
                  </a:lnTo>
                  <a:lnTo>
                    <a:pt x="1444" y="1032"/>
                  </a:lnTo>
                  <a:lnTo>
                    <a:pt x="1448" y="1025"/>
                  </a:lnTo>
                  <a:lnTo>
                    <a:pt x="1448" y="1025"/>
                  </a:lnTo>
                  <a:lnTo>
                    <a:pt x="1448" y="1019"/>
                  </a:lnTo>
                  <a:lnTo>
                    <a:pt x="1446" y="1013"/>
                  </a:lnTo>
                  <a:lnTo>
                    <a:pt x="1440" y="1008"/>
                  </a:lnTo>
                  <a:lnTo>
                    <a:pt x="1434" y="1003"/>
                  </a:lnTo>
                  <a:lnTo>
                    <a:pt x="1427" y="998"/>
                  </a:lnTo>
                  <a:lnTo>
                    <a:pt x="1421" y="995"/>
                  </a:lnTo>
                  <a:lnTo>
                    <a:pt x="1417" y="994"/>
                  </a:lnTo>
                  <a:lnTo>
                    <a:pt x="1415" y="992"/>
                  </a:lnTo>
                  <a:lnTo>
                    <a:pt x="1422" y="936"/>
                  </a:lnTo>
                  <a:lnTo>
                    <a:pt x="1422" y="936"/>
                  </a:lnTo>
                  <a:lnTo>
                    <a:pt x="1424" y="934"/>
                  </a:lnTo>
                  <a:lnTo>
                    <a:pt x="1426" y="931"/>
                  </a:lnTo>
                  <a:lnTo>
                    <a:pt x="1428" y="925"/>
                  </a:lnTo>
                  <a:lnTo>
                    <a:pt x="1431" y="919"/>
                  </a:lnTo>
                  <a:lnTo>
                    <a:pt x="1431" y="912"/>
                  </a:lnTo>
                  <a:lnTo>
                    <a:pt x="1428" y="907"/>
                  </a:lnTo>
                  <a:lnTo>
                    <a:pt x="1421" y="902"/>
                  </a:lnTo>
                  <a:lnTo>
                    <a:pt x="1410" y="900"/>
                  </a:lnTo>
                  <a:lnTo>
                    <a:pt x="1410" y="900"/>
                  </a:lnTo>
                  <a:lnTo>
                    <a:pt x="1398" y="897"/>
                  </a:lnTo>
                  <a:lnTo>
                    <a:pt x="1390" y="894"/>
                  </a:lnTo>
                  <a:lnTo>
                    <a:pt x="1385" y="889"/>
                  </a:lnTo>
                  <a:lnTo>
                    <a:pt x="1384" y="883"/>
                  </a:lnTo>
                  <a:lnTo>
                    <a:pt x="1384" y="879"/>
                  </a:lnTo>
                  <a:lnTo>
                    <a:pt x="1384" y="874"/>
                  </a:lnTo>
                  <a:lnTo>
                    <a:pt x="1386" y="872"/>
                  </a:lnTo>
                  <a:lnTo>
                    <a:pt x="1386" y="871"/>
                  </a:lnTo>
                  <a:lnTo>
                    <a:pt x="1386" y="871"/>
                  </a:lnTo>
                  <a:lnTo>
                    <a:pt x="1385" y="868"/>
                  </a:lnTo>
                  <a:lnTo>
                    <a:pt x="1384" y="863"/>
                  </a:lnTo>
                  <a:lnTo>
                    <a:pt x="1381" y="853"/>
                  </a:lnTo>
                  <a:lnTo>
                    <a:pt x="1376" y="845"/>
                  </a:lnTo>
                  <a:lnTo>
                    <a:pt x="1371" y="837"/>
                  </a:lnTo>
                  <a:lnTo>
                    <a:pt x="1364" y="832"/>
                  </a:lnTo>
                  <a:lnTo>
                    <a:pt x="1356" y="831"/>
                  </a:lnTo>
                  <a:lnTo>
                    <a:pt x="1348" y="836"/>
                  </a:lnTo>
                  <a:lnTo>
                    <a:pt x="1348" y="836"/>
                  </a:lnTo>
                  <a:lnTo>
                    <a:pt x="1339" y="845"/>
                  </a:lnTo>
                  <a:lnTo>
                    <a:pt x="1330" y="856"/>
                  </a:lnTo>
                  <a:lnTo>
                    <a:pt x="1320" y="866"/>
                  </a:lnTo>
                  <a:lnTo>
                    <a:pt x="1311" y="877"/>
                  </a:lnTo>
                  <a:lnTo>
                    <a:pt x="1299" y="886"/>
                  </a:lnTo>
                  <a:lnTo>
                    <a:pt x="1289" y="893"/>
                  </a:lnTo>
                  <a:lnTo>
                    <a:pt x="1276" y="897"/>
                  </a:lnTo>
                  <a:lnTo>
                    <a:pt x="1262" y="900"/>
                  </a:lnTo>
                  <a:lnTo>
                    <a:pt x="1262" y="900"/>
                  </a:lnTo>
                  <a:lnTo>
                    <a:pt x="1250" y="902"/>
                  </a:lnTo>
                  <a:lnTo>
                    <a:pt x="1242" y="907"/>
                  </a:lnTo>
                  <a:lnTo>
                    <a:pt x="1237" y="915"/>
                  </a:lnTo>
                  <a:lnTo>
                    <a:pt x="1235" y="923"/>
                  </a:lnTo>
                  <a:lnTo>
                    <a:pt x="1235" y="933"/>
                  </a:lnTo>
                  <a:lnTo>
                    <a:pt x="1236" y="944"/>
                  </a:lnTo>
                  <a:lnTo>
                    <a:pt x="1239" y="953"/>
                  </a:lnTo>
                  <a:lnTo>
                    <a:pt x="1244" y="961"/>
                  </a:lnTo>
                  <a:lnTo>
                    <a:pt x="1244" y="961"/>
                  </a:lnTo>
                  <a:lnTo>
                    <a:pt x="1247" y="968"/>
                  </a:lnTo>
                  <a:lnTo>
                    <a:pt x="1248" y="977"/>
                  </a:lnTo>
                  <a:lnTo>
                    <a:pt x="1248" y="986"/>
                  </a:lnTo>
                  <a:lnTo>
                    <a:pt x="1248" y="995"/>
                  </a:lnTo>
                  <a:lnTo>
                    <a:pt x="1247" y="1003"/>
                  </a:lnTo>
                  <a:lnTo>
                    <a:pt x="1248" y="1011"/>
                  </a:lnTo>
                  <a:lnTo>
                    <a:pt x="1251" y="1019"/>
                  </a:lnTo>
                  <a:lnTo>
                    <a:pt x="1257" y="1025"/>
                  </a:lnTo>
                  <a:lnTo>
                    <a:pt x="1257" y="1025"/>
                  </a:lnTo>
                  <a:lnTo>
                    <a:pt x="1262" y="1032"/>
                  </a:lnTo>
                  <a:lnTo>
                    <a:pt x="1266" y="1039"/>
                  </a:lnTo>
                  <a:lnTo>
                    <a:pt x="1267" y="1047"/>
                  </a:lnTo>
                  <a:lnTo>
                    <a:pt x="1268" y="1055"/>
                  </a:lnTo>
                  <a:lnTo>
                    <a:pt x="1269" y="1063"/>
                  </a:lnTo>
                  <a:lnTo>
                    <a:pt x="1271" y="1069"/>
                  </a:lnTo>
                  <a:lnTo>
                    <a:pt x="1274" y="1072"/>
                  </a:lnTo>
                  <a:lnTo>
                    <a:pt x="1279" y="1072"/>
                  </a:lnTo>
                  <a:lnTo>
                    <a:pt x="1279" y="1072"/>
                  </a:lnTo>
                  <a:lnTo>
                    <a:pt x="1283" y="1072"/>
                  </a:lnTo>
                  <a:lnTo>
                    <a:pt x="1287" y="1076"/>
                  </a:lnTo>
                  <a:lnTo>
                    <a:pt x="1289" y="1081"/>
                  </a:lnTo>
                  <a:lnTo>
                    <a:pt x="1291" y="1086"/>
                  </a:lnTo>
                  <a:lnTo>
                    <a:pt x="1294" y="1093"/>
                  </a:lnTo>
                  <a:lnTo>
                    <a:pt x="1298" y="1098"/>
                  </a:lnTo>
                  <a:lnTo>
                    <a:pt x="1304" y="1101"/>
                  </a:lnTo>
                  <a:lnTo>
                    <a:pt x="1313" y="1101"/>
                  </a:lnTo>
                  <a:lnTo>
                    <a:pt x="1313" y="1101"/>
                  </a:lnTo>
                  <a:lnTo>
                    <a:pt x="1322" y="1103"/>
                  </a:lnTo>
                  <a:lnTo>
                    <a:pt x="1325" y="1110"/>
                  </a:lnTo>
                  <a:lnTo>
                    <a:pt x="1325" y="1119"/>
                  </a:lnTo>
                  <a:lnTo>
                    <a:pt x="1323" y="1130"/>
                  </a:lnTo>
                  <a:lnTo>
                    <a:pt x="1320" y="1142"/>
                  </a:lnTo>
                  <a:lnTo>
                    <a:pt x="1318" y="1154"/>
                  </a:lnTo>
                  <a:lnTo>
                    <a:pt x="1319" y="1162"/>
                  </a:lnTo>
                  <a:lnTo>
                    <a:pt x="1324" y="1165"/>
                  </a:lnTo>
                  <a:lnTo>
                    <a:pt x="1324" y="1165"/>
                  </a:lnTo>
                  <a:lnTo>
                    <a:pt x="1326" y="1168"/>
                  </a:lnTo>
                  <a:lnTo>
                    <a:pt x="1322" y="1172"/>
                  </a:lnTo>
                  <a:lnTo>
                    <a:pt x="1311" y="1177"/>
                  </a:lnTo>
                  <a:lnTo>
                    <a:pt x="1298" y="1184"/>
                  </a:lnTo>
                  <a:lnTo>
                    <a:pt x="1284" y="1192"/>
                  </a:lnTo>
                  <a:lnTo>
                    <a:pt x="1272" y="1201"/>
                  </a:lnTo>
                  <a:lnTo>
                    <a:pt x="1261" y="1210"/>
                  </a:lnTo>
                  <a:lnTo>
                    <a:pt x="1257" y="1220"/>
                  </a:lnTo>
                  <a:lnTo>
                    <a:pt x="1257" y="1220"/>
                  </a:lnTo>
                  <a:lnTo>
                    <a:pt x="1255" y="1230"/>
                  </a:lnTo>
                  <a:lnTo>
                    <a:pt x="1255" y="1243"/>
                  </a:lnTo>
                  <a:lnTo>
                    <a:pt x="1254" y="1256"/>
                  </a:lnTo>
                  <a:lnTo>
                    <a:pt x="1252" y="1268"/>
                  </a:lnTo>
                  <a:lnTo>
                    <a:pt x="1248" y="1280"/>
                  </a:lnTo>
                  <a:lnTo>
                    <a:pt x="1244" y="1289"/>
                  </a:lnTo>
                  <a:lnTo>
                    <a:pt x="1236" y="1296"/>
                  </a:lnTo>
                  <a:lnTo>
                    <a:pt x="1224" y="1300"/>
                  </a:lnTo>
                  <a:lnTo>
                    <a:pt x="1224" y="1300"/>
                  </a:lnTo>
                  <a:lnTo>
                    <a:pt x="1211" y="1301"/>
                  </a:lnTo>
                  <a:lnTo>
                    <a:pt x="1199" y="1304"/>
                  </a:lnTo>
                  <a:lnTo>
                    <a:pt x="1187" y="1309"/>
                  </a:lnTo>
                  <a:lnTo>
                    <a:pt x="1177" y="1314"/>
                  </a:lnTo>
                  <a:lnTo>
                    <a:pt x="1168" y="1319"/>
                  </a:lnTo>
                  <a:lnTo>
                    <a:pt x="1162" y="1326"/>
                  </a:lnTo>
                  <a:lnTo>
                    <a:pt x="1158" y="1332"/>
                  </a:lnTo>
                  <a:lnTo>
                    <a:pt x="1158" y="1338"/>
                  </a:lnTo>
                  <a:lnTo>
                    <a:pt x="1158" y="1338"/>
                  </a:lnTo>
                  <a:lnTo>
                    <a:pt x="1159" y="1346"/>
                  </a:lnTo>
                  <a:lnTo>
                    <a:pt x="1159" y="1357"/>
                  </a:lnTo>
                  <a:lnTo>
                    <a:pt x="1159" y="1368"/>
                  </a:lnTo>
                  <a:lnTo>
                    <a:pt x="1157" y="1377"/>
                  </a:lnTo>
                  <a:lnTo>
                    <a:pt x="1152" y="1383"/>
                  </a:lnTo>
                  <a:lnTo>
                    <a:pt x="1145" y="1382"/>
                  </a:lnTo>
                  <a:lnTo>
                    <a:pt x="1136" y="1373"/>
                  </a:lnTo>
                  <a:lnTo>
                    <a:pt x="1123" y="1353"/>
                  </a:lnTo>
                  <a:lnTo>
                    <a:pt x="1123" y="1353"/>
                  </a:lnTo>
                  <a:lnTo>
                    <a:pt x="1110" y="1332"/>
                  </a:lnTo>
                  <a:lnTo>
                    <a:pt x="1102" y="1319"/>
                  </a:lnTo>
                  <a:lnTo>
                    <a:pt x="1097" y="1314"/>
                  </a:lnTo>
                  <a:lnTo>
                    <a:pt x="1092" y="1312"/>
                  </a:lnTo>
                  <a:lnTo>
                    <a:pt x="1088" y="1316"/>
                  </a:lnTo>
                  <a:lnTo>
                    <a:pt x="1086" y="1319"/>
                  </a:lnTo>
                  <a:lnTo>
                    <a:pt x="1083" y="1324"/>
                  </a:lnTo>
                  <a:lnTo>
                    <a:pt x="1078" y="1325"/>
                  </a:lnTo>
                  <a:lnTo>
                    <a:pt x="1078" y="1325"/>
                  </a:lnTo>
                  <a:lnTo>
                    <a:pt x="1073" y="1324"/>
                  </a:lnTo>
                  <a:lnTo>
                    <a:pt x="1072" y="1319"/>
                  </a:lnTo>
                  <a:lnTo>
                    <a:pt x="1072" y="1314"/>
                  </a:lnTo>
                  <a:lnTo>
                    <a:pt x="1075" y="1306"/>
                  </a:lnTo>
                  <a:lnTo>
                    <a:pt x="1077" y="1299"/>
                  </a:lnTo>
                  <a:lnTo>
                    <a:pt x="1079" y="1293"/>
                  </a:lnTo>
                  <a:lnTo>
                    <a:pt x="1080" y="1288"/>
                  </a:lnTo>
                  <a:lnTo>
                    <a:pt x="1082" y="1287"/>
                  </a:lnTo>
                  <a:lnTo>
                    <a:pt x="1082" y="1287"/>
                  </a:lnTo>
                  <a:lnTo>
                    <a:pt x="1079" y="1287"/>
                  </a:lnTo>
                  <a:lnTo>
                    <a:pt x="1075" y="1287"/>
                  </a:lnTo>
                  <a:lnTo>
                    <a:pt x="1068" y="1286"/>
                  </a:lnTo>
                  <a:lnTo>
                    <a:pt x="1058" y="1285"/>
                  </a:lnTo>
                  <a:lnTo>
                    <a:pt x="1049" y="1281"/>
                  </a:lnTo>
                  <a:lnTo>
                    <a:pt x="1039" y="1277"/>
                  </a:lnTo>
                  <a:lnTo>
                    <a:pt x="1029" y="1271"/>
                  </a:lnTo>
                  <a:lnTo>
                    <a:pt x="1021" y="1261"/>
                  </a:lnTo>
                  <a:lnTo>
                    <a:pt x="1021" y="1261"/>
                  </a:lnTo>
                  <a:lnTo>
                    <a:pt x="1014" y="1252"/>
                  </a:lnTo>
                  <a:lnTo>
                    <a:pt x="1010" y="1245"/>
                  </a:lnTo>
                  <a:lnTo>
                    <a:pt x="1005" y="1241"/>
                  </a:lnTo>
                  <a:lnTo>
                    <a:pt x="1000" y="1237"/>
                  </a:lnTo>
                  <a:lnTo>
                    <a:pt x="997" y="1237"/>
                  </a:lnTo>
                  <a:lnTo>
                    <a:pt x="993" y="1239"/>
                  </a:lnTo>
                  <a:lnTo>
                    <a:pt x="989" y="1244"/>
                  </a:lnTo>
                  <a:lnTo>
                    <a:pt x="983" y="1251"/>
                  </a:lnTo>
                  <a:lnTo>
                    <a:pt x="983" y="1251"/>
                  </a:lnTo>
                  <a:lnTo>
                    <a:pt x="973" y="1259"/>
                  </a:lnTo>
                  <a:lnTo>
                    <a:pt x="964" y="1254"/>
                  </a:lnTo>
                  <a:lnTo>
                    <a:pt x="959" y="1246"/>
                  </a:lnTo>
                  <a:lnTo>
                    <a:pt x="957" y="1242"/>
                  </a:lnTo>
                  <a:lnTo>
                    <a:pt x="976" y="1220"/>
                  </a:lnTo>
                  <a:lnTo>
                    <a:pt x="976" y="1220"/>
                  </a:lnTo>
                  <a:lnTo>
                    <a:pt x="978" y="1219"/>
                  </a:lnTo>
                  <a:lnTo>
                    <a:pt x="983" y="1216"/>
                  </a:lnTo>
                  <a:lnTo>
                    <a:pt x="989" y="1212"/>
                  </a:lnTo>
                  <a:lnTo>
                    <a:pt x="993" y="1207"/>
                  </a:lnTo>
                  <a:lnTo>
                    <a:pt x="997" y="1201"/>
                  </a:lnTo>
                  <a:lnTo>
                    <a:pt x="996" y="1197"/>
                  </a:lnTo>
                  <a:lnTo>
                    <a:pt x="990" y="1191"/>
                  </a:lnTo>
                  <a:lnTo>
                    <a:pt x="976" y="1187"/>
                  </a:lnTo>
                  <a:lnTo>
                    <a:pt x="976" y="1187"/>
                  </a:lnTo>
                  <a:lnTo>
                    <a:pt x="961" y="1184"/>
                  </a:lnTo>
                  <a:lnTo>
                    <a:pt x="952" y="1179"/>
                  </a:lnTo>
                  <a:lnTo>
                    <a:pt x="947" y="1176"/>
                  </a:lnTo>
                  <a:lnTo>
                    <a:pt x="947" y="1171"/>
                  </a:lnTo>
                  <a:lnTo>
                    <a:pt x="950" y="1168"/>
                  </a:lnTo>
                  <a:lnTo>
                    <a:pt x="957" y="1164"/>
                  </a:lnTo>
                  <a:lnTo>
                    <a:pt x="966" y="1163"/>
                  </a:lnTo>
                  <a:lnTo>
                    <a:pt x="976" y="1162"/>
                  </a:lnTo>
                  <a:lnTo>
                    <a:pt x="976" y="1162"/>
                  </a:lnTo>
                  <a:lnTo>
                    <a:pt x="988" y="1162"/>
                  </a:lnTo>
                  <a:lnTo>
                    <a:pt x="998" y="1159"/>
                  </a:lnTo>
                  <a:lnTo>
                    <a:pt x="1010" y="1157"/>
                  </a:lnTo>
                  <a:lnTo>
                    <a:pt x="1019" y="1154"/>
                  </a:lnTo>
                  <a:lnTo>
                    <a:pt x="1028" y="1149"/>
                  </a:lnTo>
                  <a:lnTo>
                    <a:pt x="1035" y="1143"/>
                  </a:lnTo>
                  <a:lnTo>
                    <a:pt x="1041" y="1137"/>
                  </a:lnTo>
                  <a:lnTo>
                    <a:pt x="1043" y="1130"/>
                  </a:lnTo>
                  <a:lnTo>
                    <a:pt x="1043" y="1130"/>
                  </a:lnTo>
                  <a:lnTo>
                    <a:pt x="1046" y="1118"/>
                  </a:lnTo>
                  <a:lnTo>
                    <a:pt x="1047" y="1110"/>
                  </a:lnTo>
                  <a:lnTo>
                    <a:pt x="1051" y="1105"/>
                  </a:lnTo>
                  <a:lnTo>
                    <a:pt x="1059" y="1105"/>
                  </a:lnTo>
                  <a:lnTo>
                    <a:pt x="1059" y="1105"/>
                  </a:lnTo>
                  <a:lnTo>
                    <a:pt x="1064" y="1103"/>
                  </a:lnTo>
                  <a:lnTo>
                    <a:pt x="1068" y="1096"/>
                  </a:lnTo>
                  <a:lnTo>
                    <a:pt x="1070" y="1085"/>
                  </a:lnTo>
                  <a:lnTo>
                    <a:pt x="1071" y="1074"/>
                  </a:lnTo>
                  <a:lnTo>
                    <a:pt x="1072" y="1061"/>
                  </a:lnTo>
                  <a:lnTo>
                    <a:pt x="1072" y="1050"/>
                  </a:lnTo>
                  <a:lnTo>
                    <a:pt x="1072" y="1042"/>
                  </a:lnTo>
                  <a:lnTo>
                    <a:pt x="1072" y="1040"/>
                  </a:lnTo>
                  <a:lnTo>
                    <a:pt x="1126" y="1078"/>
                  </a:lnTo>
                  <a:lnTo>
                    <a:pt x="1126" y="1038"/>
                  </a:lnTo>
                  <a:lnTo>
                    <a:pt x="1126" y="1038"/>
                  </a:lnTo>
                  <a:lnTo>
                    <a:pt x="1127" y="1037"/>
                  </a:lnTo>
                  <a:lnTo>
                    <a:pt x="1129" y="1034"/>
                  </a:lnTo>
                  <a:lnTo>
                    <a:pt x="1131" y="1031"/>
                  </a:lnTo>
                  <a:lnTo>
                    <a:pt x="1134" y="1026"/>
                  </a:lnTo>
                  <a:lnTo>
                    <a:pt x="1134" y="1020"/>
                  </a:lnTo>
                  <a:lnTo>
                    <a:pt x="1130" y="1013"/>
                  </a:lnTo>
                  <a:lnTo>
                    <a:pt x="1123" y="1006"/>
                  </a:lnTo>
                  <a:lnTo>
                    <a:pt x="1110" y="999"/>
                  </a:lnTo>
                  <a:lnTo>
                    <a:pt x="1110" y="999"/>
                  </a:lnTo>
                  <a:lnTo>
                    <a:pt x="1098" y="991"/>
                  </a:lnTo>
                  <a:lnTo>
                    <a:pt x="1088" y="981"/>
                  </a:lnTo>
                  <a:lnTo>
                    <a:pt x="1083" y="972"/>
                  </a:lnTo>
                  <a:lnTo>
                    <a:pt x="1079" y="965"/>
                  </a:lnTo>
                  <a:lnTo>
                    <a:pt x="1077" y="961"/>
                  </a:lnTo>
                  <a:lnTo>
                    <a:pt x="1075" y="965"/>
                  </a:lnTo>
                  <a:lnTo>
                    <a:pt x="1072" y="975"/>
                  </a:lnTo>
                  <a:lnTo>
                    <a:pt x="1069" y="996"/>
                  </a:lnTo>
                  <a:lnTo>
                    <a:pt x="1069" y="996"/>
                  </a:lnTo>
                  <a:lnTo>
                    <a:pt x="1064" y="1017"/>
                  </a:lnTo>
                  <a:lnTo>
                    <a:pt x="1061" y="1031"/>
                  </a:lnTo>
                  <a:lnTo>
                    <a:pt x="1057" y="1037"/>
                  </a:lnTo>
                  <a:lnTo>
                    <a:pt x="1055" y="1039"/>
                  </a:lnTo>
                  <a:lnTo>
                    <a:pt x="1051" y="1039"/>
                  </a:lnTo>
                  <a:lnTo>
                    <a:pt x="1048" y="1038"/>
                  </a:lnTo>
                  <a:lnTo>
                    <a:pt x="1043" y="1038"/>
                  </a:lnTo>
                  <a:lnTo>
                    <a:pt x="1037" y="1040"/>
                  </a:lnTo>
                  <a:lnTo>
                    <a:pt x="1037" y="1040"/>
                  </a:lnTo>
                  <a:lnTo>
                    <a:pt x="1032" y="1043"/>
                  </a:lnTo>
                  <a:lnTo>
                    <a:pt x="1026" y="1045"/>
                  </a:lnTo>
                  <a:lnTo>
                    <a:pt x="1020" y="1045"/>
                  </a:lnTo>
                  <a:lnTo>
                    <a:pt x="1015" y="1045"/>
                  </a:lnTo>
                  <a:lnTo>
                    <a:pt x="1011" y="1046"/>
                  </a:lnTo>
                  <a:lnTo>
                    <a:pt x="1005" y="1048"/>
                  </a:lnTo>
                  <a:lnTo>
                    <a:pt x="1000" y="1054"/>
                  </a:lnTo>
                  <a:lnTo>
                    <a:pt x="996" y="1063"/>
                  </a:lnTo>
                  <a:lnTo>
                    <a:pt x="996" y="1063"/>
                  </a:lnTo>
                  <a:lnTo>
                    <a:pt x="991" y="1072"/>
                  </a:lnTo>
                  <a:lnTo>
                    <a:pt x="988" y="1079"/>
                  </a:lnTo>
                  <a:lnTo>
                    <a:pt x="984" y="1082"/>
                  </a:lnTo>
                  <a:lnTo>
                    <a:pt x="981" y="1083"/>
                  </a:lnTo>
                  <a:lnTo>
                    <a:pt x="976" y="1081"/>
                  </a:lnTo>
                  <a:lnTo>
                    <a:pt x="970" y="1078"/>
                  </a:lnTo>
                  <a:lnTo>
                    <a:pt x="963" y="1074"/>
                  </a:lnTo>
                  <a:lnTo>
                    <a:pt x="954" y="1069"/>
                  </a:lnTo>
                  <a:lnTo>
                    <a:pt x="954" y="1069"/>
                  </a:lnTo>
                  <a:lnTo>
                    <a:pt x="945" y="1066"/>
                  </a:lnTo>
                  <a:lnTo>
                    <a:pt x="938" y="1067"/>
                  </a:lnTo>
                  <a:lnTo>
                    <a:pt x="931" y="1069"/>
                  </a:lnTo>
                  <a:lnTo>
                    <a:pt x="926" y="1072"/>
                  </a:lnTo>
                  <a:lnTo>
                    <a:pt x="920" y="1077"/>
                  </a:lnTo>
                  <a:lnTo>
                    <a:pt x="915" y="1083"/>
                  </a:lnTo>
                  <a:lnTo>
                    <a:pt x="909" y="1086"/>
                  </a:lnTo>
                  <a:lnTo>
                    <a:pt x="901" y="1089"/>
                  </a:lnTo>
                  <a:lnTo>
                    <a:pt x="901" y="1089"/>
                  </a:lnTo>
                  <a:lnTo>
                    <a:pt x="888" y="1091"/>
                  </a:lnTo>
                  <a:lnTo>
                    <a:pt x="883" y="1096"/>
                  </a:lnTo>
                  <a:lnTo>
                    <a:pt x="884" y="1105"/>
                  </a:lnTo>
                  <a:lnTo>
                    <a:pt x="888" y="1120"/>
                  </a:lnTo>
                  <a:lnTo>
                    <a:pt x="888" y="1120"/>
                  </a:lnTo>
                  <a:lnTo>
                    <a:pt x="887" y="1128"/>
                  </a:lnTo>
                  <a:lnTo>
                    <a:pt x="881" y="1133"/>
                  </a:lnTo>
                  <a:lnTo>
                    <a:pt x="870" y="1135"/>
                  </a:lnTo>
                  <a:lnTo>
                    <a:pt x="859" y="1135"/>
                  </a:lnTo>
                  <a:lnTo>
                    <a:pt x="847" y="1134"/>
                  </a:lnTo>
                  <a:lnTo>
                    <a:pt x="837" y="1133"/>
                  </a:lnTo>
                  <a:lnTo>
                    <a:pt x="829" y="1132"/>
                  </a:lnTo>
                  <a:lnTo>
                    <a:pt x="826" y="1130"/>
                  </a:lnTo>
                  <a:lnTo>
                    <a:pt x="826" y="1130"/>
                  </a:lnTo>
                  <a:lnTo>
                    <a:pt x="828" y="1132"/>
                  </a:lnTo>
                  <a:lnTo>
                    <a:pt x="829" y="1135"/>
                  </a:lnTo>
                  <a:lnTo>
                    <a:pt x="831" y="1141"/>
                  </a:lnTo>
                  <a:lnTo>
                    <a:pt x="833" y="1148"/>
                  </a:lnTo>
                  <a:lnTo>
                    <a:pt x="836" y="1156"/>
                  </a:lnTo>
                  <a:lnTo>
                    <a:pt x="838" y="1164"/>
                  </a:lnTo>
                  <a:lnTo>
                    <a:pt x="839" y="1173"/>
                  </a:lnTo>
                  <a:lnTo>
                    <a:pt x="839" y="1181"/>
                  </a:lnTo>
                  <a:lnTo>
                    <a:pt x="839" y="1181"/>
                  </a:lnTo>
                  <a:lnTo>
                    <a:pt x="838" y="1188"/>
                  </a:lnTo>
                  <a:lnTo>
                    <a:pt x="836" y="1194"/>
                  </a:lnTo>
                  <a:lnTo>
                    <a:pt x="832" y="1198"/>
                  </a:lnTo>
                  <a:lnTo>
                    <a:pt x="828" y="1199"/>
                  </a:lnTo>
                  <a:lnTo>
                    <a:pt x="823" y="1201"/>
                  </a:lnTo>
                  <a:lnTo>
                    <a:pt x="817" y="1201"/>
                  </a:lnTo>
                  <a:lnTo>
                    <a:pt x="811" y="1202"/>
                  </a:lnTo>
                  <a:lnTo>
                    <a:pt x="804" y="1203"/>
                  </a:lnTo>
                  <a:lnTo>
                    <a:pt x="804" y="1203"/>
                  </a:lnTo>
                  <a:lnTo>
                    <a:pt x="797" y="1205"/>
                  </a:lnTo>
                  <a:lnTo>
                    <a:pt x="790" y="1207"/>
                  </a:lnTo>
                  <a:lnTo>
                    <a:pt x="785" y="1209"/>
                  </a:lnTo>
                  <a:lnTo>
                    <a:pt x="780" y="1213"/>
                  </a:lnTo>
                  <a:lnTo>
                    <a:pt x="778" y="1215"/>
                  </a:lnTo>
                  <a:lnTo>
                    <a:pt x="777" y="1219"/>
                  </a:lnTo>
                  <a:lnTo>
                    <a:pt x="778" y="1222"/>
                  </a:lnTo>
                  <a:lnTo>
                    <a:pt x="782" y="1226"/>
                  </a:lnTo>
                  <a:lnTo>
                    <a:pt x="782" y="1226"/>
                  </a:lnTo>
                  <a:lnTo>
                    <a:pt x="789" y="1229"/>
                  </a:lnTo>
                  <a:lnTo>
                    <a:pt x="795" y="1235"/>
                  </a:lnTo>
                  <a:lnTo>
                    <a:pt x="801" y="1241"/>
                  </a:lnTo>
                  <a:lnTo>
                    <a:pt x="807" y="1246"/>
                  </a:lnTo>
                  <a:lnTo>
                    <a:pt x="809" y="1254"/>
                  </a:lnTo>
                  <a:lnTo>
                    <a:pt x="809" y="1261"/>
                  </a:lnTo>
                  <a:lnTo>
                    <a:pt x="806" y="1271"/>
                  </a:lnTo>
                  <a:lnTo>
                    <a:pt x="799" y="1280"/>
                  </a:lnTo>
                  <a:lnTo>
                    <a:pt x="799" y="1280"/>
                  </a:lnTo>
                  <a:lnTo>
                    <a:pt x="790" y="1288"/>
                  </a:lnTo>
                  <a:lnTo>
                    <a:pt x="785" y="1294"/>
                  </a:lnTo>
                  <a:lnTo>
                    <a:pt x="780" y="1299"/>
                  </a:lnTo>
                  <a:lnTo>
                    <a:pt x="778" y="1302"/>
                  </a:lnTo>
                  <a:lnTo>
                    <a:pt x="777" y="1306"/>
                  </a:lnTo>
                  <a:lnTo>
                    <a:pt x="777" y="1309"/>
                  </a:lnTo>
                  <a:lnTo>
                    <a:pt x="778" y="1315"/>
                  </a:lnTo>
                  <a:lnTo>
                    <a:pt x="779" y="1322"/>
                  </a:lnTo>
                  <a:lnTo>
                    <a:pt x="779" y="1322"/>
                  </a:lnTo>
                  <a:lnTo>
                    <a:pt x="778" y="1328"/>
                  </a:lnTo>
                  <a:lnTo>
                    <a:pt x="773" y="1330"/>
                  </a:lnTo>
                  <a:lnTo>
                    <a:pt x="766" y="1329"/>
                  </a:lnTo>
                  <a:lnTo>
                    <a:pt x="758" y="1326"/>
                  </a:lnTo>
                  <a:lnTo>
                    <a:pt x="748" y="1324"/>
                  </a:lnTo>
                  <a:lnTo>
                    <a:pt x="738" y="1323"/>
                  </a:lnTo>
                  <a:lnTo>
                    <a:pt x="731" y="1322"/>
                  </a:lnTo>
                  <a:lnTo>
                    <a:pt x="726" y="1325"/>
                  </a:lnTo>
                  <a:lnTo>
                    <a:pt x="726" y="1325"/>
                  </a:lnTo>
                  <a:lnTo>
                    <a:pt x="720" y="1330"/>
                  </a:lnTo>
                  <a:lnTo>
                    <a:pt x="712" y="1336"/>
                  </a:lnTo>
                  <a:lnTo>
                    <a:pt x="701" y="1340"/>
                  </a:lnTo>
                  <a:lnTo>
                    <a:pt x="691" y="1345"/>
                  </a:lnTo>
                  <a:lnTo>
                    <a:pt x="680" y="1351"/>
                  </a:lnTo>
                  <a:lnTo>
                    <a:pt x="670" y="1355"/>
                  </a:lnTo>
                  <a:lnTo>
                    <a:pt x="663" y="1361"/>
                  </a:lnTo>
                  <a:lnTo>
                    <a:pt x="658" y="1366"/>
                  </a:lnTo>
                  <a:lnTo>
                    <a:pt x="658" y="1366"/>
                  </a:lnTo>
                  <a:lnTo>
                    <a:pt x="656" y="1369"/>
                  </a:lnTo>
                  <a:lnTo>
                    <a:pt x="653" y="1372"/>
                  </a:lnTo>
                  <a:lnTo>
                    <a:pt x="649" y="1372"/>
                  </a:lnTo>
                  <a:lnTo>
                    <a:pt x="646" y="1370"/>
                  </a:lnTo>
                  <a:lnTo>
                    <a:pt x="641" y="1368"/>
                  </a:lnTo>
                  <a:lnTo>
                    <a:pt x="636" y="1366"/>
                  </a:lnTo>
                  <a:lnTo>
                    <a:pt x="630" y="1362"/>
                  </a:lnTo>
                  <a:lnTo>
                    <a:pt x="624" y="1360"/>
                  </a:lnTo>
                  <a:lnTo>
                    <a:pt x="624" y="1360"/>
                  </a:lnTo>
                  <a:lnTo>
                    <a:pt x="615" y="1358"/>
                  </a:lnTo>
                  <a:lnTo>
                    <a:pt x="605" y="1357"/>
                  </a:lnTo>
                  <a:lnTo>
                    <a:pt x="595" y="1354"/>
                  </a:lnTo>
                  <a:lnTo>
                    <a:pt x="584" y="1353"/>
                  </a:lnTo>
                  <a:lnTo>
                    <a:pt x="576" y="1351"/>
                  </a:lnTo>
                  <a:lnTo>
                    <a:pt x="571" y="1347"/>
                  </a:lnTo>
                  <a:lnTo>
                    <a:pt x="569" y="1341"/>
                  </a:lnTo>
                  <a:lnTo>
                    <a:pt x="573" y="1334"/>
                  </a:lnTo>
                  <a:lnTo>
                    <a:pt x="573" y="1334"/>
                  </a:lnTo>
                  <a:lnTo>
                    <a:pt x="577" y="1326"/>
                  </a:lnTo>
                  <a:lnTo>
                    <a:pt x="578" y="1318"/>
                  </a:lnTo>
                  <a:lnTo>
                    <a:pt x="577" y="1310"/>
                  </a:lnTo>
                  <a:lnTo>
                    <a:pt x="574" y="1302"/>
                  </a:lnTo>
                  <a:lnTo>
                    <a:pt x="570" y="1296"/>
                  </a:lnTo>
                  <a:lnTo>
                    <a:pt x="567" y="1292"/>
                  </a:lnTo>
                  <a:lnTo>
                    <a:pt x="564" y="1288"/>
                  </a:lnTo>
                  <a:lnTo>
                    <a:pt x="563" y="1287"/>
                  </a:lnTo>
                  <a:lnTo>
                    <a:pt x="563" y="1287"/>
                  </a:lnTo>
                  <a:lnTo>
                    <a:pt x="564" y="1286"/>
                  </a:lnTo>
                  <a:lnTo>
                    <a:pt x="566" y="1281"/>
                  </a:lnTo>
                  <a:lnTo>
                    <a:pt x="568" y="1275"/>
                  </a:lnTo>
                  <a:lnTo>
                    <a:pt x="570" y="1267"/>
                  </a:lnTo>
                  <a:lnTo>
                    <a:pt x="570" y="1259"/>
                  </a:lnTo>
                  <a:lnTo>
                    <a:pt x="569" y="1251"/>
                  </a:lnTo>
                  <a:lnTo>
                    <a:pt x="567" y="1244"/>
                  </a:lnTo>
                  <a:lnTo>
                    <a:pt x="560" y="1238"/>
                  </a:lnTo>
                  <a:lnTo>
                    <a:pt x="560" y="1238"/>
                  </a:lnTo>
                  <a:lnTo>
                    <a:pt x="548" y="1228"/>
                  </a:lnTo>
                  <a:lnTo>
                    <a:pt x="544" y="1219"/>
                  </a:lnTo>
                  <a:lnTo>
                    <a:pt x="544" y="1212"/>
                  </a:lnTo>
                  <a:lnTo>
                    <a:pt x="544" y="1209"/>
                  </a:lnTo>
                  <a:lnTo>
                    <a:pt x="544" y="1209"/>
                  </a:lnTo>
                  <a:lnTo>
                    <a:pt x="544" y="1212"/>
                  </a:lnTo>
                  <a:lnTo>
                    <a:pt x="544" y="1216"/>
                  </a:lnTo>
                  <a:lnTo>
                    <a:pt x="544" y="1224"/>
                  </a:lnTo>
                  <a:lnTo>
                    <a:pt x="542" y="1234"/>
                  </a:lnTo>
                  <a:lnTo>
                    <a:pt x="540" y="1243"/>
                  </a:lnTo>
                  <a:lnTo>
                    <a:pt x="538" y="1252"/>
                  </a:lnTo>
                  <a:lnTo>
                    <a:pt x="533" y="1259"/>
                  </a:lnTo>
                  <a:lnTo>
                    <a:pt x="527" y="1264"/>
                  </a:lnTo>
                  <a:lnTo>
                    <a:pt x="527" y="1264"/>
                  </a:lnTo>
                  <a:lnTo>
                    <a:pt x="520" y="1267"/>
                  </a:lnTo>
                  <a:lnTo>
                    <a:pt x="516" y="1271"/>
                  </a:lnTo>
                  <a:lnTo>
                    <a:pt x="511" y="1277"/>
                  </a:lnTo>
                  <a:lnTo>
                    <a:pt x="509" y="1282"/>
                  </a:lnTo>
                  <a:lnTo>
                    <a:pt x="509" y="1288"/>
                  </a:lnTo>
                  <a:lnTo>
                    <a:pt x="511" y="1295"/>
                  </a:lnTo>
                  <a:lnTo>
                    <a:pt x="517" y="1302"/>
                  </a:lnTo>
                  <a:lnTo>
                    <a:pt x="525" y="1309"/>
                  </a:lnTo>
                  <a:lnTo>
                    <a:pt x="525" y="1309"/>
                  </a:lnTo>
                  <a:lnTo>
                    <a:pt x="532" y="1316"/>
                  </a:lnTo>
                  <a:lnTo>
                    <a:pt x="531" y="1323"/>
                  </a:lnTo>
                  <a:lnTo>
                    <a:pt x="525" y="1330"/>
                  </a:lnTo>
                  <a:lnTo>
                    <a:pt x="517" y="1338"/>
                  </a:lnTo>
                  <a:lnTo>
                    <a:pt x="506" y="1345"/>
                  </a:lnTo>
                  <a:lnTo>
                    <a:pt x="496" y="1351"/>
                  </a:lnTo>
                  <a:lnTo>
                    <a:pt x="488" y="1358"/>
                  </a:lnTo>
                  <a:lnTo>
                    <a:pt x="483" y="1363"/>
                  </a:lnTo>
                  <a:lnTo>
                    <a:pt x="483" y="1363"/>
                  </a:lnTo>
                  <a:lnTo>
                    <a:pt x="480" y="1368"/>
                  </a:lnTo>
                  <a:lnTo>
                    <a:pt x="474" y="1373"/>
                  </a:lnTo>
                  <a:lnTo>
                    <a:pt x="467" y="1376"/>
                  </a:lnTo>
                  <a:lnTo>
                    <a:pt x="459" y="1379"/>
                  </a:lnTo>
                  <a:lnTo>
                    <a:pt x="452" y="1380"/>
                  </a:lnTo>
                  <a:lnTo>
                    <a:pt x="445" y="1381"/>
                  </a:lnTo>
                  <a:lnTo>
                    <a:pt x="440" y="1382"/>
                  </a:lnTo>
                  <a:lnTo>
                    <a:pt x="439" y="1382"/>
                  </a:lnTo>
                  <a:lnTo>
                    <a:pt x="403" y="1427"/>
                  </a:lnTo>
                  <a:lnTo>
                    <a:pt x="403" y="1427"/>
                  </a:lnTo>
                  <a:lnTo>
                    <a:pt x="403" y="1430"/>
                  </a:lnTo>
                  <a:lnTo>
                    <a:pt x="402" y="1438"/>
                  </a:lnTo>
                  <a:lnTo>
                    <a:pt x="400" y="1448"/>
                  </a:lnTo>
                  <a:lnTo>
                    <a:pt x="397" y="1461"/>
                  </a:lnTo>
                  <a:lnTo>
                    <a:pt x="394" y="1474"/>
                  </a:lnTo>
                  <a:lnTo>
                    <a:pt x="389" y="1486"/>
                  </a:lnTo>
                  <a:lnTo>
                    <a:pt x="382" y="1497"/>
                  </a:lnTo>
                  <a:lnTo>
                    <a:pt x="375" y="1504"/>
                  </a:lnTo>
                  <a:lnTo>
                    <a:pt x="375" y="1504"/>
                  </a:lnTo>
                  <a:lnTo>
                    <a:pt x="370" y="1510"/>
                  </a:lnTo>
                  <a:lnTo>
                    <a:pt x="366" y="1519"/>
                  </a:lnTo>
                  <a:lnTo>
                    <a:pt x="364" y="1528"/>
                  </a:lnTo>
                  <a:lnTo>
                    <a:pt x="364" y="1539"/>
                  </a:lnTo>
                  <a:lnTo>
                    <a:pt x="361" y="1548"/>
                  </a:lnTo>
                  <a:lnTo>
                    <a:pt x="358" y="1556"/>
                  </a:lnTo>
                  <a:lnTo>
                    <a:pt x="351" y="1562"/>
                  </a:lnTo>
                  <a:lnTo>
                    <a:pt x="341" y="1564"/>
                  </a:lnTo>
                  <a:lnTo>
                    <a:pt x="341" y="1564"/>
                  </a:lnTo>
                  <a:lnTo>
                    <a:pt x="329" y="1563"/>
                  </a:lnTo>
                  <a:lnTo>
                    <a:pt x="320" y="1558"/>
                  </a:lnTo>
                  <a:lnTo>
                    <a:pt x="314" y="1554"/>
                  </a:lnTo>
                  <a:lnTo>
                    <a:pt x="309" y="1547"/>
                  </a:lnTo>
                  <a:lnTo>
                    <a:pt x="307" y="1540"/>
                  </a:lnTo>
                  <a:lnTo>
                    <a:pt x="305" y="1535"/>
                  </a:lnTo>
                  <a:lnTo>
                    <a:pt x="305" y="1530"/>
                  </a:lnTo>
                  <a:lnTo>
                    <a:pt x="305" y="1529"/>
                  </a:lnTo>
                  <a:lnTo>
                    <a:pt x="305" y="1529"/>
                  </a:lnTo>
                  <a:lnTo>
                    <a:pt x="304" y="1530"/>
                  </a:lnTo>
                  <a:lnTo>
                    <a:pt x="301" y="1534"/>
                  </a:lnTo>
                  <a:lnTo>
                    <a:pt x="297" y="1539"/>
                  </a:lnTo>
                  <a:lnTo>
                    <a:pt x="292" y="1542"/>
                  </a:lnTo>
                  <a:lnTo>
                    <a:pt x="286" y="1543"/>
                  </a:lnTo>
                  <a:lnTo>
                    <a:pt x="281" y="1542"/>
                  </a:lnTo>
                  <a:lnTo>
                    <a:pt x="277" y="1537"/>
                  </a:lnTo>
                  <a:lnTo>
                    <a:pt x="273" y="1526"/>
                  </a:lnTo>
                  <a:lnTo>
                    <a:pt x="273" y="1526"/>
                  </a:lnTo>
                  <a:lnTo>
                    <a:pt x="270" y="1514"/>
                  </a:lnTo>
                  <a:lnTo>
                    <a:pt x="266" y="1507"/>
                  </a:lnTo>
                  <a:lnTo>
                    <a:pt x="262" y="1504"/>
                  </a:lnTo>
                  <a:lnTo>
                    <a:pt x="256" y="1501"/>
                  </a:lnTo>
                  <a:lnTo>
                    <a:pt x="250" y="1500"/>
                  </a:lnTo>
                  <a:lnTo>
                    <a:pt x="243" y="1499"/>
                  </a:lnTo>
                  <a:lnTo>
                    <a:pt x="236" y="1494"/>
                  </a:lnTo>
                  <a:lnTo>
                    <a:pt x="229" y="1488"/>
                  </a:lnTo>
                  <a:lnTo>
                    <a:pt x="229" y="1488"/>
                  </a:lnTo>
                  <a:lnTo>
                    <a:pt x="224" y="1478"/>
                  </a:lnTo>
                  <a:lnTo>
                    <a:pt x="220" y="1471"/>
                  </a:lnTo>
                  <a:lnTo>
                    <a:pt x="218" y="1466"/>
                  </a:lnTo>
                  <a:lnTo>
                    <a:pt x="219" y="1460"/>
                  </a:lnTo>
                  <a:lnTo>
                    <a:pt x="222" y="1456"/>
                  </a:lnTo>
                  <a:lnTo>
                    <a:pt x="227" y="1453"/>
                  </a:lnTo>
                  <a:lnTo>
                    <a:pt x="233" y="1450"/>
                  </a:lnTo>
                  <a:lnTo>
                    <a:pt x="241" y="1449"/>
                  </a:lnTo>
                  <a:lnTo>
                    <a:pt x="241" y="1449"/>
                  </a:lnTo>
                  <a:lnTo>
                    <a:pt x="250" y="1447"/>
                  </a:lnTo>
                  <a:lnTo>
                    <a:pt x="258" y="1442"/>
                  </a:lnTo>
                  <a:lnTo>
                    <a:pt x="266" y="1435"/>
                  </a:lnTo>
                  <a:lnTo>
                    <a:pt x="272" y="1428"/>
                  </a:lnTo>
                  <a:lnTo>
                    <a:pt x="276" y="1420"/>
                  </a:lnTo>
                  <a:lnTo>
                    <a:pt x="276" y="1413"/>
                  </a:lnTo>
                  <a:lnTo>
                    <a:pt x="272" y="1406"/>
                  </a:lnTo>
                  <a:lnTo>
                    <a:pt x="264" y="1402"/>
                  </a:lnTo>
                  <a:lnTo>
                    <a:pt x="264" y="1402"/>
                  </a:lnTo>
                  <a:lnTo>
                    <a:pt x="255" y="1397"/>
                  </a:lnTo>
                  <a:lnTo>
                    <a:pt x="248" y="1391"/>
                  </a:lnTo>
                  <a:lnTo>
                    <a:pt x="244" y="1384"/>
                  </a:lnTo>
                  <a:lnTo>
                    <a:pt x="242" y="1377"/>
                  </a:lnTo>
                  <a:lnTo>
                    <a:pt x="241" y="1370"/>
                  </a:lnTo>
                  <a:lnTo>
                    <a:pt x="241" y="1365"/>
                  </a:lnTo>
                  <a:lnTo>
                    <a:pt x="241" y="1361"/>
                  </a:lnTo>
                  <a:lnTo>
                    <a:pt x="241" y="1360"/>
                  </a:lnTo>
                  <a:lnTo>
                    <a:pt x="241" y="1360"/>
                  </a:lnTo>
                  <a:lnTo>
                    <a:pt x="241" y="1359"/>
                  </a:lnTo>
                  <a:lnTo>
                    <a:pt x="239" y="1357"/>
                  </a:lnTo>
                  <a:lnTo>
                    <a:pt x="236" y="1352"/>
                  </a:lnTo>
                  <a:lnTo>
                    <a:pt x="234" y="1345"/>
                  </a:lnTo>
                  <a:lnTo>
                    <a:pt x="230" y="1338"/>
                  </a:lnTo>
                  <a:lnTo>
                    <a:pt x="228" y="1329"/>
                  </a:lnTo>
                  <a:lnTo>
                    <a:pt x="225" y="1319"/>
                  </a:lnTo>
                  <a:lnTo>
                    <a:pt x="222" y="1309"/>
                  </a:lnTo>
                  <a:lnTo>
                    <a:pt x="222" y="1309"/>
                  </a:lnTo>
                  <a:lnTo>
                    <a:pt x="221" y="1299"/>
                  </a:lnTo>
                  <a:lnTo>
                    <a:pt x="221" y="1289"/>
                  </a:lnTo>
                  <a:lnTo>
                    <a:pt x="222" y="1281"/>
                  </a:lnTo>
                  <a:lnTo>
                    <a:pt x="224" y="1274"/>
                  </a:lnTo>
                  <a:lnTo>
                    <a:pt x="226" y="1268"/>
                  </a:lnTo>
                  <a:lnTo>
                    <a:pt x="227" y="1265"/>
                  </a:lnTo>
                  <a:lnTo>
                    <a:pt x="229" y="1263"/>
                  </a:lnTo>
                  <a:lnTo>
                    <a:pt x="229" y="1261"/>
                  </a:lnTo>
                  <a:lnTo>
                    <a:pt x="251" y="1222"/>
                  </a:lnTo>
                  <a:lnTo>
                    <a:pt x="251" y="1222"/>
                  </a:lnTo>
                  <a:lnTo>
                    <a:pt x="249" y="1223"/>
                  </a:lnTo>
                  <a:lnTo>
                    <a:pt x="244" y="1226"/>
                  </a:lnTo>
                  <a:lnTo>
                    <a:pt x="236" y="1228"/>
                  </a:lnTo>
                  <a:lnTo>
                    <a:pt x="227" y="1231"/>
                  </a:lnTo>
                  <a:lnTo>
                    <a:pt x="218" y="1236"/>
                  </a:lnTo>
                  <a:lnTo>
                    <a:pt x="207" y="1238"/>
                  </a:lnTo>
                  <a:lnTo>
                    <a:pt x="198" y="1241"/>
                  </a:lnTo>
                  <a:lnTo>
                    <a:pt x="191" y="1242"/>
                  </a:lnTo>
                  <a:lnTo>
                    <a:pt x="191" y="1242"/>
                  </a:lnTo>
                  <a:lnTo>
                    <a:pt x="184" y="1241"/>
                  </a:lnTo>
                  <a:lnTo>
                    <a:pt x="175" y="1239"/>
                  </a:lnTo>
                  <a:lnTo>
                    <a:pt x="164" y="1237"/>
                  </a:lnTo>
                  <a:lnTo>
                    <a:pt x="154" y="1235"/>
                  </a:lnTo>
                  <a:lnTo>
                    <a:pt x="145" y="1234"/>
                  </a:lnTo>
                  <a:lnTo>
                    <a:pt x="137" y="1234"/>
                  </a:lnTo>
                  <a:lnTo>
                    <a:pt x="131" y="1236"/>
                  </a:lnTo>
                  <a:lnTo>
                    <a:pt x="127" y="1242"/>
                  </a:lnTo>
                  <a:lnTo>
                    <a:pt x="127" y="1242"/>
                  </a:lnTo>
                  <a:lnTo>
                    <a:pt x="126" y="1245"/>
                  </a:lnTo>
                  <a:lnTo>
                    <a:pt x="125" y="1244"/>
                  </a:lnTo>
                  <a:lnTo>
                    <a:pt x="124" y="1238"/>
                  </a:lnTo>
                  <a:lnTo>
                    <a:pt x="123" y="1230"/>
                  </a:lnTo>
                  <a:lnTo>
                    <a:pt x="121" y="1221"/>
                  </a:lnTo>
                  <a:lnTo>
                    <a:pt x="121" y="1213"/>
                  </a:lnTo>
                  <a:lnTo>
                    <a:pt x="120" y="1206"/>
                  </a:lnTo>
                  <a:lnTo>
                    <a:pt x="120" y="1203"/>
                  </a:lnTo>
                  <a:lnTo>
                    <a:pt x="120" y="1203"/>
                  </a:lnTo>
                  <a:lnTo>
                    <a:pt x="118" y="1203"/>
                  </a:lnTo>
                  <a:lnTo>
                    <a:pt x="112" y="1206"/>
                  </a:lnTo>
                  <a:lnTo>
                    <a:pt x="104" y="1207"/>
                  </a:lnTo>
                  <a:lnTo>
                    <a:pt x="94" y="1208"/>
                  </a:lnTo>
                  <a:lnTo>
                    <a:pt x="83" y="1209"/>
                  </a:lnTo>
                  <a:lnTo>
                    <a:pt x="73" y="1209"/>
                  </a:lnTo>
                  <a:lnTo>
                    <a:pt x="63" y="1207"/>
                  </a:lnTo>
                  <a:lnTo>
                    <a:pt x="57" y="1203"/>
                  </a:lnTo>
                  <a:lnTo>
                    <a:pt x="57" y="1203"/>
                  </a:lnTo>
                  <a:lnTo>
                    <a:pt x="51" y="1199"/>
                  </a:lnTo>
                  <a:lnTo>
                    <a:pt x="45" y="1195"/>
                  </a:lnTo>
                  <a:lnTo>
                    <a:pt x="40" y="1191"/>
                  </a:lnTo>
                  <a:lnTo>
                    <a:pt x="37" y="1187"/>
                  </a:lnTo>
                  <a:lnTo>
                    <a:pt x="35" y="1184"/>
                  </a:lnTo>
                  <a:lnTo>
                    <a:pt x="33" y="1179"/>
                  </a:lnTo>
                  <a:lnTo>
                    <a:pt x="36" y="1174"/>
                  </a:lnTo>
                  <a:lnTo>
                    <a:pt x="41" y="1169"/>
                  </a:lnTo>
                  <a:lnTo>
                    <a:pt x="41" y="1169"/>
                  </a:lnTo>
                  <a:lnTo>
                    <a:pt x="48" y="1163"/>
                  </a:lnTo>
                  <a:lnTo>
                    <a:pt x="53" y="1156"/>
                  </a:lnTo>
                  <a:lnTo>
                    <a:pt x="57" y="1149"/>
                  </a:lnTo>
                  <a:lnTo>
                    <a:pt x="59" y="1142"/>
                  </a:lnTo>
                  <a:lnTo>
                    <a:pt x="59" y="1136"/>
                  </a:lnTo>
                  <a:lnTo>
                    <a:pt x="57" y="1130"/>
                  </a:lnTo>
                  <a:lnTo>
                    <a:pt x="52" y="1127"/>
                  </a:lnTo>
                  <a:lnTo>
                    <a:pt x="44" y="1123"/>
                  </a:lnTo>
                  <a:lnTo>
                    <a:pt x="44" y="1123"/>
                  </a:lnTo>
                  <a:lnTo>
                    <a:pt x="35" y="1121"/>
                  </a:lnTo>
                  <a:lnTo>
                    <a:pt x="25" y="1119"/>
                  </a:lnTo>
                  <a:lnTo>
                    <a:pt x="17" y="1115"/>
                  </a:lnTo>
                  <a:lnTo>
                    <a:pt x="10" y="1112"/>
                  </a:lnTo>
                  <a:lnTo>
                    <a:pt x="6" y="1107"/>
                  </a:lnTo>
                  <a:lnTo>
                    <a:pt x="2" y="1101"/>
                  </a:lnTo>
                  <a:lnTo>
                    <a:pt x="1" y="1094"/>
                  </a:lnTo>
                  <a:lnTo>
                    <a:pt x="3" y="1085"/>
                  </a:lnTo>
                  <a:lnTo>
                    <a:pt x="3" y="1085"/>
                  </a:lnTo>
                  <a:lnTo>
                    <a:pt x="7" y="1076"/>
                  </a:lnTo>
                  <a:lnTo>
                    <a:pt x="8" y="1067"/>
                  </a:lnTo>
                  <a:lnTo>
                    <a:pt x="9" y="1057"/>
                  </a:lnTo>
                  <a:lnTo>
                    <a:pt x="10" y="1050"/>
                  </a:lnTo>
                  <a:lnTo>
                    <a:pt x="10" y="1043"/>
                  </a:lnTo>
                  <a:lnTo>
                    <a:pt x="9" y="1039"/>
                  </a:lnTo>
                  <a:lnTo>
                    <a:pt x="9" y="1035"/>
                  </a:lnTo>
                  <a:lnTo>
                    <a:pt x="9" y="1034"/>
                  </a:lnTo>
                  <a:lnTo>
                    <a:pt x="9" y="1034"/>
                  </a:lnTo>
                  <a:lnTo>
                    <a:pt x="8" y="1033"/>
                  </a:lnTo>
                  <a:lnTo>
                    <a:pt x="6" y="1030"/>
                  </a:lnTo>
                  <a:lnTo>
                    <a:pt x="3" y="1025"/>
                  </a:lnTo>
                  <a:lnTo>
                    <a:pt x="1" y="1020"/>
                  </a:lnTo>
                  <a:lnTo>
                    <a:pt x="0" y="1013"/>
                  </a:lnTo>
                  <a:lnTo>
                    <a:pt x="2" y="1008"/>
                  </a:lnTo>
                  <a:lnTo>
                    <a:pt x="7" y="1002"/>
                  </a:lnTo>
                  <a:lnTo>
                    <a:pt x="16" y="996"/>
                  </a:lnTo>
                  <a:lnTo>
                    <a:pt x="16" y="996"/>
                  </a:lnTo>
                  <a:lnTo>
                    <a:pt x="28" y="991"/>
                  </a:lnTo>
                  <a:lnTo>
                    <a:pt x="39" y="989"/>
                  </a:lnTo>
                  <a:lnTo>
                    <a:pt x="50" y="987"/>
                  </a:lnTo>
                  <a:lnTo>
                    <a:pt x="60" y="984"/>
                  </a:lnTo>
                  <a:lnTo>
                    <a:pt x="68" y="984"/>
                  </a:lnTo>
                  <a:lnTo>
                    <a:pt x="74" y="983"/>
                  </a:lnTo>
                  <a:lnTo>
                    <a:pt x="79" y="983"/>
                  </a:lnTo>
                  <a:lnTo>
                    <a:pt x="80" y="983"/>
                  </a:lnTo>
                  <a:lnTo>
                    <a:pt x="80" y="983"/>
                  </a:lnTo>
                  <a:lnTo>
                    <a:pt x="80" y="984"/>
                  </a:lnTo>
                  <a:lnTo>
                    <a:pt x="81" y="988"/>
                  </a:lnTo>
                  <a:lnTo>
                    <a:pt x="81" y="992"/>
                  </a:lnTo>
                  <a:lnTo>
                    <a:pt x="82" y="997"/>
                  </a:lnTo>
                  <a:lnTo>
                    <a:pt x="81" y="1004"/>
                  </a:lnTo>
                  <a:lnTo>
                    <a:pt x="79" y="1010"/>
                  </a:lnTo>
                  <a:lnTo>
                    <a:pt x="75" y="1016"/>
                  </a:lnTo>
                  <a:lnTo>
                    <a:pt x="69" y="1021"/>
                  </a:lnTo>
                  <a:lnTo>
                    <a:pt x="69" y="1021"/>
                  </a:lnTo>
                  <a:lnTo>
                    <a:pt x="65" y="1026"/>
                  </a:lnTo>
                  <a:lnTo>
                    <a:pt x="62" y="1032"/>
                  </a:lnTo>
                  <a:lnTo>
                    <a:pt x="63" y="1038"/>
                  </a:lnTo>
                  <a:lnTo>
                    <a:pt x="67" y="1043"/>
                  </a:lnTo>
                  <a:lnTo>
                    <a:pt x="72" y="1048"/>
                  </a:lnTo>
                  <a:lnTo>
                    <a:pt x="77" y="1053"/>
                  </a:lnTo>
                  <a:lnTo>
                    <a:pt x="83" y="1055"/>
                  </a:lnTo>
                  <a:lnTo>
                    <a:pt x="89" y="1056"/>
                  </a:lnTo>
                  <a:lnTo>
                    <a:pt x="89" y="1056"/>
                  </a:lnTo>
                  <a:lnTo>
                    <a:pt x="92" y="1057"/>
                  </a:lnTo>
                  <a:lnTo>
                    <a:pt x="94" y="1062"/>
                  </a:lnTo>
                  <a:lnTo>
                    <a:pt x="92" y="1068"/>
                  </a:lnTo>
                  <a:lnTo>
                    <a:pt x="91" y="1075"/>
                  </a:lnTo>
                  <a:lnTo>
                    <a:pt x="89" y="1082"/>
                  </a:lnTo>
                  <a:lnTo>
                    <a:pt x="88" y="1089"/>
                  </a:lnTo>
                  <a:lnTo>
                    <a:pt x="89" y="1094"/>
                  </a:lnTo>
                  <a:lnTo>
                    <a:pt x="92" y="1098"/>
                  </a:lnTo>
                  <a:lnTo>
                    <a:pt x="92" y="1098"/>
                  </a:lnTo>
                  <a:lnTo>
                    <a:pt x="97" y="1100"/>
                  </a:lnTo>
                  <a:lnTo>
                    <a:pt x="101" y="1101"/>
                  </a:lnTo>
                  <a:lnTo>
                    <a:pt x="103" y="1104"/>
                  </a:lnTo>
                  <a:lnTo>
                    <a:pt x="106" y="1105"/>
                  </a:lnTo>
                  <a:lnTo>
                    <a:pt x="109" y="1107"/>
                  </a:lnTo>
                  <a:lnTo>
                    <a:pt x="113" y="1111"/>
                  </a:lnTo>
                  <a:lnTo>
                    <a:pt x="120" y="1117"/>
                  </a:lnTo>
                  <a:lnTo>
                    <a:pt x="130" y="1123"/>
                  </a:lnTo>
                  <a:lnTo>
                    <a:pt x="130" y="1123"/>
                  </a:lnTo>
                  <a:lnTo>
                    <a:pt x="139" y="1130"/>
                  </a:lnTo>
                  <a:lnTo>
                    <a:pt x="147" y="1133"/>
                  </a:lnTo>
                  <a:lnTo>
                    <a:pt x="153" y="1133"/>
                  </a:lnTo>
                  <a:lnTo>
                    <a:pt x="156" y="1130"/>
                  </a:lnTo>
                  <a:lnTo>
                    <a:pt x="157" y="1126"/>
                  </a:lnTo>
                  <a:lnTo>
                    <a:pt x="157" y="1121"/>
                  </a:lnTo>
                  <a:lnTo>
                    <a:pt x="154" y="1114"/>
                  </a:lnTo>
                  <a:lnTo>
                    <a:pt x="149" y="1107"/>
                  </a:lnTo>
                  <a:lnTo>
                    <a:pt x="149" y="1107"/>
                  </a:lnTo>
                  <a:lnTo>
                    <a:pt x="142" y="1100"/>
                  </a:lnTo>
                  <a:lnTo>
                    <a:pt x="135" y="1096"/>
                  </a:lnTo>
                  <a:lnTo>
                    <a:pt x="128" y="1091"/>
                  </a:lnTo>
                  <a:lnTo>
                    <a:pt x="123" y="1086"/>
                  </a:lnTo>
                  <a:lnTo>
                    <a:pt x="119" y="1084"/>
                  </a:lnTo>
                  <a:lnTo>
                    <a:pt x="120" y="1081"/>
                  </a:lnTo>
                  <a:lnTo>
                    <a:pt x="125" y="1079"/>
                  </a:lnTo>
                  <a:lnTo>
                    <a:pt x="137" y="1078"/>
                  </a:lnTo>
                  <a:lnTo>
                    <a:pt x="137" y="1078"/>
                  </a:lnTo>
                  <a:lnTo>
                    <a:pt x="149" y="1077"/>
                  </a:lnTo>
                  <a:lnTo>
                    <a:pt x="161" y="1074"/>
                  </a:lnTo>
                  <a:lnTo>
                    <a:pt x="169" y="1070"/>
                  </a:lnTo>
                  <a:lnTo>
                    <a:pt x="176" y="1067"/>
                  </a:lnTo>
                  <a:lnTo>
                    <a:pt x="182" y="1062"/>
                  </a:lnTo>
                  <a:lnTo>
                    <a:pt x="185" y="1060"/>
                  </a:lnTo>
                  <a:lnTo>
                    <a:pt x="186" y="1057"/>
                  </a:lnTo>
                  <a:lnTo>
                    <a:pt x="188" y="1056"/>
                  </a:lnTo>
                  <a:lnTo>
                    <a:pt x="188" y="1056"/>
                  </a:lnTo>
                  <a:lnTo>
                    <a:pt x="189" y="1056"/>
                  </a:lnTo>
                  <a:lnTo>
                    <a:pt x="190" y="1057"/>
                  </a:lnTo>
                  <a:lnTo>
                    <a:pt x="192" y="1059"/>
                  </a:lnTo>
                  <a:lnTo>
                    <a:pt x="197" y="1061"/>
                  </a:lnTo>
                  <a:lnTo>
                    <a:pt x="201" y="1063"/>
                  </a:lnTo>
                  <a:lnTo>
                    <a:pt x="207" y="1066"/>
                  </a:lnTo>
                  <a:lnTo>
                    <a:pt x="214" y="1069"/>
                  </a:lnTo>
                  <a:lnTo>
                    <a:pt x="222" y="1072"/>
                  </a:lnTo>
                  <a:lnTo>
                    <a:pt x="222" y="1072"/>
                  </a:lnTo>
                  <a:lnTo>
                    <a:pt x="230" y="1075"/>
                  </a:lnTo>
                  <a:lnTo>
                    <a:pt x="239" y="1076"/>
                  </a:lnTo>
                  <a:lnTo>
                    <a:pt x="246" y="1076"/>
                  </a:lnTo>
                  <a:lnTo>
                    <a:pt x="254" y="1076"/>
                  </a:lnTo>
                  <a:lnTo>
                    <a:pt x="259" y="1078"/>
                  </a:lnTo>
                  <a:lnTo>
                    <a:pt x="266" y="1082"/>
                  </a:lnTo>
                  <a:lnTo>
                    <a:pt x="272" y="1090"/>
                  </a:lnTo>
                  <a:lnTo>
                    <a:pt x="277" y="1101"/>
                  </a:lnTo>
                  <a:lnTo>
                    <a:pt x="277" y="1101"/>
                  </a:lnTo>
                  <a:lnTo>
                    <a:pt x="281" y="1114"/>
                  </a:lnTo>
                  <a:lnTo>
                    <a:pt x="286" y="1123"/>
                  </a:lnTo>
                  <a:lnTo>
                    <a:pt x="290" y="1130"/>
                  </a:lnTo>
                  <a:lnTo>
                    <a:pt x="293" y="1135"/>
                  </a:lnTo>
                  <a:lnTo>
                    <a:pt x="295" y="1137"/>
                  </a:lnTo>
                  <a:lnTo>
                    <a:pt x="298" y="1139"/>
                  </a:lnTo>
                  <a:lnTo>
                    <a:pt x="299" y="1140"/>
                  </a:lnTo>
                  <a:lnTo>
                    <a:pt x="299" y="1140"/>
                  </a:lnTo>
                  <a:lnTo>
                    <a:pt x="299" y="1140"/>
                  </a:lnTo>
                  <a:lnTo>
                    <a:pt x="300" y="1139"/>
                  </a:lnTo>
                  <a:lnTo>
                    <a:pt x="302" y="1134"/>
                  </a:lnTo>
                  <a:lnTo>
                    <a:pt x="306" y="1129"/>
                  </a:lnTo>
                  <a:lnTo>
                    <a:pt x="309" y="1123"/>
                  </a:lnTo>
                  <a:lnTo>
                    <a:pt x="315" y="1118"/>
                  </a:lnTo>
                  <a:lnTo>
                    <a:pt x="320" y="1114"/>
                  </a:lnTo>
                  <a:lnTo>
                    <a:pt x="326" y="1113"/>
                  </a:lnTo>
                  <a:lnTo>
                    <a:pt x="330" y="1114"/>
                  </a:lnTo>
                  <a:lnTo>
                    <a:pt x="330" y="1114"/>
                  </a:lnTo>
                  <a:lnTo>
                    <a:pt x="332" y="1115"/>
                  </a:lnTo>
                  <a:lnTo>
                    <a:pt x="330" y="1114"/>
                  </a:lnTo>
                  <a:lnTo>
                    <a:pt x="324" y="1111"/>
                  </a:lnTo>
                  <a:lnTo>
                    <a:pt x="317" y="1105"/>
                  </a:lnTo>
                  <a:lnTo>
                    <a:pt x="309" y="1099"/>
                  </a:lnTo>
                  <a:lnTo>
                    <a:pt x="302" y="1094"/>
                  </a:lnTo>
                  <a:lnTo>
                    <a:pt x="298" y="1090"/>
                  </a:lnTo>
                  <a:lnTo>
                    <a:pt x="295" y="1089"/>
                  </a:lnTo>
                  <a:lnTo>
                    <a:pt x="299" y="1047"/>
                  </a:lnTo>
                  <a:lnTo>
                    <a:pt x="299" y="1047"/>
                  </a:lnTo>
                  <a:lnTo>
                    <a:pt x="297" y="1047"/>
                  </a:lnTo>
                  <a:lnTo>
                    <a:pt x="291" y="1047"/>
                  </a:lnTo>
                  <a:lnTo>
                    <a:pt x="281" y="1046"/>
                  </a:lnTo>
                  <a:lnTo>
                    <a:pt x="271" y="1045"/>
                  </a:lnTo>
                  <a:lnTo>
                    <a:pt x="258" y="1043"/>
                  </a:lnTo>
                  <a:lnTo>
                    <a:pt x="247" y="1040"/>
                  </a:lnTo>
                  <a:lnTo>
                    <a:pt x="235" y="1037"/>
                  </a:lnTo>
                  <a:lnTo>
                    <a:pt x="226" y="1031"/>
                  </a:lnTo>
                  <a:lnTo>
                    <a:pt x="226" y="1031"/>
                  </a:lnTo>
                  <a:lnTo>
                    <a:pt x="219" y="1025"/>
                  </a:lnTo>
                  <a:lnTo>
                    <a:pt x="213" y="1018"/>
                  </a:lnTo>
                  <a:lnTo>
                    <a:pt x="208" y="1012"/>
                  </a:lnTo>
                  <a:lnTo>
                    <a:pt x="203" y="1005"/>
                  </a:lnTo>
                  <a:lnTo>
                    <a:pt x="197" y="999"/>
                  </a:lnTo>
                  <a:lnTo>
                    <a:pt x="188" y="994"/>
                  </a:lnTo>
                  <a:lnTo>
                    <a:pt x="177" y="988"/>
                  </a:lnTo>
                  <a:lnTo>
                    <a:pt x="162" y="983"/>
                  </a:lnTo>
                  <a:lnTo>
                    <a:pt x="162" y="983"/>
                  </a:lnTo>
                  <a:lnTo>
                    <a:pt x="150" y="979"/>
                  </a:lnTo>
                  <a:lnTo>
                    <a:pt x="147" y="973"/>
                  </a:lnTo>
                  <a:lnTo>
                    <a:pt x="150" y="967"/>
                  </a:lnTo>
                  <a:lnTo>
                    <a:pt x="157" y="961"/>
                  </a:lnTo>
                  <a:lnTo>
                    <a:pt x="168" y="957"/>
                  </a:lnTo>
                  <a:lnTo>
                    <a:pt x="177" y="952"/>
                  </a:lnTo>
                  <a:lnTo>
                    <a:pt x="184" y="950"/>
                  </a:lnTo>
                  <a:lnTo>
                    <a:pt x="188" y="948"/>
                  </a:lnTo>
                  <a:lnTo>
                    <a:pt x="188" y="948"/>
                  </a:lnTo>
                  <a:lnTo>
                    <a:pt x="190" y="948"/>
                  </a:lnTo>
                  <a:lnTo>
                    <a:pt x="197" y="948"/>
                  </a:lnTo>
                  <a:lnTo>
                    <a:pt x="206" y="947"/>
                  </a:lnTo>
                  <a:lnTo>
                    <a:pt x="218" y="946"/>
                  </a:lnTo>
                  <a:lnTo>
                    <a:pt x="230" y="944"/>
                  </a:lnTo>
                  <a:lnTo>
                    <a:pt x="243" y="940"/>
                  </a:lnTo>
                  <a:lnTo>
                    <a:pt x="255" y="936"/>
                  </a:lnTo>
                  <a:lnTo>
                    <a:pt x="264" y="929"/>
                  </a:lnTo>
                  <a:lnTo>
                    <a:pt x="264" y="929"/>
                  </a:lnTo>
                  <a:lnTo>
                    <a:pt x="272" y="922"/>
                  </a:lnTo>
                  <a:lnTo>
                    <a:pt x="280" y="915"/>
                  </a:lnTo>
                  <a:lnTo>
                    <a:pt x="288" y="909"/>
                  </a:lnTo>
                  <a:lnTo>
                    <a:pt x="298" y="906"/>
                  </a:lnTo>
                  <a:lnTo>
                    <a:pt x="306" y="902"/>
                  </a:lnTo>
                  <a:lnTo>
                    <a:pt x="315" y="901"/>
                  </a:lnTo>
                  <a:lnTo>
                    <a:pt x="326" y="901"/>
                  </a:lnTo>
                  <a:lnTo>
                    <a:pt x="337" y="903"/>
                  </a:lnTo>
                  <a:lnTo>
                    <a:pt x="337" y="903"/>
                  </a:lnTo>
                  <a:lnTo>
                    <a:pt x="351" y="904"/>
                  </a:lnTo>
                  <a:lnTo>
                    <a:pt x="353" y="899"/>
                  </a:lnTo>
                  <a:lnTo>
                    <a:pt x="353" y="890"/>
                  </a:lnTo>
                  <a:lnTo>
                    <a:pt x="359" y="887"/>
                  </a:lnTo>
                  <a:lnTo>
                    <a:pt x="359" y="887"/>
                  </a:lnTo>
                  <a:lnTo>
                    <a:pt x="363" y="887"/>
                  </a:lnTo>
                  <a:lnTo>
                    <a:pt x="360" y="885"/>
                  </a:lnTo>
                  <a:lnTo>
                    <a:pt x="356" y="882"/>
                  </a:lnTo>
                  <a:lnTo>
                    <a:pt x="348" y="878"/>
                  </a:lnTo>
                  <a:lnTo>
                    <a:pt x="339" y="872"/>
                  </a:lnTo>
                  <a:lnTo>
                    <a:pt x="330" y="865"/>
                  </a:lnTo>
                  <a:lnTo>
                    <a:pt x="322" y="856"/>
                  </a:lnTo>
                  <a:lnTo>
                    <a:pt x="317" y="845"/>
                  </a:lnTo>
                  <a:lnTo>
                    <a:pt x="317" y="845"/>
                  </a:lnTo>
                  <a:lnTo>
                    <a:pt x="315" y="834"/>
                  </a:lnTo>
                  <a:lnTo>
                    <a:pt x="313" y="824"/>
                  </a:lnTo>
                  <a:lnTo>
                    <a:pt x="313" y="816"/>
                  </a:lnTo>
                  <a:lnTo>
                    <a:pt x="313" y="809"/>
                  </a:lnTo>
                  <a:lnTo>
                    <a:pt x="314" y="805"/>
                  </a:lnTo>
                  <a:lnTo>
                    <a:pt x="314" y="801"/>
                  </a:lnTo>
                  <a:lnTo>
                    <a:pt x="315" y="799"/>
                  </a:lnTo>
                  <a:lnTo>
                    <a:pt x="315" y="798"/>
                  </a:lnTo>
                  <a:lnTo>
                    <a:pt x="315" y="798"/>
                  </a:lnTo>
                  <a:lnTo>
                    <a:pt x="314" y="799"/>
                  </a:lnTo>
                  <a:lnTo>
                    <a:pt x="309" y="803"/>
                  </a:lnTo>
                  <a:lnTo>
                    <a:pt x="302" y="809"/>
                  </a:lnTo>
                  <a:lnTo>
                    <a:pt x="295" y="817"/>
                  </a:lnTo>
                  <a:lnTo>
                    <a:pt x="288" y="827"/>
                  </a:lnTo>
                  <a:lnTo>
                    <a:pt x="284" y="836"/>
                  </a:lnTo>
                  <a:lnTo>
                    <a:pt x="279" y="846"/>
                  </a:lnTo>
                  <a:lnTo>
                    <a:pt x="279" y="856"/>
                  </a:lnTo>
                  <a:lnTo>
                    <a:pt x="279" y="856"/>
                  </a:lnTo>
                  <a:lnTo>
                    <a:pt x="279" y="865"/>
                  </a:lnTo>
                  <a:lnTo>
                    <a:pt x="278" y="872"/>
                  </a:lnTo>
                  <a:lnTo>
                    <a:pt x="276" y="879"/>
                  </a:lnTo>
                  <a:lnTo>
                    <a:pt x="271" y="885"/>
                  </a:lnTo>
                  <a:lnTo>
                    <a:pt x="266" y="888"/>
                  </a:lnTo>
                  <a:lnTo>
                    <a:pt x="259" y="892"/>
                  </a:lnTo>
                  <a:lnTo>
                    <a:pt x="252" y="893"/>
                  </a:lnTo>
                  <a:lnTo>
                    <a:pt x="244" y="894"/>
                  </a:lnTo>
                  <a:lnTo>
                    <a:pt x="244" y="894"/>
                  </a:lnTo>
                  <a:lnTo>
                    <a:pt x="237" y="895"/>
                  </a:lnTo>
                  <a:lnTo>
                    <a:pt x="232" y="899"/>
                  </a:lnTo>
                  <a:lnTo>
                    <a:pt x="227" y="904"/>
                  </a:lnTo>
                  <a:lnTo>
                    <a:pt x="224" y="909"/>
                  </a:lnTo>
                  <a:lnTo>
                    <a:pt x="220" y="915"/>
                  </a:lnTo>
                  <a:lnTo>
                    <a:pt x="215" y="918"/>
                  </a:lnTo>
                  <a:lnTo>
                    <a:pt x="211" y="921"/>
                  </a:lnTo>
                  <a:lnTo>
                    <a:pt x="204" y="919"/>
                  </a:lnTo>
                  <a:lnTo>
                    <a:pt x="204" y="919"/>
                  </a:lnTo>
                  <a:lnTo>
                    <a:pt x="197" y="916"/>
                  </a:lnTo>
                  <a:lnTo>
                    <a:pt x="189" y="910"/>
                  </a:lnTo>
                  <a:lnTo>
                    <a:pt x="182" y="904"/>
                  </a:lnTo>
                  <a:lnTo>
                    <a:pt x="176" y="897"/>
                  </a:lnTo>
                  <a:lnTo>
                    <a:pt x="170" y="892"/>
                  </a:lnTo>
                  <a:lnTo>
                    <a:pt x="166" y="886"/>
                  </a:lnTo>
                  <a:lnTo>
                    <a:pt x="163" y="882"/>
                  </a:lnTo>
                  <a:lnTo>
                    <a:pt x="162" y="881"/>
                  </a:lnTo>
                  <a:lnTo>
                    <a:pt x="162" y="881"/>
                  </a:lnTo>
                  <a:lnTo>
                    <a:pt x="163" y="879"/>
                  </a:lnTo>
                  <a:lnTo>
                    <a:pt x="166" y="873"/>
                  </a:lnTo>
                  <a:lnTo>
                    <a:pt x="168" y="864"/>
                  </a:lnTo>
                  <a:lnTo>
                    <a:pt x="170" y="853"/>
                  </a:lnTo>
                  <a:lnTo>
                    <a:pt x="171" y="843"/>
                  </a:lnTo>
                  <a:lnTo>
                    <a:pt x="170" y="834"/>
                  </a:lnTo>
                  <a:lnTo>
                    <a:pt x="166" y="827"/>
                  </a:lnTo>
                  <a:lnTo>
                    <a:pt x="159" y="823"/>
                  </a:lnTo>
                  <a:lnTo>
                    <a:pt x="159" y="823"/>
                  </a:lnTo>
                  <a:lnTo>
                    <a:pt x="152" y="821"/>
                  </a:lnTo>
                  <a:lnTo>
                    <a:pt x="148" y="819"/>
                  </a:lnTo>
                  <a:lnTo>
                    <a:pt x="147" y="814"/>
                  </a:lnTo>
                  <a:lnTo>
                    <a:pt x="149" y="809"/>
                  </a:lnTo>
                  <a:lnTo>
                    <a:pt x="150" y="805"/>
                  </a:lnTo>
                  <a:lnTo>
                    <a:pt x="153" y="798"/>
                  </a:lnTo>
                  <a:lnTo>
                    <a:pt x="154" y="792"/>
                  </a:lnTo>
                  <a:lnTo>
                    <a:pt x="153" y="785"/>
                  </a:lnTo>
                  <a:lnTo>
                    <a:pt x="153" y="785"/>
                  </a:lnTo>
                  <a:lnTo>
                    <a:pt x="149" y="777"/>
                  </a:lnTo>
                  <a:lnTo>
                    <a:pt x="146" y="768"/>
                  </a:lnTo>
                  <a:lnTo>
                    <a:pt x="142" y="758"/>
                  </a:lnTo>
                  <a:lnTo>
                    <a:pt x="139" y="748"/>
                  </a:lnTo>
                  <a:lnTo>
                    <a:pt x="137" y="737"/>
                  </a:lnTo>
                  <a:lnTo>
                    <a:pt x="137" y="728"/>
                  </a:lnTo>
                  <a:lnTo>
                    <a:pt x="138" y="720"/>
                  </a:lnTo>
                  <a:lnTo>
                    <a:pt x="142" y="714"/>
                  </a:lnTo>
                  <a:lnTo>
                    <a:pt x="142" y="714"/>
                  </a:lnTo>
                  <a:lnTo>
                    <a:pt x="147" y="710"/>
                  </a:lnTo>
                  <a:lnTo>
                    <a:pt x="149" y="705"/>
                  </a:lnTo>
                  <a:lnTo>
                    <a:pt x="149" y="701"/>
                  </a:lnTo>
                  <a:lnTo>
                    <a:pt x="148" y="697"/>
                  </a:lnTo>
                  <a:lnTo>
                    <a:pt x="147" y="693"/>
                  </a:lnTo>
                  <a:lnTo>
                    <a:pt x="145" y="688"/>
                  </a:lnTo>
                  <a:lnTo>
                    <a:pt x="142" y="683"/>
                  </a:lnTo>
                  <a:lnTo>
                    <a:pt x="140" y="676"/>
                  </a:lnTo>
                  <a:lnTo>
                    <a:pt x="140" y="676"/>
                  </a:lnTo>
                  <a:lnTo>
                    <a:pt x="138" y="670"/>
                  </a:lnTo>
                  <a:lnTo>
                    <a:pt x="134" y="666"/>
                  </a:lnTo>
                  <a:lnTo>
                    <a:pt x="130" y="662"/>
                  </a:lnTo>
                  <a:lnTo>
                    <a:pt x="125" y="663"/>
                  </a:lnTo>
                  <a:lnTo>
                    <a:pt x="119" y="666"/>
                  </a:lnTo>
                  <a:lnTo>
                    <a:pt x="115" y="672"/>
                  </a:lnTo>
                  <a:lnTo>
                    <a:pt x="111" y="684"/>
                  </a:lnTo>
                  <a:lnTo>
                    <a:pt x="108" y="699"/>
                  </a:lnTo>
                  <a:lnTo>
                    <a:pt x="108" y="699"/>
                  </a:lnTo>
                  <a:lnTo>
                    <a:pt x="105" y="714"/>
                  </a:lnTo>
                  <a:lnTo>
                    <a:pt x="102" y="722"/>
                  </a:lnTo>
                  <a:lnTo>
                    <a:pt x="97" y="726"/>
                  </a:lnTo>
                  <a:lnTo>
                    <a:pt x="92" y="725"/>
                  </a:lnTo>
                  <a:lnTo>
                    <a:pt x="87" y="721"/>
                  </a:lnTo>
                  <a:lnTo>
                    <a:pt x="81" y="715"/>
                  </a:lnTo>
                  <a:lnTo>
                    <a:pt x="75" y="708"/>
                  </a:lnTo>
                  <a:lnTo>
                    <a:pt x="69" y="701"/>
                  </a:lnTo>
                  <a:lnTo>
                    <a:pt x="69" y="701"/>
                  </a:lnTo>
                  <a:lnTo>
                    <a:pt x="65" y="694"/>
                  </a:lnTo>
                  <a:lnTo>
                    <a:pt x="62" y="689"/>
                  </a:lnTo>
                  <a:lnTo>
                    <a:pt x="61" y="683"/>
                  </a:lnTo>
                  <a:lnTo>
                    <a:pt x="61" y="677"/>
                  </a:lnTo>
                  <a:lnTo>
                    <a:pt x="62" y="671"/>
                  </a:lnTo>
                  <a:lnTo>
                    <a:pt x="65" y="666"/>
                  </a:lnTo>
                  <a:lnTo>
                    <a:pt x="66" y="659"/>
                  </a:lnTo>
                  <a:lnTo>
                    <a:pt x="67" y="650"/>
                  </a:lnTo>
                  <a:lnTo>
                    <a:pt x="67" y="650"/>
                  </a:lnTo>
                  <a:lnTo>
                    <a:pt x="69" y="645"/>
                  </a:lnTo>
                  <a:lnTo>
                    <a:pt x="74" y="641"/>
                  </a:lnTo>
                  <a:lnTo>
                    <a:pt x="81" y="640"/>
                  </a:lnTo>
                  <a:lnTo>
                    <a:pt x="88" y="641"/>
                  </a:lnTo>
                  <a:lnTo>
                    <a:pt x="96" y="641"/>
                  </a:lnTo>
                  <a:lnTo>
                    <a:pt x="104" y="641"/>
                  </a:lnTo>
                  <a:lnTo>
                    <a:pt x="111" y="640"/>
                  </a:lnTo>
                  <a:lnTo>
                    <a:pt x="117" y="635"/>
                  </a:lnTo>
                  <a:lnTo>
                    <a:pt x="117" y="635"/>
                  </a:lnTo>
                  <a:lnTo>
                    <a:pt x="125" y="627"/>
                  </a:lnTo>
                  <a:lnTo>
                    <a:pt x="131" y="625"/>
                  </a:lnTo>
                  <a:lnTo>
                    <a:pt x="135" y="621"/>
                  </a:lnTo>
                  <a:lnTo>
                    <a:pt x="140" y="610"/>
                  </a:lnTo>
                  <a:lnTo>
                    <a:pt x="140" y="610"/>
                  </a:lnTo>
                  <a:lnTo>
                    <a:pt x="141" y="602"/>
                  </a:lnTo>
                  <a:lnTo>
                    <a:pt x="142" y="596"/>
                  </a:lnTo>
                  <a:lnTo>
                    <a:pt x="143" y="591"/>
                  </a:lnTo>
                  <a:lnTo>
                    <a:pt x="146" y="589"/>
                  </a:lnTo>
                  <a:lnTo>
                    <a:pt x="148" y="587"/>
                  </a:lnTo>
                  <a:lnTo>
                    <a:pt x="154" y="586"/>
                  </a:lnTo>
                  <a:lnTo>
                    <a:pt x="162" y="584"/>
                  </a:lnTo>
                  <a:lnTo>
                    <a:pt x="175" y="583"/>
                  </a:lnTo>
                  <a:lnTo>
                    <a:pt x="175" y="583"/>
                  </a:lnTo>
                  <a:lnTo>
                    <a:pt x="186" y="581"/>
                  </a:lnTo>
                  <a:lnTo>
                    <a:pt x="192" y="577"/>
                  </a:lnTo>
                  <a:lnTo>
                    <a:pt x="195" y="572"/>
                  </a:lnTo>
                  <a:lnTo>
                    <a:pt x="193" y="565"/>
                  </a:lnTo>
                  <a:lnTo>
                    <a:pt x="190" y="557"/>
                  </a:lnTo>
                  <a:lnTo>
                    <a:pt x="186" y="547"/>
                  </a:lnTo>
                  <a:lnTo>
                    <a:pt x="182" y="539"/>
                  </a:lnTo>
                  <a:lnTo>
                    <a:pt x="178" y="530"/>
                  </a:lnTo>
                  <a:lnTo>
                    <a:pt x="178" y="530"/>
                  </a:lnTo>
                  <a:lnTo>
                    <a:pt x="176" y="521"/>
                  </a:lnTo>
                  <a:lnTo>
                    <a:pt x="172" y="512"/>
                  </a:lnTo>
                  <a:lnTo>
                    <a:pt x="170" y="503"/>
                  </a:lnTo>
                  <a:lnTo>
                    <a:pt x="166" y="495"/>
                  </a:lnTo>
                  <a:lnTo>
                    <a:pt x="162" y="487"/>
                  </a:lnTo>
                  <a:lnTo>
                    <a:pt x="156" y="480"/>
                  </a:lnTo>
                  <a:lnTo>
                    <a:pt x="150" y="473"/>
                  </a:lnTo>
                  <a:lnTo>
                    <a:pt x="142" y="466"/>
                  </a:lnTo>
                  <a:lnTo>
                    <a:pt x="142" y="466"/>
                  </a:lnTo>
                  <a:lnTo>
                    <a:pt x="134" y="459"/>
                  </a:lnTo>
                  <a:lnTo>
                    <a:pt x="127" y="451"/>
                  </a:lnTo>
                  <a:lnTo>
                    <a:pt x="120" y="441"/>
                  </a:lnTo>
                  <a:lnTo>
                    <a:pt x="116" y="430"/>
                  </a:lnTo>
                  <a:lnTo>
                    <a:pt x="111" y="420"/>
                  </a:lnTo>
                  <a:lnTo>
                    <a:pt x="109" y="409"/>
                  </a:lnTo>
                  <a:lnTo>
                    <a:pt x="108" y="399"/>
                  </a:lnTo>
                  <a:lnTo>
                    <a:pt x="108" y="388"/>
                  </a:lnTo>
                  <a:lnTo>
                    <a:pt x="108" y="388"/>
                  </a:lnTo>
                  <a:lnTo>
                    <a:pt x="106" y="380"/>
                  </a:lnTo>
                  <a:lnTo>
                    <a:pt x="103" y="376"/>
                  </a:lnTo>
                  <a:lnTo>
                    <a:pt x="97" y="372"/>
                  </a:lnTo>
                  <a:lnTo>
                    <a:pt x="91" y="369"/>
                  </a:lnTo>
                  <a:lnTo>
                    <a:pt x="86" y="366"/>
                  </a:lnTo>
                  <a:lnTo>
                    <a:pt x="82" y="362"/>
                  </a:lnTo>
                  <a:lnTo>
                    <a:pt x="81" y="355"/>
                  </a:lnTo>
                  <a:lnTo>
                    <a:pt x="86" y="344"/>
                  </a:lnTo>
                  <a:lnTo>
                    <a:pt x="86" y="344"/>
                  </a:lnTo>
                  <a:lnTo>
                    <a:pt x="91" y="332"/>
                  </a:lnTo>
                  <a:lnTo>
                    <a:pt x="94" y="320"/>
                  </a:lnTo>
                  <a:lnTo>
                    <a:pt x="95" y="307"/>
                  </a:lnTo>
                  <a:lnTo>
                    <a:pt x="95" y="297"/>
                  </a:lnTo>
                  <a:lnTo>
                    <a:pt x="92" y="288"/>
                  </a:lnTo>
                  <a:lnTo>
                    <a:pt x="91" y="281"/>
                  </a:lnTo>
                  <a:lnTo>
                    <a:pt x="90" y="275"/>
                  </a:lnTo>
                  <a:lnTo>
                    <a:pt x="89" y="274"/>
                  </a:lnTo>
                  <a:lnTo>
                    <a:pt x="89" y="274"/>
                  </a:lnTo>
                  <a:lnTo>
                    <a:pt x="91" y="270"/>
                  </a:lnTo>
                  <a:lnTo>
                    <a:pt x="97" y="261"/>
                  </a:lnTo>
                  <a:lnTo>
                    <a:pt x="105" y="252"/>
                  </a:lnTo>
                  <a:lnTo>
                    <a:pt x="117" y="245"/>
                  </a:lnTo>
                  <a:lnTo>
                    <a:pt x="117" y="245"/>
                  </a:lnTo>
                  <a:lnTo>
                    <a:pt x="121" y="241"/>
                  </a:lnTo>
                  <a:lnTo>
                    <a:pt x="123" y="234"/>
                  </a:lnTo>
                  <a:lnTo>
                    <a:pt x="123" y="225"/>
                  </a:lnTo>
                  <a:lnTo>
                    <a:pt x="123" y="214"/>
                  </a:lnTo>
                  <a:lnTo>
                    <a:pt x="123" y="204"/>
                  </a:lnTo>
                  <a:lnTo>
                    <a:pt x="125" y="194"/>
                  </a:lnTo>
                  <a:lnTo>
                    <a:pt x="131" y="184"/>
                  </a:lnTo>
                  <a:lnTo>
                    <a:pt x="140" y="179"/>
                  </a:lnTo>
                  <a:lnTo>
                    <a:pt x="140" y="179"/>
                  </a:lnTo>
                  <a:lnTo>
                    <a:pt x="149" y="174"/>
                  </a:lnTo>
                  <a:lnTo>
                    <a:pt x="156" y="167"/>
                  </a:lnTo>
                  <a:lnTo>
                    <a:pt x="161" y="159"/>
                  </a:lnTo>
                  <a:lnTo>
                    <a:pt x="164" y="151"/>
                  </a:lnTo>
                  <a:lnTo>
                    <a:pt x="164" y="151"/>
                  </a:lnTo>
                  <a:lnTo>
                    <a:pt x="178" y="158"/>
                  </a:lnTo>
                  <a:lnTo>
                    <a:pt x="193" y="165"/>
                  </a:lnTo>
                  <a:lnTo>
                    <a:pt x="210" y="172"/>
                  </a:lnTo>
                  <a:lnTo>
                    <a:pt x="225" y="179"/>
                  </a:lnTo>
                  <a:lnTo>
                    <a:pt x="240" y="186"/>
                  </a:lnTo>
                  <a:lnTo>
                    <a:pt x="254" y="194"/>
                  </a:lnTo>
                  <a:lnTo>
                    <a:pt x="268" y="201"/>
                  </a:lnTo>
                  <a:lnTo>
                    <a:pt x="279" y="209"/>
                  </a:lnTo>
                  <a:lnTo>
                    <a:pt x="279" y="209"/>
                  </a:lnTo>
                  <a:lnTo>
                    <a:pt x="300" y="220"/>
                  </a:lnTo>
                  <a:lnTo>
                    <a:pt x="317" y="227"/>
                  </a:lnTo>
                  <a:lnTo>
                    <a:pt x="332" y="231"/>
                  </a:lnTo>
                  <a:lnTo>
                    <a:pt x="348" y="231"/>
                  </a:lnTo>
                  <a:lnTo>
                    <a:pt x="360" y="228"/>
                  </a:lnTo>
                  <a:lnTo>
                    <a:pt x="372" y="225"/>
                  </a:lnTo>
                  <a:lnTo>
                    <a:pt x="385" y="221"/>
                  </a:lnTo>
                  <a:lnTo>
                    <a:pt x="397" y="218"/>
                  </a:lnTo>
                  <a:lnTo>
                    <a:pt x="397" y="218"/>
                  </a:lnTo>
                  <a:lnTo>
                    <a:pt x="410" y="213"/>
                  </a:lnTo>
                  <a:lnTo>
                    <a:pt x="422" y="205"/>
                  </a:lnTo>
                  <a:lnTo>
                    <a:pt x="432" y="194"/>
                  </a:lnTo>
                  <a:lnTo>
                    <a:pt x="440" y="180"/>
                  </a:lnTo>
                  <a:lnTo>
                    <a:pt x="447" y="165"/>
                  </a:lnTo>
                  <a:lnTo>
                    <a:pt x="452" y="148"/>
                  </a:lnTo>
                  <a:lnTo>
                    <a:pt x="455" y="132"/>
                  </a:lnTo>
                  <a:lnTo>
                    <a:pt x="455" y="116"/>
                  </a:lnTo>
                  <a:lnTo>
                    <a:pt x="455" y="116"/>
                  </a:lnTo>
                  <a:lnTo>
                    <a:pt x="457" y="101"/>
                  </a:lnTo>
                  <a:lnTo>
                    <a:pt x="461" y="88"/>
                  </a:lnTo>
                  <a:lnTo>
                    <a:pt x="470" y="77"/>
                  </a:lnTo>
                  <a:lnTo>
                    <a:pt x="481" y="66"/>
                  </a:lnTo>
                  <a:lnTo>
                    <a:pt x="492" y="56"/>
                  </a:lnTo>
                  <a:lnTo>
                    <a:pt x="504" y="45"/>
                  </a:lnTo>
                  <a:lnTo>
                    <a:pt x="515" y="35"/>
                  </a:lnTo>
                  <a:lnTo>
                    <a:pt x="523" y="23"/>
                  </a:lnTo>
                  <a:lnTo>
                    <a:pt x="523" y="23"/>
                  </a:lnTo>
                  <a:lnTo>
                    <a:pt x="532" y="13"/>
                  </a:lnTo>
                  <a:lnTo>
                    <a:pt x="545" y="6"/>
                  </a:lnTo>
                  <a:lnTo>
                    <a:pt x="561" y="1"/>
                  </a:lnTo>
                  <a:lnTo>
                    <a:pt x="577" y="0"/>
                  </a:lnTo>
                  <a:lnTo>
                    <a:pt x="595" y="2"/>
                  </a:lnTo>
                  <a:lnTo>
                    <a:pt x="610" y="6"/>
                  </a:lnTo>
                  <a:lnTo>
                    <a:pt x="620" y="13"/>
                  </a:lnTo>
                  <a:lnTo>
                    <a:pt x="627" y="21"/>
                  </a:lnTo>
                  <a:lnTo>
                    <a:pt x="627" y="21"/>
                  </a:lnTo>
                  <a:lnTo>
                    <a:pt x="632" y="30"/>
                  </a:lnTo>
                  <a:lnTo>
                    <a:pt x="639" y="41"/>
                  </a:lnTo>
                  <a:lnTo>
                    <a:pt x="646" y="50"/>
                  </a:lnTo>
                  <a:lnTo>
                    <a:pt x="653" y="59"/>
                  </a:lnTo>
                  <a:lnTo>
                    <a:pt x="661" y="70"/>
                  </a:lnTo>
                  <a:lnTo>
                    <a:pt x="670" y="78"/>
                  </a:lnTo>
                  <a:lnTo>
                    <a:pt x="678" y="87"/>
                  </a:lnTo>
                  <a:lnTo>
                    <a:pt x="687" y="95"/>
                  </a:lnTo>
                  <a:lnTo>
                    <a:pt x="687" y="95"/>
                  </a:lnTo>
                  <a:lnTo>
                    <a:pt x="697" y="100"/>
                  </a:lnTo>
                  <a:lnTo>
                    <a:pt x="708" y="102"/>
                  </a:lnTo>
                  <a:lnTo>
                    <a:pt x="722" y="101"/>
                  </a:lnTo>
                  <a:lnTo>
                    <a:pt x="736" y="99"/>
                  </a:lnTo>
                  <a:lnTo>
                    <a:pt x="752" y="94"/>
                  </a:lnTo>
                  <a:lnTo>
                    <a:pt x="767" y="89"/>
                  </a:lnTo>
                  <a:lnTo>
                    <a:pt x="785" y="83"/>
                  </a:lnTo>
                  <a:lnTo>
                    <a:pt x="801" y="79"/>
                  </a:lnTo>
                  <a:lnTo>
                    <a:pt x="801" y="79"/>
                  </a:lnTo>
                  <a:lnTo>
                    <a:pt x="814" y="79"/>
                  </a:lnTo>
                  <a:lnTo>
                    <a:pt x="822" y="87"/>
                  </a:lnTo>
                  <a:lnTo>
                    <a:pt x="825" y="101"/>
                  </a:lnTo>
                  <a:lnTo>
                    <a:pt x="826" y="118"/>
                  </a:lnTo>
                  <a:lnTo>
                    <a:pt x="826" y="138"/>
                  </a:lnTo>
                  <a:lnTo>
                    <a:pt x="825" y="157"/>
                  </a:lnTo>
                  <a:lnTo>
                    <a:pt x="826" y="172"/>
                  </a:lnTo>
                  <a:lnTo>
                    <a:pt x="831" y="181"/>
                  </a:lnTo>
                  <a:lnTo>
                    <a:pt x="831" y="181"/>
                  </a:lnTo>
                  <a:lnTo>
                    <a:pt x="838" y="186"/>
                  </a:lnTo>
                  <a:lnTo>
                    <a:pt x="845" y="190"/>
                  </a:lnTo>
                  <a:lnTo>
                    <a:pt x="854" y="194"/>
                  </a:lnTo>
                  <a:lnTo>
                    <a:pt x="864" y="198"/>
                  </a:lnTo>
                  <a:lnTo>
                    <a:pt x="872" y="203"/>
                  </a:lnTo>
                  <a:lnTo>
                    <a:pt x="881" y="209"/>
                  </a:lnTo>
                  <a:lnTo>
                    <a:pt x="890" y="214"/>
                  </a:lnTo>
                  <a:lnTo>
                    <a:pt x="898" y="223"/>
                  </a:lnTo>
                  <a:lnTo>
                    <a:pt x="898" y="223"/>
                  </a:lnTo>
                  <a:lnTo>
                    <a:pt x="906" y="230"/>
                  </a:lnTo>
                  <a:lnTo>
                    <a:pt x="916" y="233"/>
                  </a:lnTo>
                  <a:lnTo>
                    <a:pt x="927" y="234"/>
                  </a:lnTo>
                  <a:lnTo>
                    <a:pt x="939" y="233"/>
                  </a:lnTo>
                  <a:lnTo>
                    <a:pt x="950" y="231"/>
                  </a:lnTo>
                  <a:lnTo>
                    <a:pt x="962" y="226"/>
                  </a:lnTo>
                  <a:lnTo>
                    <a:pt x="974" y="220"/>
                  </a:lnTo>
                  <a:lnTo>
                    <a:pt x="984" y="213"/>
                  </a:lnTo>
                  <a:lnTo>
                    <a:pt x="984" y="213"/>
                  </a:lnTo>
                  <a:lnTo>
                    <a:pt x="992" y="206"/>
                  </a:lnTo>
                  <a:lnTo>
                    <a:pt x="999" y="204"/>
                  </a:lnTo>
                  <a:lnTo>
                    <a:pt x="1004" y="204"/>
                  </a:lnTo>
                  <a:lnTo>
                    <a:pt x="1007" y="206"/>
                  </a:lnTo>
                  <a:lnTo>
                    <a:pt x="1010" y="211"/>
                  </a:lnTo>
                  <a:lnTo>
                    <a:pt x="1011" y="217"/>
                  </a:lnTo>
                  <a:lnTo>
                    <a:pt x="1012" y="224"/>
                  </a:lnTo>
                  <a:lnTo>
                    <a:pt x="1012" y="230"/>
                  </a:lnTo>
                  <a:lnTo>
                    <a:pt x="1012" y="230"/>
                  </a:lnTo>
                  <a:lnTo>
                    <a:pt x="1014" y="235"/>
                  </a:lnTo>
                  <a:lnTo>
                    <a:pt x="1021" y="242"/>
                  </a:lnTo>
                  <a:lnTo>
                    <a:pt x="1030" y="247"/>
                  </a:lnTo>
                  <a:lnTo>
                    <a:pt x="1042" y="250"/>
                  </a:lnTo>
                  <a:lnTo>
                    <a:pt x="1054" y="253"/>
                  </a:lnTo>
                  <a:lnTo>
                    <a:pt x="1066" y="253"/>
                  </a:lnTo>
                  <a:lnTo>
                    <a:pt x="1078" y="248"/>
                  </a:lnTo>
                  <a:lnTo>
                    <a:pt x="1088" y="241"/>
                  </a:lnTo>
                  <a:lnTo>
                    <a:pt x="1088" y="241"/>
                  </a:lnTo>
                  <a:lnTo>
                    <a:pt x="1098" y="233"/>
                  </a:lnTo>
                  <a:lnTo>
                    <a:pt x="1109" y="226"/>
                  </a:lnTo>
                  <a:lnTo>
                    <a:pt x="1122" y="221"/>
                  </a:lnTo>
                  <a:lnTo>
                    <a:pt x="1136" y="218"/>
                  </a:lnTo>
                  <a:lnTo>
                    <a:pt x="1148" y="216"/>
                  </a:lnTo>
                  <a:lnTo>
                    <a:pt x="1158" y="214"/>
                  </a:lnTo>
                  <a:lnTo>
                    <a:pt x="1165" y="213"/>
                  </a:lnTo>
                  <a:lnTo>
                    <a:pt x="1167" y="213"/>
                  </a:lnTo>
                  <a:lnTo>
                    <a:pt x="1167" y="213"/>
                  </a:lnTo>
                  <a:lnTo>
                    <a:pt x="1171" y="217"/>
                  </a:lnTo>
                  <a:lnTo>
                    <a:pt x="1182" y="224"/>
                  </a:lnTo>
                  <a:lnTo>
                    <a:pt x="1197" y="234"/>
                  </a:lnTo>
                  <a:lnTo>
                    <a:pt x="1216" y="246"/>
                  </a:lnTo>
                  <a:lnTo>
                    <a:pt x="1235" y="256"/>
                  </a:lnTo>
                  <a:lnTo>
                    <a:pt x="1252" y="264"/>
                  </a:lnTo>
                  <a:lnTo>
                    <a:pt x="1267" y="268"/>
                  </a:lnTo>
                  <a:lnTo>
                    <a:pt x="1276" y="264"/>
                  </a:lnTo>
                  <a:lnTo>
                    <a:pt x="1276" y="264"/>
                  </a:lnTo>
                  <a:lnTo>
                    <a:pt x="1281" y="255"/>
                  </a:lnTo>
                  <a:lnTo>
                    <a:pt x="1284" y="246"/>
                  </a:lnTo>
                  <a:lnTo>
                    <a:pt x="1289" y="235"/>
                  </a:lnTo>
                  <a:lnTo>
                    <a:pt x="1294" y="226"/>
                  </a:lnTo>
                  <a:lnTo>
                    <a:pt x="1299" y="219"/>
                  </a:lnTo>
                  <a:lnTo>
                    <a:pt x="1308" y="216"/>
                  </a:lnTo>
                  <a:lnTo>
                    <a:pt x="1319" y="216"/>
                  </a:lnTo>
                  <a:lnTo>
                    <a:pt x="1334" y="223"/>
                  </a:lnTo>
                  <a:lnTo>
                    <a:pt x="1334" y="223"/>
                  </a:lnTo>
                  <a:lnTo>
                    <a:pt x="1346" y="228"/>
                  </a:lnTo>
                  <a:lnTo>
                    <a:pt x="1357" y="233"/>
                  </a:lnTo>
                  <a:lnTo>
                    <a:pt x="1370" y="237"/>
                  </a:lnTo>
                  <a:lnTo>
                    <a:pt x="1382" y="239"/>
                  </a:lnTo>
                  <a:lnTo>
                    <a:pt x="1392" y="240"/>
                  </a:lnTo>
                  <a:lnTo>
                    <a:pt x="1403" y="240"/>
                  </a:lnTo>
                  <a:lnTo>
                    <a:pt x="1411" y="239"/>
                  </a:lnTo>
                  <a:lnTo>
                    <a:pt x="1418" y="237"/>
                  </a:lnTo>
                  <a:lnTo>
                    <a:pt x="1418" y="237"/>
                  </a:lnTo>
                  <a:lnTo>
                    <a:pt x="1418" y="237"/>
                  </a:lnTo>
                  <a:lnTo>
                    <a:pt x="1418" y="237"/>
                  </a:lnTo>
                  <a:lnTo>
                    <a:pt x="1418" y="237"/>
                  </a:lnTo>
                  <a:lnTo>
                    <a:pt x="1418" y="237"/>
                  </a:lnTo>
                </a:path>
              </a:pathLst>
            </a:custGeom>
            <a:solidFill>
              <a:srgbClr val="FF66CC"/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98" name="Freeform 925"/>
            <p:cNvSpPr>
              <a:spLocks/>
            </p:cNvSpPr>
            <p:nvPr/>
          </p:nvSpPr>
          <p:spPr bwMode="auto">
            <a:xfrm>
              <a:off x="8755202" y="3349813"/>
              <a:ext cx="60599" cy="41189"/>
            </a:xfrm>
            <a:custGeom>
              <a:avLst/>
              <a:gdLst>
                <a:gd name="T0" fmla="*/ 169 w 169"/>
                <a:gd name="T1" fmla="*/ 68 h 122"/>
                <a:gd name="T2" fmla="*/ 165 w 169"/>
                <a:gd name="T3" fmla="*/ 122 h 122"/>
                <a:gd name="T4" fmla="*/ 127 w 169"/>
                <a:gd name="T5" fmla="*/ 106 h 122"/>
                <a:gd name="T6" fmla="*/ 80 w 169"/>
                <a:gd name="T7" fmla="*/ 58 h 122"/>
                <a:gd name="T8" fmla="*/ 78 w 169"/>
                <a:gd name="T9" fmla="*/ 58 h 122"/>
                <a:gd name="T10" fmla="*/ 76 w 169"/>
                <a:gd name="T11" fmla="*/ 56 h 122"/>
                <a:gd name="T12" fmla="*/ 71 w 169"/>
                <a:gd name="T13" fmla="*/ 55 h 122"/>
                <a:gd name="T14" fmla="*/ 67 w 169"/>
                <a:gd name="T15" fmla="*/ 53 h 122"/>
                <a:gd name="T16" fmla="*/ 61 w 169"/>
                <a:gd name="T17" fmla="*/ 51 h 122"/>
                <a:gd name="T18" fmla="*/ 54 w 169"/>
                <a:gd name="T19" fmla="*/ 49 h 122"/>
                <a:gd name="T20" fmla="*/ 47 w 169"/>
                <a:gd name="T21" fmla="*/ 49 h 122"/>
                <a:gd name="T22" fmla="*/ 41 w 169"/>
                <a:gd name="T23" fmla="*/ 49 h 122"/>
                <a:gd name="T24" fmla="*/ 34 w 169"/>
                <a:gd name="T25" fmla="*/ 48 h 122"/>
                <a:gd name="T26" fmla="*/ 27 w 169"/>
                <a:gd name="T27" fmla="*/ 43 h 122"/>
                <a:gd name="T28" fmla="*/ 20 w 169"/>
                <a:gd name="T29" fmla="*/ 36 h 122"/>
                <a:gd name="T30" fmla="*/ 15 w 169"/>
                <a:gd name="T31" fmla="*/ 29 h 122"/>
                <a:gd name="T32" fmla="*/ 9 w 169"/>
                <a:gd name="T33" fmla="*/ 21 h 122"/>
                <a:gd name="T34" fmla="*/ 4 w 169"/>
                <a:gd name="T35" fmla="*/ 14 h 122"/>
                <a:gd name="T36" fmla="*/ 1 w 169"/>
                <a:gd name="T37" fmla="*/ 10 h 122"/>
                <a:gd name="T38" fmla="*/ 0 w 169"/>
                <a:gd name="T39" fmla="*/ 7 h 122"/>
                <a:gd name="T40" fmla="*/ 25 w 169"/>
                <a:gd name="T41" fmla="*/ 0 h 122"/>
                <a:gd name="T42" fmla="*/ 70 w 169"/>
                <a:gd name="T43" fmla="*/ 26 h 122"/>
                <a:gd name="T44" fmla="*/ 71 w 169"/>
                <a:gd name="T45" fmla="*/ 26 h 122"/>
                <a:gd name="T46" fmla="*/ 76 w 169"/>
                <a:gd name="T47" fmla="*/ 26 h 122"/>
                <a:gd name="T48" fmla="*/ 82 w 169"/>
                <a:gd name="T49" fmla="*/ 25 h 122"/>
                <a:gd name="T50" fmla="*/ 88 w 169"/>
                <a:gd name="T51" fmla="*/ 26 h 122"/>
                <a:gd name="T52" fmla="*/ 95 w 169"/>
                <a:gd name="T53" fmla="*/ 26 h 122"/>
                <a:gd name="T54" fmla="*/ 102 w 169"/>
                <a:gd name="T55" fmla="*/ 28 h 122"/>
                <a:gd name="T56" fmla="*/ 106 w 169"/>
                <a:gd name="T57" fmla="*/ 32 h 122"/>
                <a:gd name="T58" fmla="*/ 108 w 169"/>
                <a:gd name="T59" fmla="*/ 36 h 122"/>
                <a:gd name="T60" fmla="*/ 113 w 169"/>
                <a:gd name="T61" fmla="*/ 43 h 122"/>
                <a:gd name="T62" fmla="*/ 120 w 169"/>
                <a:gd name="T63" fmla="*/ 47 h 122"/>
                <a:gd name="T64" fmla="*/ 128 w 169"/>
                <a:gd name="T65" fmla="*/ 50 h 122"/>
                <a:gd name="T66" fmla="*/ 137 w 169"/>
                <a:gd name="T67" fmla="*/ 58 h 122"/>
                <a:gd name="T68" fmla="*/ 142 w 169"/>
                <a:gd name="T69" fmla="*/ 64 h 122"/>
                <a:gd name="T70" fmla="*/ 147 w 169"/>
                <a:gd name="T71" fmla="*/ 70 h 122"/>
                <a:gd name="T72" fmla="*/ 153 w 169"/>
                <a:gd name="T73" fmla="*/ 75 h 122"/>
                <a:gd name="T74" fmla="*/ 157 w 169"/>
                <a:gd name="T75" fmla="*/ 78 h 122"/>
                <a:gd name="T76" fmla="*/ 162 w 169"/>
                <a:gd name="T77" fmla="*/ 80 h 122"/>
                <a:gd name="T78" fmla="*/ 165 w 169"/>
                <a:gd name="T79" fmla="*/ 79 h 122"/>
                <a:gd name="T80" fmla="*/ 168 w 169"/>
                <a:gd name="T81" fmla="*/ 76 h 122"/>
                <a:gd name="T82" fmla="*/ 169 w 169"/>
                <a:gd name="T83" fmla="*/ 68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69" h="122">
                  <a:moveTo>
                    <a:pt x="169" y="68"/>
                  </a:moveTo>
                  <a:lnTo>
                    <a:pt x="165" y="122"/>
                  </a:lnTo>
                  <a:lnTo>
                    <a:pt x="127" y="106"/>
                  </a:lnTo>
                  <a:lnTo>
                    <a:pt x="80" y="58"/>
                  </a:lnTo>
                  <a:lnTo>
                    <a:pt x="78" y="58"/>
                  </a:lnTo>
                  <a:lnTo>
                    <a:pt x="76" y="56"/>
                  </a:lnTo>
                  <a:lnTo>
                    <a:pt x="71" y="55"/>
                  </a:lnTo>
                  <a:lnTo>
                    <a:pt x="67" y="53"/>
                  </a:lnTo>
                  <a:lnTo>
                    <a:pt x="61" y="51"/>
                  </a:lnTo>
                  <a:lnTo>
                    <a:pt x="54" y="49"/>
                  </a:lnTo>
                  <a:lnTo>
                    <a:pt x="47" y="49"/>
                  </a:lnTo>
                  <a:lnTo>
                    <a:pt x="41" y="49"/>
                  </a:lnTo>
                  <a:lnTo>
                    <a:pt x="34" y="48"/>
                  </a:lnTo>
                  <a:lnTo>
                    <a:pt x="27" y="43"/>
                  </a:lnTo>
                  <a:lnTo>
                    <a:pt x="20" y="36"/>
                  </a:lnTo>
                  <a:lnTo>
                    <a:pt x="15" y="29"/>
                  </a:lnTo>
                  <a:lnTo>
                    <a:pt x="9" y="21"/>
                  </a:lnTo>
                  <a:lnTo>
                    <a:pt x="4" y="14"/>
                  </a:lnTo>
                  <a:lnTo>
                    <a:pt x="1" y="10"/>
                  </a:lnTo>
                  <a:lnTo>
                    <a:pt x="0" y="7"/>
                  </a:lnTo>
                  <a:lnTo>
                    <a:pt x="25" y="0"/>
                  </a:lnTo>
                  <a:lnTo>
                    <a:pt x="70" y="26"/>
                  </a:lnTo>
                  <a:lnTo>
                    <a:pt x="71" y="26"/>
                  </a:lnTo>
                  <a:lnTo>
                    <a:pt x="76" y="26"/>
                  </a:lnTo>
                  <a:lnTo>
                    <a:pt x="82" y="25"/>
                  </a:lnTo>
                  <a:lnTo>
                    <a:pt x="88" y="26"/>
                  </a:lnTo>
                  <a:lnTo>
                    <a:pt x="95" y="26"/>
                  </a:lnTo>
                  <a:lnTo>
                    <a:pt x="102" y="28"/>
                  </a:lnTo>
                  <a:lnTo>
                    <a:pt x="106" y="32"/>
                  </a:lnTo>
                  <a:lnTo>
                    <a:pt x="108" y="36"/>
                  </a:lnTo>
                  <a:lnTo>
                    <a:pt x="113" y="43"/>
                  </a:lnTo>
                  <a:lnTo>
                    <a:pt x="120" y="47"/>
                  </a:lnTo>
                  <a:lnTo>
                    <a:pt x="128" y="50"/>
                  </a:lnTo>
                  <a:lnTo>
                    <a:pt x="137" y="58"/>
                  </a:lnTo>
                  <a:lnTo>
                    <a:pt x="142" y="64"/>
                  </a:lnTo>
                  <a:lnTo>
                    <a:pt x="147" y="70"/>
                  </a:lnTo>
                  <a:lnTo>
                    <a:pt x="153" y="75"/>
                  </a:lnTo>
                  <a:lnTo>
                    <a:pt x="157" y="78"/>
                  </a:lnTo>
                  <a:lnTo>
                    <a:pt x="162" y="80"/>
                  </a:lnTo>
                  <a:lnTo>
                    <a:pt x="165" y="79"/>
                  </a:lnTo>
                  <a:lnTo>
                    <a:pt x="168" y="76"/>
                  </a:lnTo>
                  <a:lnTo>
                    <a:pt x="169" y="68"/>
                  </a:lnTo>
                  <a:close/>
                </a:path>
              </a:pathLst>
            </a:custGeom>
            <a:solidFill>
              <a:srgbClr val="FF66CC"/>
            </a:soli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99" name="Freeform 926"/>
            <p:cNvSpPr>
              <a:spLocks/>
            </p:cNvSpPr>
            <p:nvPr/>
          </p:nvSpPr>
          <p:spPr bwMode="auto">
            <a:xfrm>
              <a:off x="8755202" y="3349813"/>
              <a:ext cx="60599" cy="41189"/>
            </a:xfrm>
            <a:custGeom>
              <a:avLst/>
              <a:gdLst>
                <a:gd name="T0" fmla="*/ 169 w 169"/>
                <a:gd name="T1" fmla="*/ 68 h 122"/>
                <a:gd name="T2" fmla="*/ 165 w 169"/>
                <a:gd name="T3" fmla="*/ 122 h 122"/>
                <a:gd name="T4" fmla="*/ 127 w 169"/>
                <a:gd name="T5" fmla="*/ 106 h 122"/>
                <a:gd name="T6" fmla="*/ 80 w 169"/>
                <a:gd name="T7" fmla="*/ 58 h 122"/>
                <a:gd name="T8" fmla="*/ 80 w 169"/>
                <a:gd name="T9" fmla="*/ 58 h 122"/>
                <a:gd name="T10" fmla="*/ 78 w 169"/>
                <a:gd name="T11" fmla="*/ 58 h 122"/>
                <a:gd name="T12" fmla="*/ 76 w 169"/>
                <a:gd name="T13" fmla="*/ 56 h 122"/>
                <a:gd name="T14" fmla="*/ 71 w 169"/>
                <a:gd name="T15" fmla="*/ 55 h 122"/>
                <a:gd name="T16" fmla="*/ 67 w 169"/>
                <a:gd name="T17" fmla="*/ 53 h 122"/>
                <a:gd name="T18" fmla="*/ 61 w 169"/>
                <a:gd name="T19" fmla="*/ 51 h 122"/>
                <a:gd name="T20" fmla="*/ 54 w 169"/>
                <a:gd name="T21" fmla="*/ 49 h 122"/>
                <a:gd name="T22" fmla="*/ 47 w 169"/>
                <a:gd name="T23" fmla="*/ 49 h 122"/>
                <a:gd name="T24" fmla="*/ 41 w 169"/>
                <a:gd name="T25" fmla="*/ 49 h 122"/>
                <a:gd name="T26" fmla="*/ 41 w 169"/>
                <a:gd name="T27" fmla="*/ 49 h 122"/>
                <a:gd name="T28" fmla="*/ 34 w 169"/>
                <a:gd name="T29" fmla="*/ 48 h 122"/>
                <a:gd name="T30" fmla="*/ 27 w 169"/>
                <a:gd name="T31" fmla="*/ 43 h 122"/>
                <a:gd name="T32" fmla="*/ 20 w 169"/>
                <a:gd name="T33" fmla="*/ 36 h 122"/>
                <a:gd name="T34" fmla="*/ 15 w 169"/>
                <a:gd name="T35" fmla="*/ 29 h 122"/>
                <a:gd name="T36" fmla="*/ 9 w 169"/>
                <a:gd name="T37" fmla="*/ 21 h 122"/>
                <a:gd name="T38" fmla="*/ 4 w 169"/>
                <a:gd name="T39" fmla="*/ 14 h 122"/>
                <a:gd name="T40" fmla="*/ 1 w 169"/>
                <a:gd name="T41" fmla="*/ 10 h 122"/>
                <a:gd name="T42" fmla="*/ 0 w 169"/>
                <a:gd name="T43" fmla="*/ 7 h 122"/>
                <a:gd name="T44" fmla="*/ 25 w 169"/>
                <a:gd name="T45" fmla="*/ 0 h 122"/>
                <a:gd name="T46" fmla="*/ 70 w 169"/>
                <a:gd name="T47" fmla="*/ 26 h 122"/>
                <a:gd name="T48" fmla="*/ 70 w 169"/>
                <a:gd name="T49" fmla="*/ 26 h 122"/>
                <a:gd name="T50" fmla="*/ 71 w 169"/>
                <a:gd name="T51" fmla="*/ 26 h 122"/>
                <a:gd name="T52" fmla="*/ 76 w 169"/>
                <a:gd name="T53" fmla="*/ 26 h 122"/>
                <a:gd name="T54" fmla="*/ 82 w 169"/>
                <a:gd name="T55" fmla="*/ 25 h 122"/>
                <a:gd name="T56" fmla="*/ 88 w 169"/>
                <a:gd name="T57" fmla="*/ 26 h 122"/>
                <a:gd name="T58" fmla="*/ 95 w 169"/>
                <a:gd name="T59" fmla="*/ 26 h 122"/>
                <a:gd name="T60" fmla="*/ 102 w 169"/>
                <a:gd name="T61" fmla="*/ 28 h 122"/>
                <a:gd name="T62" fmla="*/ 106 w 169"/>
                <a:gd name="T63" fmla="*/ 32 h 122"/>
                <a:gd name="T64" fmla="*/ 108 w 169"/>
                <a:gd name="T65" fmla="*/ 36 h 122"/>
                <a:gd name="T66" fmla="*/ 108 w 169"/>
                <a:gd name="T67" fmla="*/ 36 h 122"/>
                <a:gd name="T68" fmla="*/ 113 w 169"/>
                <a:gd name="T69" fmla="*/ 43 h 122"/>
                <a:gd name="T70" fmla="*/ 120 w 169"/>
                <a:gd name="T71" fmla="*/ 47 h 122"/>
                <a:gd name="T72" fmla="*/ 128 w 169"/>
                <a:gd name="T73" fmla="*/ 50 h 122"/>
                <a:gd name="T74" fmla="*/ 137 w 169"/>
                <a:gd name="T75" fmla="*/ 58 h 122"/>
                <a:gd name="T76" fmla="*/ 137 w 169"/>
                <a:gd name="T77" fmla="*/ 58 h 122"/>
                <a:gd name="T78" fmla="*/ 142 w 169"/>
                <a:gd name="T79" fmla="*/ 64 h 122"/>
                <a:gd name="T80" fmla="*/ 147 w 169"/>
                <a:gd name="T81" fmla="*/ 70 h 122"/>
                <a:gd name="T82" fmla="*/ 153 w 169"/>
                <a:gd name="T83" fmla="*/ 75 h 122"/>
                <a:gd name="T84" fmla="*/ 157 w 169"/>
                <a:gd name="T85" fmla="*/ 78 h 122"/>
                <a:gd name="T86" fmla="*/ 162 w 169"/>
                <a:gd name="T87" fmla="*/ 80 h 122"/>
                <a:gd name="T88" fmla="*/ 165 w 169"/>
                <a:gd name="T89" fmla="*/ 79 h 122"/>
                <a:gd name="T90" fmla="*/ 168 w 169"/>
                <a:gd name="T91" fmla="*/ 76 h 122"/>
                <a:gd name="T92" fmla="*/ 169 w 169"/>
                <a:gd name="T93" fmla="*/ 68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69" h="122">
                  <a:moveTo>
                    <a:pt x="169" y="68"/>
                  </a:moveTo>
                  <a:lnTo>
                    <a:pt x="165" y="122"/>
                  </a:lnTo>
                  <a:lnTo>
                    <a:pt x="127" y="106"/>
                  </a:lnTo>
                  <a:lnTo>
                    <a:pt x="80" y="58"/>
                  </a:lnTo>
                  <a:lnTo>
                    <a:pt x="80" y="58"/>
                  </a:lnTo>
                  <a:lnTo>
                    <a:pt x="78" y="58"/>
                  </a:lnTo>
                  <a:lnTo>
                    <a:pt x="76" y="56"/>
                  </a:lnTo>
                  <a:lnTo>
                    <a:pt x="71" y="55"/>
                  </a:lnTo>
                  <a:lnTo>
                    <a:pt x="67" y="53"/>
                  </a:lnTo>
                  <a:lnTo>
                    <a:pt x="61" y="51"/>
                  </a:lnTo>
                  <a:lnTo>
                    <a:pt x="54" y="49"/>
                  </a:lnTo>
                  <a:lnTo>
                    <a:pt x="47" y="49"/>
                  </a:lnTo>
                  <a:lnTo>
                    <a:pt x="41" y="49"/>
                  </a:lnTo>
                  <a:lnTo>
                    <a:pt x="41" y="49"/>
                  </a:lnTo>
                  <a:lnTo>
                    <a:pt x="34" y="48"/>
                  </a:lnTo>
                  <a:lnTo>
                    <a:pt x="27" y="43"/>
                  </a:lnTo>
                  <a:lnTo>
                    <a:pt x="20" y="36"/>
                  </a:lnTo>
                  <a:lnTo>
                    <a:pt x="15" y="29"/>
                  </a:lnTo>
                  <a:lnTo>
                    <a:pt x="9" y="21"/>
                  </a:lnTo>
                  <a:lnTo>
                    <a:pt x="4" y="14"/>
                  </a:lnTo>
                  <a:lnTo>
                    <a:pt x="1" y="10"/>
                  </a:lnTo>
                  <a:lnTo>
                    <a:pt x="0" y="7"/>
                  </a:lnTo>
                  <a:lnTo>
                    <a:pt x="25" y="0"/>
                  </a:lnTo>
                  <a:lnTo>
                    <a:pt x="70" y="26"/>
                  </a:lnTo>
                  <a:lnTo>
                    <a:pt x="70" y="26"/>
                  </a:lnTo>
                  <a:lnTo>
                    <a:pt x="71" y="26"/>
                  </a:lnTo>
                  <a:lnTo>
                    <a:pt x="76" y="26"/>
                  </a:lnTo>
                  <a:lnTo>
                    <a:pt x="82" y="25"/>
                  </a:lnTo>
                  <a:lnTo>
                    <a:pt x="88" y="26"/>
                  </a:lnTo>
                  <a:lnTo>
                    <a:pt x="95" y="26"/>
                  </a:lnTo>
                  <a:lnTo>
                    <a:pt x="102" y="28"/>
                  </a:lnTo>
                  <a:lnTo>
                    <a:pt x="106" y="32"/>
                  </a:lnTo>
                  <a:lnTo>
                    <a:pt x="108" y="36"/>
                  </a:lnTo>
                  <a:lnTo>
                    <a:pt x="108" y="36"/>
                  </a:lnTo>
                  <a:lnTo>
                    <a:pt x="113" y="43"/>
                  </a:lnTo>
                  <a:lnTo>
                    <a:pt x="120" y="47"/>
                  </a:lnTo>
                  <a:lnTo>
                    <a:pt x="128" y="50"/>
                  </a:lnTo>
                  <a:lnTo>
                    <a:pt x="137" y="58"/>
                  </a:lnTo>
                  <a:lnTo>
                    <a:pt x="137" y="58"/>
                  </a:lnTo>
                  <a:lnTo>
                    <a:pt x="142" y="64"/>
                  </a:lnTo>
                  <a:lnTo>
                    <a:pt x="147" y="70"/>
                  </a:lnTo>
                  <a:lnTo>
                    <a:pt x="153" y="75"/>
                  </a:lnTo>
                  <a:lnTo>
                    <a:pt x="157" y="78"/>
                  </a:lnTo>
                  <a:lnTo>
                    <a:pt x="162" y="80"/>
                  </a:lnTo>
                  <a:lnTo>
                    <a:pt x="165" y="79"/>
                  </a:lnTo>
                  <a:lnTo>
                    <a:pt x="168" y="76"/>
                  </a:lnTo>
                  <a:lnTo>
                    <a:pt x="169" y="68"/>
                  </a:lnTo>
                </a:path>
              </a:pathLst>
            </a:custGeom>
            <a:solidFill>
              <a:srgbClr val="FF66CC"/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00" name="Freeform 927"/>
            <p:cNvSpPr>
              <a:spLocks/>
            </p:cNvSpPr>
            <p:nvPr/>
          </p:nvSpPr>
          <p:spPr bwMode="auto">
            <a:xfrm>
              <a:off x="8735002" y="3361046"/>
              <a:ext cx="28280" cy="33700"/>
            </a:xfrm>
            <a:custGeom>
              <a:avLst/>
              <a:gdLst>
                <a:gd name="T0" fmla="*/ 66 w 80"/>
                <a:gd name="T1" fmla="*/ 48 h 102"/>
                <a:gd name="T2" fmla="*/ 79 w 80"/>
                <a:gd name="T3" fmla="*/ 32 h 102"/>
                <a:gd name="T4" fmla="*/ 79 w 80"/>
                <a:gd name="T5" fmla="*/ 30 h 102"/>
                <a:gd name="T6" fmla="*/ 80 w 80"/>
                <a:gd name="T7" fmla="*/ 28 h 102"/>
                <a:gd name="T8" fmla="*/ 80 w 80"/>
                <a:gd name="T9" fmla="*/ 24 h 102"/>
                <a:gd name="T10" fmla="*/ 79 w 80"/>
                <a:gd name="T11" fmla="*/ 19 h 102"/>
                <a:gd name="T12" fmla="*/ 77 w 80"/>
                <a:gd name="T13" fmla="*/ 14 h 102"/>
                <a:gd name="T14" fmla="*/ 72 w 80"/>
                <a:gd name="T15" fmla="*/ 10 h 102"/>
                <a:gd name="T16" fmla="*/ 65 w 80"/>
                <a:gd name="T17" fmla="*/ 6 h 102"/>
                <a:gd name="T18" fmla="*/ 54 w 80"/>
                <a:gd name="T19" fmla="*/ 3 h 102"/>
                <a:gd name="T20" fmla="*/ 41 w 80"/>
                <a:gd name="T21" fmla="*/ 0 h 102"/>
                <a:gd name="T22" fmla="*/ 28 w 80"/>
                <a:gd name="T23" fmla="*/ 0 h 102"/>
                <a:gd name="T24" fmla="*/ 17 w 80"/>
                <a:gd name="T25" fmla="*/ 0 h 102"/>
                <a:gd name="T26" fmla="*/ 8 w 80"/>
                <a:gd name="T27" fmla="*/ 2 h 102"/>
                <a:gd name="T28" fmla="*/ 3 w 80"/>
                <a:gd name="T29" fmla="*/ 5 h 102"/>
                <a:gd name="T30" fmla="*/ 0 w 80"/>
                <a:gd name="T31" fmla="*/ 10 h 102"/>
                <a:gd name="T32" fmla="*/ 3 w 80"/>
                <a:gd name="T33" fmla="*/ 17 h 102"/>
                <a:gd name="T34" fmla="*/ 10 w 80"/>
                <a:gd name="T35" fmla="*/ 26 h 102"/>
                <a:gd name="T36" fmla="*/ 19 w 80"/>
                <a:gd name="T37" fmla="*/ 37 h 102"/>
                <a:gd name="T38" fmla="*/ 28 w 80"/>
                <a:gd name="T39" fmla="*/ 49 h 102"/>
                <a:gd name="T40" fmla="*/ 35 w 80"/>
                <a:gd name="T41" fmla="*/ 61 h 102"/>
                <a:gd name="T42" fmla="*/ 42 w 80"/>
                <a:gd name="T43" fmla="*/ 72 h 102"/>
                <a:gd name="T44" fmla="*/ 48 w 80"/>
                <a:gd name="T45" fmla="*/ 83 h 102"/>
                <a:gd name="T46" fmla="*/ 54 w 80"/>
                <a:gd name="T47" fmla="*/ 92 h 102"/>
                <a:gd name="T48" fmla="*/ 58 w 80"/>
                <a:gd name="T49" fmla="*/ 99 h 102"/>
                <a:gd name="T50" fmla="*/ 63 w 80"/>
                <a:gd name="T51" fmla="*/ 102 h 102"/>
                <a:gd name="T52" fmla="*/ 68 w 80"/>
                <a:gd name="T53" fmla="*/ 102 h 102"/>
                <a:gd name="T54" fmla="*/ 70 w 80"/>
                <a:gd name="T55" fmla="*/ 99 h 102"/>
                <a:gd name="T56" fmla="*/ 72 w 80"/>
                <a:gd name="T57" fmla="*/ 93 h 102"/>
                <a:gd name="T58" fmla="*/ 75 w 80"/>
                <a:gd name="T59" fmla="*/ 86 h 102"/>
                <a:gd name="T60" fmla="*/ 75 w 80"/>
                <a:gd name="T61" fmla="*/ 79 h 102"/>
                <a:gd name="T62" fmla="*/ 76 w 80"/>
                <a:gd name="T63" fmla="*/ 73 h 102"/>
                <a:gd name="T64" fmla="*/ 76 w 80"/>
                <a:gd name="T65" fmla="*/ 69 h 102"/>
                <a:gd name="T66" fmla="*/ 76 w 80"/>
                <a:gd name="T67" fmla="*/ 66 h 102"/>
                <a:gd name="T68" fmla="*/ 66 w 80"/>
                <a:gd name="T69" fmla="*/ 48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80" h="102">
                  <a:moveTo>
                    <a:pt x="66" y="48"/>
                  </a:moveTo>
                  <a:lnTo>
                    <a:pt x="79" y="32"/>
                  </a:lnTo>
                  <a:lnTo>
                    <a:pt x="79" y="30"/>
                  </a:lnTo>
                  <a:lnTo>
                    <a:pt x="80" y="28"/>
                  </a:lnTo>
                  <a:lnTo>
                    <a:pt x="80" y="24"/>
                  </a:lnTo>
                  <a:lnTo>
                    <a:pt x="79" y="19"/>
                  </a:lnTo>
                  <a:lnTo>
                    <a:pt x="77" y="14"/>
                  </a:lnTo>
                  <a:lnTo>
                    <a:pt x="72" y="10"/>
                  </a:lnTo>
                  <a:lnTo>
                    <a:pt x="65" y="6"/>
                  </a:lnTo>
                  <a:lnTo>
                    <a:pt x="54" y="3"/>
                  </a:lnTo>
                  <a:lnTo>
                    <a:pt x="41" y="0"/>
                  </a:lnTo>
                  <a:lnTo>
                    <a:pt x="28" y="0"/>
                  </a:lnTo>
                  <a:lnTo>
                    <a:pt x="17" y="0"/>
                  </a:lnTo>
                  <a:lnTo>
                    <a:pt x="8" y="2"/>
                  </a:lnTo>
                  <a:lnTo>
                    <a:pt x="3" y="5"/>
                  </a:lnTo>
                  <a:lnTo>
                    <a:pt x="0" y="10"/>
                  </a:lnTo>
                  <a:lnTo>
                    <a:pt x="3" y="17"/>
                  </a:lnTo>
                  <a:lnTo>
                    <a:pt x="10" y="26"/>
                  </a:lnTo>
                  <a:lnTo>
                    <a:pt x="19" y="37"/>
                  </a:lnTo>
                  <a:lnTo>
                    <a:pt x="28" y="49"/>
                  </a:lnTo>
                  <a:lnTo>
                    <a:pt x="35" y="61"/>
                  </a:lnTo>
                  <a:lnTo>
                    <a:pt x="42" y="72"/>
                  </a:lnTo>
                  <a:lnTo>
                    <a:pt x="48" y="83"/>
                  </a:lnTo>
                  <a:lnTo>
                    <a:pt x="54" y="92"/>
                  </a:lnTo>
                  <a:lnTo>
                    <a:pt x="58" y="99"/>
                  </a:lnTo>
                  <a:lnTo>
                    <a:pt x="63" y="102"/>
                  </a:lnTo>
                  <a:lnTo>
                    <a:pt x="68" y="102"/>
                  </a:lnTo>
                  <a:lnTo>
                    <a:pt x="70" y="99"/>
                  </a:lnTo>
                  <a:lnTo>
                    <a:pt x="72" y="93"/>
                  </a:lnTo>
                  <a:lnTo>
                    <a:pt x="75" y="86"/>
                  </a:lnTo>
                  <a:lnTo>
                    <a:pt x="75" y="79"/>
                  </a:lnTo>
                  <a:lnTo>
                    <a:pt x="76" y="73"/>
                  </a:lnTo>
                  <a:lnTo>
                    <a:pt x="76" y="69"/>
                  </a:lnTo>
                  <a:lnTo>
                    <a:pt x="76" y="66"/>
                  </a:lnTo>
                  <a:lnTo>
                    <a:pt x="66" y="48"/>
                  </a:lnTo>
                  <a:close/>
                </a:path>
              </a:pathLst>
            </a:custGeom>
            <a:solidFill>
              <a:srgbClr val="FF66CC"/>
            </a:soli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01" name="Freeform 928"/>
            <p:cNvSpPr>
              <a:spLocks/>
            </p:cNvSpPr>
            <p:nvPr/>
          </p:nvSpPr>
          <p:spPr bwMode="auto">
            <a:xfrm>
              <a:off x="8735002" y="3361046"/>
              <a:ext cx="28280" cy="33700"/>
            </a:xfrm>
            <a:custGeom>
              <a:avLst/>
              <a:gdLst>
                <a:gd name="T0" fmla="*/ 66 w 80"/>
                <a:gd name="T1" fmla="*/ 48 h 102"/>
                <a:gd name="T2" fmla="*/ 79 w 80"/>
                <a:gd name="T3" fmla="*/ 32 h 102"/>
                <a:gd name="T4" fmla="*/ 79 w 80"/>
                <a:gd name="T5" fmla="*/ 32 h 102"/>
                <a:gd name="T6" fmla="*/ 79 w 80"/>
                <a:gd name="T7" fmla="*/ 30 h 102"/>
                <a:gd name="T8" fmla="*/ 80 w 80"/>
                <a:gd name="T9" fmla="*/ 28 h 102"/>
                <a:gd name="T10" fmla="*/ 80 w 80"/>
                <a:gd name="T11" fmla="*/ 24 h 102"/>
                <a:gd name="T12" fmla="*/ 79 w 80"/>
                <a:gd name="T13" fmla="*/ 19 h 102"/>
                <a:gd name="T14" fmla="*/ 77 w 80"/>
                <a:gd name="T15" fmla="*/ 14 h 102"/>
                <a:gd name="T16" fmla="*/ 72 w 80"/>
                <a:gd name="T17" fmla="*/ 10 h 102"/>
                <a:gd name="T18" fmla="*/ 65 w 80"/>
                <a:gd name="T19" fmla="*/ 6 h 102"/>
                <a:gd name="T20" fmla="*/ 54 w 80"/>
                <a:gd name="T21" fmla="*/ 3 h 102"/>
                <a:gd name="T22" fmla="*/ 54 w 80"/>
                <a:gd name="T23" fmla="*/ 3 h 102"/>
                <a:gd name="T24" fmla="*/ 41 w 80"/>
                <a:gd name="T25" fmla="*/ 0 h 102"/>
                <a:gd name="T26" fmla="*/ 28 w 80"/>
                <a:gd name="T27" fmla="*/ 0 h 102"/>
                <a:gd name="T28" fmla="*/ 17 w 80"/>
                <a:gd name="T29" fmla="*/ 0 h 102"/>
                <a:gd name="T30" fmla="*/ 8 w 80"/>
                <a:gd name="T31" fmla="*/ 2 h 102"/>
                <a:gd name="T32" fmla="*/ 3 w 80"/>
                <a:gd name="T33" fmla="*/ 5 h 102"/>
                <a:gd name="T34" fmla="*/ 0 w 80"/>
                <a:gd name="T35" fmla="*/ 10 h 102"/>
                <a:gd name="T36" fmla="*/ 3 w 80"/>
                <a:gd name="T37" fmla="*/ 17 h 102"/>
                <a:gd name="T38" fmla="*/ 10 w 80"/>
                <a:gd name="T39" fmla="*/ 26 h 102"/>
                <a:gd name="T40" fmla="*/ 10 w 80"/>
                <a:gd name="T41" fmla="*/ 26 h 102"/>
                <a:gd name="T42" fmla="*/ 19 w 80"/>
                <a:gd name="T43" fmla="*/ 37 h 102"/>
                <a:gd name="T44" fmla="*/ 28 w 80"/>
                <a:gd name="T45" fmla="*/ 49 h 102"/>
                <a:gd name="T46" fmla="*/ 35 w 80"/>
                <a:gd name="T47" fmla="*/ 61 h 102"/>
                <a:gd name="T48" fmla="*/ 42 w 80"/>
                <a:gd name="T49" fmla="*/ 72 h 102"/>
                <a:gd name="T50" fmla="*/ 48 w 80"/>
                <a:gd name="T51" fmla="*/ 83 h 102"/>
                <a:gd name="T52" fmla="*/ 54 w 80"/>
                <a:gd name="T53" fmla="*/ 92 h 102"/>
                <a:gd name="T54" fmla="*/ 58 w 80"/>
                <a:gd name="T55" fmla="*/ 99 h 102"/>
                <a:gd name="T56" fmla="*/ 63 w 80"/>
                <a:gd name="T57" fmla="*/ 102 h 102"/>
                <a:gd name="T58" fmla="*/ 63 w 80"/>
                <a:gd name="T59" fmla="*/ 102 h 102"/>
                <a:gd name="T60" fmla="*/ 68 w 80"/>
                <a:gd name="T61" fmla="*/ 102 h 102"/>
                <a:gd name="T62" fmla="*/ 70 w 80"/>
                <a:gd name="T63" fmla="*/ 99 h 102"/>
                <a:gd name="T64" fmla="*/ 72 w 80"/>
                <a:gd name="T65" fmla="*/ 93 h 102"/>
                <a:gd name="T66" fmla="*/ 75 w 80"/>
                <a:gd name="T67" fmla="*/ 86 h 102"/>
                <a:gd name="T68" fmla="*/ 75 w 80"/>
                <a:gd name="T69" fmla="*/ 79 h 102"/>
                <a:gd name="T70" fmla="*/ 76 w 80"/>
                <a:gd name="T71" fmla="*/ 73 h 102"/>
                <a:gd name="T72" fmla="*/ 76 w 80"/>
                <a:gd name="T73" fmla="*/ 69 h 102"/>
                <a:gd name="T74" fmla="*/ 76 w 80"/>
                <a:gd name="T75" fmla="*/ 66 h 102"/>
                <a:gd name="T76" fmla="*/ 66 w 80"/>
                <a:gd name="T77" fmla="*/ 48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80" h="102">
                  <a:moveTo>
                    <a:pt x="66" y="48"/>
                  </a:moveTo>
                  <a:lnTo>
                    <a:pt x="79" y="32"/>
                  </a:lnTo>
                  <a:lnTo>
                    <a:pt x="79" y="32"/>
                  </a:lnTo>
                  <a:lnTo>
                    <a:pt x="79" y="30"/>
                  </a:lnTo>
                  <a:lnTo>
                    <a:pt x="80" y="28"/>
                  </a:lnTo>
                  <a:lnTo>
                    <a:pt x="80" y="24"/>
                  </a:lnTo>
                  <a:lnTo>
                    <a:pt x="79" y="19"/>
                  </a:lnTo>
                  <a:lnTo>
                    <a:pt x="77" y="14"/>
                  </a:lnTo>
                  <a:lnTo>
                    <a:pt x="72" y="10"/>
                  </a:lnTo>
                  <a:lnTo>
                    <a:pt x="65" y="6"/>
                  </a:lnTo>
                  <a:lnTo>
                    <a:pt x="54" y="3"/>
                  </a:lnTo>
                  <a:lnTo>
                    <a:pt x="54" y="3"/>
                  </a:lnTo>
                  <a:lnTo>
                    <a:pt x="41" y="0"/>
                  </a:lnTo>
                  <a:lnTo>
                    <a:pt x="28" y="0"/>
                  </a:lnTo>
                  <a:lnTo>
                    <a:pt x="17" y="0"/>
                  </a:lnTo>
                  <a:lnTo>
                    <a:pt x="8" y="2"/>
                  </a:lnTo>
                  <a:lnTo>
                    <a:pt x="3" y="5"/>
                  </a:lnTo>
                  <a:lnTo>
                    <a:pt x="0" y="10"/>
                  </a:lnTo>
                  <a:lnTo>
                    <a:pt x="3" y="17"/>
                  </a:lnTo>
                  <a:lnTo>
                    <a:pt x="10" y="26"/>
                  </a:lnTo>
                  <a:lnTo>
                    <a:pt x="10" y="26"/>
                  </a:lnTo>
                  <a:lnTo>
                    <a:pt x="19" y="37"/>
                  </a:lnTo>
                  <a:lnTo>
                    <a:pt x="28" y="49"/>
                  </a:lnTo>
                  <a:lnTo>
                    <a:pt x="35" y="61"/>
                  </a:lnTo>
                  <a:lnTo>
                    <a:pt x="42" y="72"/>
                  </a:lnTo>
                  <a:lnTo>
                    <a:pt x="48" y="83"/>
                  </a:lnTo>
                  <a:lnTo>
                    <a:pt x="54" y="92"/>
                  </a:lnTo>
                  <a:lnTo>
                    <a:pt x="58" y="99"/>
                  </a:lnTo>
                  <a:lnTo>
                    <a:pt x="63" y="102"/>
                  </a:lnTo>
                  <a:lnTo>
                    <a:pt x="63" y="102"/>
                  </a:lnTo>
                  <a:lnTo>
                    <a:pt x="68" y="102"/>
                  </a:lnTo>
                  <a:lnTo>
                    <a:pt x="70" y="99"/>
                  </a:lnTo>
                  <a:lnTo>
                    <a:pt x="72" y="93"/>
                  </a:lnTo>
                  <a:lnTo>
                    <a:pt x="75" y="86"/>
                  </a:lnTo>
                  <a:lnTo>
                    <a:pt x="75" y="79"/>
                  </a:lnTo>
                  <a:lnTo>
                    <a:pt x="76" y="73"/>
                  </a:lnTo>
                  <a:lnTo>
                    <a:pt x="76" y="69"/>
                  </a:lnTo>
                  <a:lnTo>
                    <a:pt x="76" y="66"/>
                  </a:lnTo>
                  <a:lnTo>
                    <a:pt x="66" y="48"/>
                  </a:lnTo>
                </a:path>
              </a:pathLst>
            </a:custGeom>
            <a:solidFill>
              <a:srgbClr val="FF66CC"/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02" name="Freeform 929"/>
            <p:cNvSpPr>
              <a:spLocks/>
            </p:cNvSpPr>
            <p:nvPr/>
          </p:nvSpPr>
          <p:spPr bwMode="auto">
            <a:xfrm>
              <a:off x="8718842" y="3402236"/>
              <a:ext cx="20200" cy="14978"/>
            </a:xfrm>
            <a:custGeom>
              <a:avLst/>
              <a:gdLst>
                <a:gd name="T0" fmla="*/ 38 w 55"/>
                <a:gd name="T1" fmla="*/ 0 h 43"/>
                <a:gd name="T2" fmla="*/ 55 w 55"/>
                <a:gd name="T3" fmla="*/ 38 h 43"/>
                <a:gd name="T4" fmla="*/ 52 w 55"/>
                <a:gd name="T5" fmla="*/ 40 h 43"/>
                <a:gd name="T6" fmla="*/ 45 w 55"/>
                <a:gd name="T7" fmla="*/ 43 h 43"/>
                <a:gd name="T8" fmla="*/ 35 w 55"/>
                <a:gd name="T9" fmla="*/ 42 h 43"/>
                <a:gd name="T10" fmla="*/ 22 w 55"/>
                <a:gd name="T11" fmla="*/ 31 h 43"/>
                <a:gd name="T12" fmla="*/ 11 w 55"/>
                <a:gd name="T13" fmla="*/ 17 h 43"/>
                <a:gd name="T14" fmla="*/ 5 w 55"/>
                <a:gd name="T15" fmla="*/ 9 h 43"/>
                <a:gd name="T16" fmla="*/ 1 w 55"/>
                <a:gd name="T17" fmla="*/ 5 h 43"/>
                <a:gd name="T18" fmla="*/ 0 w 55"/>
                <a:gd name="T19" fmla="*/ 3 h 43"/>
                <a:gd name="T20" fmla="*/ 1 w 55"/>
                <a:gd name="T21" fmla="*/ 3 h 43"/>
                <a:gd name="T22" fmla="*/ 6 w 55"/>
                <a:gd name="T23" fmla="*/ 3 h 43"/>
                <a:gd name="T24" fmla="*/ 12 w 55"/>
                <a:gd name="T25" fmla="*/ 3 h 43"/>
                <a:gd name="T26" fmla="*/ 18 w 55"/>
                <a:gd name="T27" fmla="*/ 3 h 43"/>
                <a:gd name="T28" fmla="*/ 25 w 55"/>
                <a:gd name="T29" fmla="*/ 2 h 43"/>
                <a:gd name="T30" fmla="*/ 31 w 55"/>
                <a:gd name="T31" fmla="*/ 2 h 43"/>
                <a:gd name="T32" fmla="*/ 36 w 55"/>
                <a:gd name="T33" fmla="*/ 1 h 43"/>
                <a:gd name="T34" fmla="*/ 38 w 55"/>
                <a:gd name="T35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5" h="43">
                  <a:moveTo>
                    <a:pt x="38" y="0"/>
                  </a:moveTo>
                  <a:lnTo>
                    <a:pt x="55" y="38"/>
                  </a:lnTo>
                  <a:lnTo>
                    <a:pt x="52" y="40"/>
                  </a:lnTo>
                  <a:lnTo>
                    <a:pt x="45" y="43"/>
                  </a:lnTo>
                  <a:lnTo>
                    <a:pt x="35" y="42"/>
                  </a:lnTo>
                  <a:lnTo>
                    <a:pt x="22" y="31"/>
                  </a:lnTo>
                  <a:lnTo>
                    <a:pt x="11" y="17"/>
                  </a:lnTo>
                  <a:lnTo>
                    <a:pt x="5" y="9"/>
                  </a:lnTo>
                  <a:lnTo>
                    <a:pt x="1" y="5"/>
                  </a:lnTo>
                  <a:lnTo>
                    <a:pt x="0" y="3"/>
                  </a:lnTo>
                  <a:lnTo>
                    <a:pt x="1" y="3"/>
                  </a:lnTo>
                  <a:lnTo>
                    <a:pt x="6" y="3"/>
                  </a:lnTo>
                  <a:lnTo>
                    <a:pt x="12" y="3"/>
                  </a:lnTo>
                  <a:lnTo>
                    <a:pt x="18" y="3"/>
                  </a:lnTo>
                  <a:lnTo>
                    <a:pt x="25" y="2"/>
                  </a:lnTo>
                  <a:lnTo>
                    <a:pt x="31" y="2"/>
                  </a:lnTo>
                  <a:lnTo>
                    <a:pt x="36" y="1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rgbClr val="FF66CC"/>
            </a:soli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03" name="Freeform 930"/>
            <p:cNvSpPr>
              <a:spLocks/>
            </p:cNvSpPr>
            <p:nvPr/>
          </p:nvSpPr>
          <p:spPr bwMode="auto">
            <a:xfrm>
              <a:off x="8718842" y="3402236"/>
              <a:ext cx="20200" cy="14978"/>
            </a:xfrm>
            <a:custGeom>
              <a:avLst/>
              <a:gdLst>
                <a:gd name="T0" fmla="*/ 38 w 55"/>
                <a:gd name="T1" fmla="*/ 0 h 43"/>
                <a:gd name="T2" fmla="*/ 55 w 55"/>
                <a:gd name="T3" fmla="*/ 38 h 43"/>
                <a:gd name="T4" fmla="*/ 55 w 55"/>
                <a:gd name="T5" fmla="*/ 38 h 43"/>
                <a:gd name="T6" fmla="*/ 52 w 55"/>
                <a:gd name="T7" fmla="*/ 40 h 43"/>
                <a:gd name="T8" fmla="*/ 45 w 55"/>
                <a:gd name="T9" fmla="*/ 43 h 43"/>
                <a:gd name="T10" fmla="*/ 35 w 55"/>
                <a:gd name="T11" fmla="*/ 42 h 43"/>
                <a:gd name="T12" fmla="*/ 22 w 55"/>
                <a:gd name="T13" fmla="*/ 31 h 43"/>
                <a:gd name="T14" fmla="*/ 22 w 55"/>
                <a:gd name="T15" fmla="*/ 31 h 43"/>
                <a:gd name="T16" fmla="*/ 11 w 55"/>
                <a:gd name="T17" fmla="*/ 17 h 43"/>
                <a:gd name="T18" fmla="*/ 5 w 55"/>
                <a:gd name="T19" fmla="*/ 9 h 43"/>
                <a:gd name="T20" fmla="*/ 1 w 55"/>
                <a:gd name="T21" fmla="*/ 5 h 43"/>
                <a:gd name="T22" fmla="*/ 0 w 55"/>
                <a:gd name="T23" fmla="*/ 3 h 43"/>
                <a:gd name="T24" fmla="*/ 0 w 55"/>
                <a:gd name="T25" fmla="*/ 3 h 43"/>
                <a:gd name="T26" fmla="*/ 1 w 55"/>
                <a:gd name="T27" fmla="*/ 3 h 43"/>
                <a:gd name="T28" fmla="*/ 6 w 55"/>
                <a:gd name="T29" fmla="*/ 3 h 43"/>
                <a:gd name="T30" fmla="*/ 12 w 55"/>
                <a:gd name="T31" fmla="*/ 3 h 43"/>
                <a:gd name="T32" fmla="*/ 18 w 55"/>
                <a:gd name="T33" fmla="*/ 3 h 43"/>
                <a:gd name="T34" fmla="*/ 25 w 55"/>
                <a:gd name="T35" fmla="*/ 2 h 43"/>
                <a:gd name="T36" fmla="*/ 31 w 55"/>
                <a:gd name="T37" fmla="*/ 2 h 43"/>
                <a:gd name="T38" fmla="*/ 36 w 55"/>
                <a:gd name="T39" fmla="*/ 1 h 43"/>
                <a:gd name="T40" fmla="*/ 38 w 55"/>
                <a:gd name="T41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5" h="43">
                  <a:moveTo>
                    <a:pt x="38" y="0"/>
                  </a:moveTo>
                  <a:lnTo>
                    <a:pt x="55" y="38"/>
                  </a:lnTo>
                  <a:lnTo>
                    <a:pt x="55" y="38"/>
                  </a:lnTo>
                  <a:lnTo>
                    <a:pt x="52" y="40"/>
                  </a:lnTo>
                  <a:lnTo>
                    <a:pt x="45" y="43"/>
                  </a:lnTo>
                  <a:lnTo>
                    <a:pt x="35" y="42"/>
                  </a:lnTo>
                  <a:lnTo>
                    <a:pt x="22" y="31"/>
                  </a:lnTo>
                  <a:lnTo>
                    <a:pt x="22" y="31"/>
                  </a:lnTo>
                  <a:lnTo>
                    <a:pt x="11" y="17"/>
                  </a:lnTo>
                  <a:lnTo>
                    <a:pt x="5" y="9"/>
                  </a:lnTo>
                  <a:lnTo>
                    <a:pt x="1" y="5"/>
                  </a:lnTo>
                  <a:lnTo>
                    <a:pt x="0" y="3"/>
                  </a:lnTo>
                  <a:lnTo>
                    <a:pt x="0" y="3"/>
                  </a:lnTo>
                  <a:lnTo>
                    <a:pt x="1" y="3"/>
                  </a:lnTo>
                  <a:lnTo>
                    <a:pt x="6" y="3"/>
                  </a:lnTo>
                  <a:lnTo>
                    <a:pt x="12" y="3"/>
                  </a:lnTo>
                  <a:lnTo>
                    <a:pt x="18" y="3"/>
                  </a:lnTo>
                  <a:lnTo>
                    <a:pt x="25" y="2"/>
                  </a:lnTo>
                  <a:lnTo>
                    <a:pt x="31" y="2"/>
                  </a:lnTo>
                  <a:lnTo>
                    <a:pt x="36" y="1"/>
                  </a:lnTo>
                  <a:lnTo>
                    <a:pt x="38" y="0"/>
                  </a:lnTo>
                </a:path>
              </a:pathLst>
            </a:custGeom>
            <a:solidFill>
              <a:srgbClr val="FF66CC"/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04" name="Freeform 931"/>
            <p:cNvSpPr>
              <a:spLocks/>
            </p:cNvSpPr>
            <p:nvPr/>
          </p:nvSpPr>
          <p:spPr bwMode="auto">
            <a:xfrm>
              <a:off x="8678443" y="3439680"/>
              <a:ext cx="28280" cy="33700"/>
            </a:xfrm>
            <a:custGeom>
              <a:avLst/>
              <a:gdLst>
                <a:gd name="T0" fmla="*/ 66 w 72"/>
                <a:gd name="T1" fmla="*/ 19 h 94"/>
                <a:gd name="T2" fmla="*/ 66 w 72"/>
                <a:gd name="T3" fmla="*/ 22 h 94"/>
                <a:gd name="T4" fmla="*/ 69 w 72"/>
                <a:gd name="T5" fmla="*/ 26 h 94"/>
                <a:gd name="T6" fmla="*/ 70 w 72"/>
                <a:gd name="T7" fmla="*/ 33 h 94"/>
                <a:gd name="T8" fmla="*/ 71 w 72"/>
                <a:gd name="T9" fmla="*/ 41 h 94"/>
                <a:gd name="T10" fmla="*/ 72 w 72"/>
                <a:gd name="T11" fmla="*/ 51 h 94"/>
                <a:gd name="T12" fmla="*/ 71 w 72"/>
                <a:gd name="T13" fmla="*/ 58 h 94"/>
                <a:gd name="T14" fmla="*/ 69 w 72"/>
                <a:gd name="T15" fmla="*/ 63 h 94"/>
                <a:gd name="T16" fmla="*/ 64 w 72"/>
                <a:gd name="T17" fmla="*/ 67 h 94"/>
                <a:gd name="T18" fmla="*/ 52 w 72"/>
                <a:gd name="T19" fmla="*/ 68 h 94"/>
                <a:gd name="T20" fmla="*/ 44 w 72"/>
                <a:gd name="T21" fmla="*/ 70 h 94"/>
                <a:gd name="T22" fmla="*/ 37 w 72"/>
                <a:gd name="T23" fmla="*/ 75 h 94"/>
                <a:gd name="T24" fmla="*/ 32 w 72"/>
                <a:gd name="T25" fmla="*/ 85 h 94"/>
                <a:gd name="T26" fmla="*/ 25 w 72"/>
                <a:gd name="T27" fmla="*/ 94 h 94"/>
                <a:gd name="T28" fmla="*/ 14 w 72"/>
                <a:gd name="T29" fmla="*/ 91 h 94"/>
                <a:gd name="T30" fmla="*/ 5 w 72"/>
                <a:gd name="T31" fmla="*/ 87 h 94"/>
                <a:gd name="T32" fmla="*/ 0 w 72"/>
                <a:gd name="T33" fmla="*/ 83 h 94"/>
                <a:gd name="T34" fmla="*/ 0 w 72"/>
                <a:gd name="T35" fmla="*/ 82 h 94"/>
                <a:gd name="T36" fmla="*/ 0 w 72"/>
                <a:gd name="T37" fmla="*/ 77 h 94"/>
                <a:gd name="T38" fmla="*/ 0 w 72"/>
                <a:gd name="T39" fmla="*/ 70 h 94"/>
                <a:gd name="T40" fmla="*/ 0 w 72"/>
                <a:gd name="T41" fmla="*/ 60 h 94"/>
                <a:gd name="T42" fmla="*/ 0 w 72"/>
                <a:gd name="T43" fmla="*/ 54 h 94"/>
                <a:gd name="T44" fmla="*/ 1 w 72"/>
                <a:gd name="T45" fmla="*/ 50 h 94"/>
                <a:gd name="T46" fmla="*/ 3 w 72"/>
                <a:gd name="T47" fmla="*/ 45 h 94"/>
                <a:gd name="T48" fmla="*/ 5 w 72"/>
                <a:gd name="T49" fmla="*/ 40 h 94"/>
                <a:gd name="T50" fmla="*/ 8 w 72"/>
                <a:gd name="T51" fmla="*/ 37 h 94"/>
                <a:gd name="T52" fmla="*/ 13 w 72"/>
                <a:gd name="T53" fmla="*/ 32 h 94"/>
                <a:gd name="T54" fmla="*/ 19 w 72"/>
                <a:gd name="T55" fmla="*/ 29 h 94"/>
                <a:gd name="T56" fmla="*/ 26 w 72"/>
                <a:gd name="T57" fmla="*/ 25 h 94"/>
                <a:gd name="T58" fmla="*/ 34 w 72"/>
                <a:gd name="T59" fmla="*/ 21 h 94"/>
                <a:gd name="T60" fmla="*/ 42 w 72"/>
                <a:gd name="T61" fmla="*/ 14 h 94"/>
                <a:gd name="T62" fmla="*/ 50 w 72"/>
                <a:gd name="T63" fmla="*/ 8 h 94"/>
                <a:gd name="T64" fmla="*/ 57 w 72"/>
                <a:gd name="T65" fmla="*/ 2 h 94"/>
                <a:gd name="T66" fmla="*/ 62 w 72"/>
                <a:gd name="T67" fmla="*/ 0 h 94"/>
                <a:gd name="T68" fmla="*/ 65 w 72"/>
                <a:gd name="T69" fmla="*/ 1 h 94"/>
                <a:gd name="T70" fmla="*/ 68 w 72"/>
                <a:gd name="T71" fmla="*/ 7 h 94"/>
                <a:gd name="T72" fmla="*/ 66 w 72"/>
                <a:gd name="T73" fmla="*/ 19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72" h="94">
                  <a:moveTo>
                    <a:pt x="66" y="19"/>
                  </a:moveTo>
                  <a:lnTo>
                    <a:pt x="66" y="22"/>
                  </a:lnTo>
                  <a:lnTo>
                    <a:pt x="69" y="26"/>
                  </a:lnTo>
                  <a:lnTo>
                    <a:pt x="70" y="33"/>
                  </a:lnTo>
                  <a:lnTo>
                    <a:pt x="71" y="41"/>
                  </a:lnTo>
                  <a:lnTo>
                    <a:pt x="72" y="51"/>
                  </a:lnTo>
                  <a:lnTo>
                    <a:pt x="71" y="58"/>
                  </a:lnTo>
                  <a:lnTo>
                    <a:pt x="69" y="63"/>
                  </a:lnTo>
                  <a:lnTo>
                    <a:pt x="64" y="67"/>
                  </a:lnTo>
                  <a:lnTo>
                    <a:pt x="52" y="68"/>
                  </a:lnTo>
                  <a:lnTo>
                    <a:pt x="44" y="70"/>
                  </a:lnTo>
                  <a:lnTo>
                    <a:pt x="37" y="75"/>
                  </a:lnTo>
                  <a:lnTo>
                    <a:pt x="32" y="85"/>
                  </a:lnTo>
                  <a:lnTo>
                    <a:pt x="25" y="94"/>
                  </a:lnTo>
                  <a:lnTo>
                    <a:pt x="14" y="91"/>
                  </a:lnTo>
                  <a:lnTo>
                    <a:pt x="5" y="87"/>
                  </a:lnTo>
                  <a:lnTo>
                    <a:pt x="0" y="83"/>
                  </a:lnTo>
                  <a:lnTo>
                    <a:pt x="0" y="82"/>
                  </a:lnTo>
                  <a:lnTo>
                    <a:pt x="0" y="77"/>
                  </a:lnTo>
                  <a:lnTo>
                    <a:pt x="0" y="70"/>
                  </a:lnTo>
                  <a:lnTo>
                    <a:pt x="0" y="60"/>
                  </a:lnTo>
                  <a:lnTo>
                    <a:pt x="0" y="54"/>
                  </a:lnTo>
                  <a:lnTo>
                    <a:pt x="1" y="50"/>
                  </a:lnTo>
                  <a:lnTo>
                    <a:pt x="3" y="45"/>
                  </a:lnTo>
                  <a:lnTo>
                    <a:pt x="5" y="40"/>
                  </a:lnTo>
                  <a:lnTo>
                    <a:pt x="8" y="37"/>
                  </a:lnTo>
                  <a:lnTo>
                    <a:pt x="13" y="32"/>
                  </a:lnTo>
                  <a:lnTo>
                    <a:pt x="19" y="29"/>
                  </a:lnTo>
                  <a:lnTo>
                    <a:pt x="26" y="25"/>
                  </a:lnTo>
                  <a:lnTo>
                    <a:pt x="34" y="21"/>
                  </a:lnTo>
                  <a:lnTo>
                    <a:pt x="42" y="14"/>
                  </a:lnTo>
                  <a:lnTo>
                    <a:pt x="50" y="8"/>
                  </a:lnTo>
                  <a:lnTo>
                    <a:pt x="57" y="2"/>
                  </a:lnTo>
                  <a:lnTo>
                    <a:pt x="62" y="0"/>
                  </a:lnTo>
                  <a:lnTo>
                    <a:pt x="65" y="1"/>
                  </a:lnTo>
                  <a:lnTo>
                    <a:pt x="68" y="7"/>
                  </a:lnTo>
                  <a:lnTo>
                    <a:pt x="66" y="19"/>
                  </a:lnTo>
                  <a:close/>
                </a:path>
              </a:pathLst>
            </a:custGeom>
            <a:solidFill>
              <a:srgbClr val="FF66CC"/>
            </a:soli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05" name="Freeform 932"/>
            <p:cNvSpPr>
              <a:spLocks/>
            </p:cNvSpPr>
            <p:nvPr/>
          </p:nvSpPr>
          <p:spPr bwMode="auto">
            <a:xfrm>
              <a:off x="8678443" y="3439680"/>
              <a:ext cx="28280" cy="33700"/>
            </a:xfrm>
            <a:custGeom>
              <a:avLst/>
              <a:gdLst>
                <a:gd name="T0" fmla="*/ 66 w 72"/>
                <a:gd name="T1" fmla="*/ 19 h 94"/>
                <a:gd name="T2" fmla="*/ 66 w 72"/>
                <a:gd name="T3" fmla="*/ 19 h 94"/>
                <a:gd name="T4" fmla="*/ 66 w 72"/>
                <a:gd name="T5" fmla="*/ 22 h 94"/>
                <a:gd name="T6" fmla="*/ 69 w 72"/>
                <a:gd name="T7" fmla="*/ 26 h 94"/>
                <a:gd name="T8" fmla="*/ 70 w 72"/>
                <a:gd name="T9" fmla="*/ 33 h 94"/>
                <a:gd name="T10" fmla="*/ 71 w 72"/>
                <a:gd name="T11" fmla="*/ 41 h 94"/>
                <a:gd name="T12" fmla="*/ 72 w 72"/>
                <a:gd name="T13" fmla="*/ 51 h 94"/>
                <a:gd name="T14" fmla="*/ 71 w 72"/>
                <a:gd name="T15" fmla="*/ 58 h 94"/>
                <a:gd name="T16" fmla="*/ 69 w 72"/>
                <a:gd name="T17" fmla="*/ 63 h 94"/>
                <a:gd name="T18" fmla="*/ 64 w 72"/>
                <a:gd name="T19" fmla="*/ 67 h 94"/>
                <a:gd name="T20" fmla="*/ 64 w 72"/>
                <a:gd name="T21" fmla="*/ 67 h 94"/>
                <a:gd name="T22" fmla="*/ 52 w 72"/>
                <a:gd name="T23" fmla="*/ 68 h 94"/>
                <a:gd name="T24" fmla="*/ 44 w 72"/>
                <a:gd name="T25" fmla="*/ 70 h 94"/>
                <a:gd name="T26" fmla="*/ 37 w 72"/>
                <a:gd name="T27" fmla="*/ 75 h 94"/>
                <a:gd name="T28" fmla="*/ 32 w 72"/>
                <a:gd name="T29" fmla="*/ 85 h 94"/>
                <a:gd name="T30" fmla="*/ 32 w 72"/>
                <a:gd name="T31" fmla="*/ 85 h 94"/>
                <a:gd name="T32" fmla="*/ 25 w 72"/>
                <a:gd name="T33" fmla="*/ 94 h 94"/>
                <a:gd name="T34" fmla="*/ 14 w 72"/>
                <a:gd name="T35" fmla="*/ 91 h 94"/>
                <a:gd name="T36" fmla="*/ 5 w 72"/>
                <a:gd name="T37" fmla="*/ 87 h 94"/>
                <a:gd name="T38" fmla="*/ 0 w 72"/>
                <a:gd name="T39" fmla="*/ 83 h 94"/>
                <a:gd name="T40" fmla="*/ 0 w 72"/>
                <a:gd name="T41" fmla="*/ 83 h 94"/>
                <a:gd name="T42" fmla="*/ 0 w 72"/>
                <a:gd name="T43" fmla="*/ 82 h 94"/>
                <a:gd name="T44" fmla="*/ 0 w 72"/>
                <a:gd name="T45" fmla="*/ 77 h 94"/>
                <a:gd name="T46" fmla="*/ 0 w 72"/>
                <a:gd name="T47" fmla="*/ 70 h 94"/>
                <a:gd name="T48" fmla="*/ 0 w 72"/>
                <a:gd name="T49" fmla="*/ 60 h 94"/>
                <a:gd name="T50" fmla="*/ 0 w 72"/>
                <a:gd name="T51" fmla="*/ 60 h 94"/>
                <a:gd name="T52" fmla="*/ 0 w 72"/>
                <a:gd name="T53" fmla="*/ 54 h 94"/>
                <a:gd name="T54" fmla="*/ 1 w 72"/>
                <a:gd name="T55" fmla="*/ 50 h 94"/>
                <a:gd name="T56" fmla="*/ 3 w 72"/>
                <a:gd name="T57" fmla="*/ 45 h 94"/>
                <a:gd name="T58" fmla="*/ 5 w 72"/>
                <a:gd name="T59" fmla="*/ 40 h 94"/>
                <a:gd name="T60" fmla="*/ 8 w 72"/>
                <a:gd name="T61" fmla="*/ 37 h 94"/>
                <a:gd name="T62" fmla="*/ 13 w 72"/>
                <a:gd name="T63" fmla="*/ 32 h 94"/>
                <a:gd name="T64" fmla="*/ 19 w 72"/>
                <a:gd name="T65" fmla="*/ 29 h 94"/>
                <a:gd name="T66" fmla="*/ 26 w 72"/>
                <a:gd name="T67" fmla="*/ 25 h 94"/>
                <a:gd name="T68" fmla="*/ 26 w 72"/>
                <a:gd name="T69" fmla="*/ 25 h 94"/>
                <a:gd name="T70" fmla="*/ 34 w 72"/>
                <a:gd name="T71" fmla="*/ 21 h 94"/>
                <a:gd name="T72" fmla="*/ 42 w 72"/>
                <a:gd name="T73" fmla="*/ 14 h 94"/>
                <a:gd name="T74" fmla="*/ 50 w 72"/>
                <a:gd name="T75" fmla="*/ 8 h 94"/>
                <a:gd name="T76" fmla="*/ 57 w 72"/>
                <a:gd name="T77" fmla="*/ 2 h 94"/>
                <a:gd name="T78" fmla="*/ 62 w 72"/>
                <a:gd name="T79" fmla="*/ 0 h 94"/>
                <a:gd name="T80" fmla="*/ 65 w 72"/>
                <a:gd name="T81" fmla="*/ 1 h 94"/>
                <a:gd name="T82" fmla="*/ 68 w 72"/>
                <a:gd name="T83" fmla="*/ 7 h 94"/>
                <a:gd name="T84" fmla="*/ 66 w 72"/>
                <a:gd name="T85" fmla="*/ 19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72" h="94">
                  <a:moveTo>
                    <a:pt x="66" y="19"/>
                  </a:moveTo>
                  <a:lnTo>
                    <a:pt x="66" y="19"/>
                  </a:lnTo>
                  <a:lnTo>
                    <a:pt x="66" y="22"/>
                  </a:lnTo>
                  <a:lnTo>
                    <a:pt x="69" y="26"/>
                  </a:lnTo>
                  <a:lnTo>
                    <a:pt x="70" y="33"/>
                  </a:lnTo>
                  <a:lnTo>
                    <a:pt x="71" y="41"/>
                  </a:lnTo>
                  <a:lnTo>
                    <a:pt x="72" y="51"/>
                  </a:lnTo>
                  <a:lnTo>
                    <a:pt x="71" y="58"/>
                  </a:lnTo>
                  <a:lnTo>
                    <a:pt x="69" y="63"/>
                  </a:lnTo>
                  <a:lnTo>
                    <a:pt x="64" y="67"/>
                  </a:lnTo>
                  <a:lnTo>
                    <a:pt x="64" y="67"/>
                  </a:lnTo>
                  <a:lnTo>
                    <a:pt x="52" y="68"/>
                  </a:lnTo>
                  <a:lnTo>
                    <a:pt x="44" y="70"/>
                  </a:lnTo>
                  <a:lnTo>
                    <a:pt x="37" y="75"/>
                  </a:lnTo>
                  <a:lnTo>
                    <a:pt x="32" y="85"/>
                  </a:lnTo>
                  <a:lnTo>
                    <a:pt x="32" y="85"/>
                  </a:lnTo>
                  <a:lnTo>
                    <a:pt x="25" y="94"/>
                  </a:lnTo>
                  <a:lnTo>
                    <a:pt x="14" y="91"/>
                  </a:lnTo>
                  <a:lnTo>
                    <a:pt x="5" y="87"/>
                  </a:lnTo>
                  <a:lnTo>
                    <a:pt x="0" y="83"/>
                  </a:lnTo>
                  <a:lnTo>
                    <a:pt x="0" y="83"/>
                  </a:lnTo>
                  <a:lnTo>
                    <a:pt x="0" y="82"/>
                  </a:lnTo>
                  <a:lnTo>
                    <a:pt x="0" y="77"/>
                  </a:lnTo>
                  <a:lnTo>
                    <a:pt x="0" y="70"/>
                  </a:lnTo>
                  <a:lnTo>
                    <a:pt x="0" y="60"/>
                  </a:lnTo>
                  <a:lnTo>
                    <a:pt x="0" y="60"/>
                  </a:lnTo>
                  <a:lnTo>
                    <a:pt x="0" y="54"/>
                  </a:lnTo>
                  <a:lnTo>
                    <a:pt x="1" y="50"/>
                  </a:lnTo>
                  <a:lnTo>
                    <a:pt x="3" y="45"/>
                  </a:lnTo>
                  <a:lnTo>
                    <a:pt x="5" y="40"/>
                  </a:lnTo>
                  <a:lnTo>
                    <a:pt x="8" y="37"/>
                  </a:lnTo>
                  <a:lnTo>
                    <a:pt x="13" y="32"/>
                  </a:lnTo>
                  <a:lnTo>
                    <a:pt x="19" y="29"/>
                  </a:lnTo>
                  <a:lnTo>
                    <a:pt x="26" y="25"/>
                  </a:lnTo>
                  <a:lnTo>
                    <a:pt x="26" y="25"/>
                  </a:lnTo>
                  <a:lnTo>
                    <a:pt x="34" y="21"/>
                  </a:lnTo>
                  <a:lnTo>
                    <a:pt x="42" y="14"/>
                  </a:lnTo>
                  <a:lnTo>
                    <a:pt x="50" y="8"/>
                  </a:lnTo>
                  <a:lnTo>
                    <a:pt x="57" y="2"/>
                  </a:lnTo>
                  <a:lnTo>
                    <a:pt x="62" y="0"/>
                  </a:lnTo>
                  <a:lnTo>
                    <a:pt x="65" y="1"/>
                  </a:lnTo>
                  <a:lnTo>
                    <a:pt x="68" y="7"/>
                  </a:lnTo>
                  <a:lnTo>
                    <a:pt x="66" y="19"/>
                  </a:lnTo>
                </a:path>
              </a:pathLst>
            </a:custGeom>
            <a:solidFill>
              <a:srgbClr val="FF66CC"/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06" name="Freeform 933"/>
            <p:cNvSpPr>
              <a:spLocks/>
            </p:cNvSpPr>
            <p:nvPr/>
          </p:nvSpPr>
          <p:spPr bwMode="auto">
            <a:xfrm>
              <a:off x="8710762" y="3465892"/>
              <a:ext cx="20200" cy="26211"/>
            </a:xfrm>
            <a:custGeom>
              <a:avLst/>
              <a:gdLst>
                <a:gd name="T0" fmla="*/ 37 w 59"/>
                <a:gd name="T1" fmla="*/ 36 h 79"/>
                <a:gd name="T2" fmla="*/ 59 w 59"/>
                <a:gd name="T3" fmla="*/ 16 h 79"/>
                <a:gd name="T4" fmla="*/ 46 w 59"/>
                <a:gd name="T5" fmla="*/ 0 h 79"/>
                <a:gd name="T6" fmla="*/ 17 w 59"/>
                <a:gd name="T7" fmla="*/ 25 h 79"/>
                <a:gd name="T8" fmla="*/ 16 w 59"/>
                <a:gd name="T9" fmla="*/ 25 h 79"/>
                <a:gd name="T10" fmla="*/ 14 w 59"/>
                <a:gd name="T11" fmla="*/ 24 h 79"/>
                <a:gd name="T12" fmla="*/ 10 w 59"/>
                <a:gd name="T13" fmla="*/ 23 h 79"/>
                <a:gd name="T14" fmla="*/ 7 w 59"/>
                <a:gd name="T15" fmla="*/ 24 h 79"/>
                <a:gd name="T16" fmla="*/ 3 w 59"/>
                <a:gd name="T17" fmla="*/ 25 h 79"/>
                <a:gd name="T18" fmla="*/ 1 w 59"/>
                <a:gd name="T19" fmla="*/ 30 h 79"/>
                <a:gd name="T20" fmla="*/ 0 w 59"/>
                <a:gd name="T21" fmla="*/ 38 h 79"/>
                <a:gd name="T22" fmla="*/ 2 w 59"/>
                <a:gd name="T23" fmla="*/ 48 h 79"/>
                <a:gd name="T24" fmla="*/ 6 w 59"/>
                <a:gd name="T25" fmla="*/ 60 h 79"/>
                <a:gd name="T26" fmla="*/ 11 w 59"/>
                <a:gd name="T27" fmla="*/ 69 h 79"/>
                <a:gd name="T28" fmla="*/ 16 w 59"/>
                <a:gd name="T29" fmla="*/ 75 h 79"/>
                <a:gd name="T30" fmla="*/ 22 w 59"/>
                <a:gd name="T31" fmla="*/ 79 h 79"/>
                <a:gd name="T32" fmla="*/ 26 w 59"/>
                <a:gd name="T33" fmla="*/ 79 h 79"/>
                <a:gd name="T34" fmla="*/ 30 w 59"/>
                <a:gd name="T35" fmla="*/ 76 h 79"/>
                <a:gd name="T36" fmla="*/ 32 w 59"/>
                <a:gd name="T37" fmla="*/ 72 h 79"/>
                <a:gd name="T38" fmla="*/ 33 w 59"/>
                <a:gd name="T39" fmla="*/ 63 h 79"/>
                <a:gd name="T40" fmla="*/ 33 w 59"/>
                <a:gd name="T41" fmla="*/ 48 h 79"/>
                <a:gd name="T42" fmla="*/ 36 w 59"/>
                <a:gd name="T43" fmla="*/ 40 h 79"/>
                <a:gd name="T44" fmla="*/ 37 w 59"/>
                <a:gd name="T45" fmla="*/ 37 h 79"/>
                <a:gd name="T46" fmla="*/ 37 w 59"/>
                <a:gd name="T47" fmla="*/ 36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9" h="79">
                  <a:moveTo>
                    <a:pt x="37" y="36"/>
                  </a:moveTo>
                  <a:lnTo>
                    <a:pt x="59" y="16"/>
                  </a:lnTo>
                  <a:lnTo>
                    <a:pt x="46" y="0"/>
                  </a:lnTo>
                  <a:lnTo>
                    <a:pt x="17" y="25"/>
                  </a:lnTo>
                  <a:lnTo>
                    <a:pt x="16" y="25"/>
                  </a:lnTo>
                  <a:lnTo>
                    <a:pt x="14" y="24"/>
                  </a:lnTo>
                  <a:lnTo>
                    <a:pt x="10" y="23"/>
                  </a:lnTo>
                  <a:lnTo>
                    <a:pt x="7" y="24"/>
                  </a:lnTo>
                  <a:lnTo>
                    <a:pt x="3" y="25"/>
                  </a:lnTo>
                  <a:lnTo>
                    <a:pt x="1" y="30"/>
                  </a:lnTo>
                  <a:lnTo>
                    <a:pt x="0" y="38"/>
                  </a:lnTo>
                  <a:lnTo>
                    <a:pt x="2" y="48"/>
                  </a:lnTo>
                  <a:lnTo>
                    <a:pt x="6" y="60"/>
                  </a:lnTo>
                  <a:lnTo>
                    <a:pt x="11" y="69"/>
                  </a:lnTo>
                  <a:lnTo>
                    <a:pt x="16" y="75"/>
                  </a:lnTo>
                  <a:lnTo>
                    <a:pt x="22" y="79"/>
                  </a:lnTo>
                  <a:lnTo>
                    <a:pt x="26" y="79"/>
                  </a:lnTo>
                  <a:lnTo>
                    <a:pt x="30" y="76"/>
                  </a:lnTo>
                  <a:lnTo>
                    <a:pt x="32" y="72"/>
                  </a:lnTo>
                  <a:lnTo>
                    <a:pt x="33" y="63"/>
                  </a:lnTo>
                  <a:lnTo>
                    <a:pt x="33" y="48"/>
                  </a:lnTo>
                  <a:lnTo>
                    <a:pt x="36" y="40"/>
                  </a:lnTo>
                  <a:lnTo>
                    <a:pt x="37" y="37"/>
                  </a:lnTo>
                  <a:lnTo>
                    <a:pt x="37" y="36"/>
                  </a:lnTo>
                  <a:close/>
                </a:path>
              </a:pathLst>
            </a:custGeom>
            <a:solidFill>
              <a:srgbClr val="FF66CC"/>
            </a:soli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07" name="Freeform 934"/>
            <p:cNvSpPr>
              <a:spLocks/>
            </p:cNvSpPr>
            <p:nvPr/>
          </p:nvSpPr>
          <p:spPr bwMode="auto">
            <a:xfrm>
              <a:off x="8710762" y="3465892"/>
              <a:ext cx="20200" cy="26211"/>
            </a:xfrm>
            <a:custGeom>
              <a:avLst/>
              <a:gdLst>
                <a:gd name="T0" fmla="*/ 37 w 59"/>
                <a:gd name="T1" fmla="*/ 36 h 79"/>
                <a:gd name="T2" fmla="*/ 59 w 59"/>
                <a:gd name="T3" fmla="*/ 16 h 79"/>
                <a:gd name="T4" fmla="*/ 46 w 59"/>
                <a:gd name="T5" fmla="*/ 0 h 79"/>
                <a:gd name="T6" fmla="*/ 17 w 59"/>
                <a:gd name="T7" fmla="*/ 25 h 79"/>
                <a:gd name="T8" fmla="*/ 17 w 59"/>
                <a:gd name="T9" fmla="*/ 25 h 79"/>
                <a:gd name="T10" fmla="*/ 16 w 59"/>
                <a:gd name="T11" fmla="*/ 25 h 79"/>
                <a:gd name="T12" fmla="*/ 14 w 59"/>
                <a:gd name="T13" fmla="*/ 24 h 79"/>
                <a:gd name="T14" fmla="*/ 10 w 59"/>
                <a:gd name="T15" fmla="*/ 23 h 79"/>
                <a:gd name="T16" fmla="*/ 7 w 59"/>
                <a:gd name="T17" fmla="*/ 24 h 79"/>
                <a:gd name="T18" fmla="*/ 3 w 59"/>
                <a:gd name="T19" fmla="*/ 25 h 79"/>
                <a:gd name="T20" fmla="*/ 1 w 59"/>
                <a:gd name="T21" fmla="*/ 30 h 79"/>
                <a:gd name="T22" fmla="*/ 0 w 59"/>
                <a:gd name="T23" fmla="*/ 38 h 79"/>
                <a:gd name="T24" fmla="*/ 2 w 59"/>
                <a:gd name="T25" fmla="*/ 48 h 79"/>
                <a:gd name="T26" fmla="*/ 2 w 59"/>
                <a:gd name="T27" fmla="*/ 48 h 79"/>
                <a:gd name="T28" fmla="*/ 6 w 59"/>
                <a:gd name="T29" fmla="*/ 60 h 79"/>
                <a:gd name="T30" fmla="*/ 11 w 59"/>
                <a:gd name="T31" fmla="*/ 69 h 79"/>
                <a:gd name="T32" fmla="*/ 16 w 59"/>
                <a:gd name="T33" fmla="*/ 75 h 79"/>
                <a:gd name="T34" fmla="*/ 22 w 59"/>
                <a:gd name="T35" fmla="*/ 79 h 79"/>
                <a:gd name="T36" fmla="*/ 26 w 59"/>
                <a:gd name="T37" fmla="*/ 79 h 79"/>
                <a:gd name="T38" fmla="*/ 30 w 59"/>
                <a:gd name="T39" fmla="*/ 76 h 79"/>
                <a:gd name="T40" fmla="*/ 32 w 59"/>
                <a:gd name="T41" fmla="*/ 72 h 79"/>
                <a:gd name="T42" fmla="*/ 33 w 59"/>
                <a:gd name="T43" fmla="*/ 63 h 79"/>
                <a:gd name="T44" fmla="*/ 33 w 59"/>
                <a:gd name="T45" fmla="*/ 63 h 79"/>
                <a:gd name="T46" fmla="*/ 33 w 59"/>
                <a:gd name="T47" fmla="*/ 48 h 79"/>
                <a:gd name="T48" fmla="*/ 36 w 59"/>
                <a:gd name="T49" fmla="*/ 40 h 79"/>
                <a:gd name="T50" fmla="*/ 37 w 59"/>
                <a:gd name="T51" fmla="*/ 37 h 79"/>
                <a:gd name="T52" fmla="*/ 37 w 59"/>
                <a:gd name="T53" fmla="*/ 36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59" h="79">
                  <a:moveTo>
                    <a:pt x="37" y="36"/>
                  </a:moveTo>
                  <a:lnTo>
                    <a:pt x="59" y="16"/>
                  </a:lnTo>
                  <a:lnTo>
                    <a:pt x="46" y="0"/>
                  </a:lnTo>
                  <a:lnTo>
                    <a:pt x="17" y="25"/>
                  </a:lnTo>
                  <a:lnTo>
                    <a:pt x="17" y="25"/>
                  </a:lnTo>
                  <a:lnTo>
                    <a:pt x="16" y="25"/>
                  </a:lnTo>
                  <a:lnTo>
                    <a:pt x="14" y="24"/>
                  </a:lnTo>
                  <a:lnTo>
                    <a:pt x="10" y="23"/>
                  </a:lnTo>
                  <a:lnTo>
                    <a:pt x="7" y="24"/>
                  </a:lnTo>
                  <a:lnTo>
                    <a:pt x="3" y="25"/>
                  </a:lnTo>
                  <a:lnTo>
                    <a:pt x="1" y="30"/>
                  </a:lnTo>
                  <a:lnTo>
                    <a:pt x="0" y="38"/>
                  </a:lnTo>
                  <a:lnTo>
                    <a:pt x="2" y="48"/>
                  </a:lnTo>
                  <a:lnTo>
                    <a:pt x="2" y="48"/>
                  </a:lnTo>
                  <a:lnTo>
                    <a:pt x="6" y="60"/>
                  </a:lnTo>
                  <a:lnTo>
                    <a:pt x="11" y="69"/>
                  </a:lnTo>
                  <a:lnTo>
                    <a:pt x="16" y="75"/>
                  </a:lnTo>
                  <a:lnTo>
                    <a:pt x="22" y="79"/>
                  </a:lnTo>
                  <a:lnTo>
                    <a:pt x="26" y="79"/>
                  </a:lnTo>
                  <a:lnTo>
                    <a:pt x="30" y="76"/>
                  </a:lnTo>
                  <a:lnTo>
                    <a:pt x="32" y="72"/>
                  </a:lnTo>
                  <a:lnTo>
                    <a:pt x="33" y="63"/>
                  </a:lnTo>
                  <a:lnTo>
                    <a:pt x="33" y="63"/>
                  </a:lnTo>
                  <a:lnTo>
                    <a:pt x="33" y="48"/>
                  </a:lnTo>
                  <a:lnTo>
                    <a:pt x="36" y="40"/>
                  </a:lnTo>
                  <a:lnTo>
                    <a:pt x="37" y="37"/>
                  </a:lnTo>
                  <a:lnTo>
                    <a:pt x="37" y="36"/>
                  </a:lnTo>
                </a:path>
              </a:pathLst>
            </a:custGeom>
            <a:solidFill>
              <a:srgbClr val="FF66CC"/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08" name="Freeform 935"/>
            <p:cNvSpPr>
              <a:spLocks/>
            </p:cNvSpPr>
            <p:nvPr/>
          </p:nvSpPr>
          <p:spPr bwMode="auto">
            <a:xfrm>
              <a:off x="8718842" y="3495848"/>
              <a:ext cx="20200" cy="11233"/>
            </a:xfrm>
            <a:custGeom>
              <a:avLst/>
              <a:gdLst>
                <a:gd name="T0" fmla="*/ 0 w 49"/>
                <a:gd name="T1" fmla="*/ 20 h 39"/>
                <a:gd name="T2" fmla="*/ 32 w 49"/>
                <a:gd name="T3" fmla="*/ 39 h 39"/>
                <a:gd name="T4" fmla="*/ 49 w 49"/>
                <a:gd name="T5" fmla="*/ 17 h 39"/>
                <a:gd name="T6" fmla="*/ 20 w 49"/>
                <a:gd name="T7" fmla="*/ 0 h 39"/>
                <a:gd name="T8" fmla="*/ 0 w 49"/>
                <a:gd name="T9" fmla="*/ 2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" h="39">
                  <a:moveTo>
                    <a:pt x="0" y="20"/>
                  </a:moveTo>
                  <a:lnTo>
                    <a:pt x="32" y="39"/>
                  </a:lnTo>
                  <a:lnTo>
                    <a:pt x="49" y="17"/>
                  </a:lnTo>
                  <a:lnTo>
                    <a:pt x="20" y="0"/>
                  </a:lnTo>
                  <a:lnTo>
                    <a:pt x="0" y="20"/>
                  </a:lnTo>
                  <a:close/>
                </a:path>
              </a:pathLst>
            </a:custGeom>
            <a:solidFill>
              <a:srgbClr val="FF66CC"/>
            </a:soli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09" name="Freeform 936"/>
            <p:cNvSpPr>
              <a:spLocks/>
            </p:cNvSpPr>
            <p:nvPr/>
          </p:nvSpPr>
          <p:spPr bwMode="auto">
            <a:xfrm>
              <a:off x="8718842" y="3495848"/>
              <a:ext cx="20200" cy="11233"/>
            </a:xfrm>
            <a:custGeom>
              <a:avLst/>
              <a:gdLst>
                <a:gd name="T0" fmla="*/ 0 w 49"/>
                <a:gd name="T1" fmla="*/ 20 h 39"/>
                <a:gd name="T2" fmla="*/ 32 w 49"/>
                <a:gd name="T3" fmla="*/ 39 h 39"/>
                <a:gd name="T4" fmla="*/ 49 w 49"/>
                <a:gd name="T5" fmla="*/ 17 h 39"/>
                <a:gd name="T6" fmla="*/ 20 w 49"/>
                <a:gd name="T7" fmla="*/ 0 h 39"/>
                <a:gd name="T8" fmla="*/ 0 w 49"/>
                <a:gd name="T9" fmla="*/ 2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" h="39">
                  <a:moveTo>
                    <a:pt x="0" y="20"/>
                  </a:moveTo>
                  <a:lnTo>
                    <a:pt x="32" y="39"/>
                  </a:lnTo>
                  <a:lnTo>
                    <a:pt x="49" y="17"/>
                  </a:lnTo>
                  <a:lnTo>
                    <a:pt x="20" y="0"/>
                  </a:lnTo>
                  <a:lnTo>
                    <a:pt x="0" y="20"/>
                  </a:lnTo>
                </a:path>
              </a:pathLst>
            </a:custGeom>
            <a:solidFill>
              <a:srgbClr val="FF66CC"/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10" name="Freeform 937"/>
            <p:cNvSpPr>
              <a:spLocks/>
            </p:cNvSpPr>
            <p:nvPr/>
          </p:nvSpPr>
          <p:spPr bwMode="auto">
            <a:xfrm>
              <a:off x="8714802" y="3514570"/>
              <a:ext cx="20200" cy="22467"/>
            </a:xfrm>
            <a:custGeom>
              <a:avLst/>
              <a:gdLst>
                <a:gd name="T0" fmla="*/ 22 w 57"/>
                <a:gd name="T1" fmla="*/ 2 h 65"/>
                <a:gd name="T2" fmla="*/ 51 w 57"/>
                <a:gd name="T3" fmla="*/ 37 h 65"/>
                <a:gd name="T4" fmla="*/ 53 w 57"/>
                <a:gd name="T5" fmla="*/ 38 h 65"/>
                <a:gd name="T6" fmla="*/ 54 w 57"/>
                <a:gd name="T7" fmla="*/ 43 h 65"/>
                <a:gd name="T8" fmla="*/ 55 w 57"/>
                <a:gd name="T9" fmla="*/ 49 h 65"/>
                <a:gd name="T10" fmla="*/ 57 w 57"/>
                <a:gd name="T11" fmla="*/ 55 h 65"/>
                <a:gd name="T12" fmla="*/ 57 w 57"/>
                <a:gd name="T13" fmla="*/ 60 h 65"/>
                <a:gd name="T14" fmla="*/ 56 w 57"/>
                <a:gd name="T15" fmla="*/ 64 h 65"/>
                <a:gd name="T16" fmla="*/ 54 w 57"/>
                <a:gd name="T17" fmla="*/ 65 h 65"/>
                <a:gd name="T18" fmla="*/ 48 w 57"/>
                <a:gd name="T19" fmla="*/ 63 h 65"/>
                <a:gd name="T20" fmla="*/ 41 w 57"/>
                <a:gd name="T21" fmla="*/ 57 h 65"/>
                <a:gd name="T22" fmla="*/ 33 w 57"/>
                <a:gd name="T23" fmla="*/ 51 h 65"/>
                <a:gd name="T24" fmla="*/ 25 w 57"/>
                <a:gd name="T25" fmla="*/ 45 h 65"/>
                <a:gd name="T26" fmla="*/ 18 w 57"/>
                <a:gd name="T27" fmla="*/ 38 h 65"/>
                <a:gd name="T28" fmla="*/ 11 w 57"/>
                <a:gd name="T29" fmla="*/ 34 h 65"/>
                <a:gd name="T30" fmla="*/ 5 w 57"/>
                <a:gd name="T31" fmla="*/ 29 h 65"/>
                <a:gd name="T32" fmla="*/ 2 w 57"/>
                <a:gd name="T33" fmla="*/ 26 h 65"/>
                <a:gd name="T34" fmla="*/ 0 w 57"/>
                <a:gd name="T35" fmla="*/ 24 h 65"/>
                <a:gd name="T36" fmla="*/ 0 w 57"/>
                <a:gd name="T37" fmla="*/ 23 h 65"/>
                <a:gd name="T38" fmla="*/ 2 w 57"/>
                <a:gd name="T39" fmla="*/ 19 h 65"/>
                <a:gd name="T40" fmla="*/ 3 w 57"/>
                <a:gd name="T41" fmla="*/ 14 h 65"/>
                <a:gd name="T42" fmla="*/ 5 w 57"/>
                <a:gd name="T43" fmla="*/ 8 h 65"/>
                <a:gd name="T44" fmla="*/ 9 w 57"/>
                <a:gd name="T45" fmla="*/ 4 h 65"/>
                <a:gd name="T46" fmla="*/ 12 w 57"/>
                <a:gd name="T47" fmla="*/ 0 h 65"/>
                <a:gd name="T48" fmla="*/ 17 w 57"/>
                <a:gd name="T49" fmla="*/ 0 h 65"/>
                <a:gd name="T50" fmla="*/ 22 w 57"/>
                <a:gd name="T51" fmla="*/ 2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57" h="65">
                  <a:moveTo>
                    <a:pt x="22" y="2"/>
                  </a:moveTo>
                  <a:lnTo>
                    <a:pt x="51" y="37"/>
                  </a:lnTo>
                  <a:lnTo>
                    <a:pt x="53" y="38"/>
                  </a:lnTo>
                  <a:lnTo>
                    <a:pt x="54" y="43"/>
                  </a:lnTo>
                  <a:lnTo>
                    <a:pt x="55" y="49"/>
                  </a:lnTo>
                  <a:lnTo>
                    <a:pt x="57" y="55"/>
                  </a:lnTo>
                  <a:lnTo>
                    <a:pt x="57" y="60"/>
                  </a:lnTo>
                  <a:lnTo>
                    <a:pt x="56" y="64"/>
                  </a:lnTo>
                  <a:lnTo>
                    <a:pt x="54" y="65"/>
                  </a:lnTo>
                  <a:lnTo>
                    <a:pt x="48" y="63"/>
                  </a:lnTo>
                  <a:lnTo>
                    <a:pt x="41" y="57"/>
                  </a:lnTo>
                  <a:lnTo>
                    <a:pt x="33" y="51"/>
                  </a:lnTo>
                  <a:lnTo>
                    <a:pt x="25" y="45"/>
                  </a:lnTo>
                  <a:lnTo>
                    <a:pt x="18" y="38"/>
                  </a:lnTo>
                  <a:lnTo>
                    <a:pt x="11" y="34"/>
                  </a:lnTo>
                  <a:lnTo>
                    <a:pt x="5" y="29"/>
                  </a:lnTo>
                  <a:lnTo>
                    <a:pt x="2" y="26"/>
                  </a:lnTo>
                  <a:lnTo>
                    <a:pt x="0" y="24"/>
                  </a:lnTo>
                  <a:lnTo>
                    <a:pt x="0" y="23"/>
                  </a:lnTo>
                  <a:lnTo>
                    <a:pt x="2" y="19"/>
                  </a:lnTo>
                  <a:lnTo>
                    <a:pt x="3" y="14"/>
                  </a:lnTo>
                  <a:lnTo>
                    <a:pt x="5" y="8"/>
                  </a:lnTo>
                  <a:lnTo>
                    <a:pt x="9" y="4"/>
                  </a:lnTo>
                  <a:lnTo>
                    <a:pt x="12" y="0"/>
                  </a:lnTo>
                  <a:lnTo>
                    <a:pt x="17" y="0"/>
                  </a:lnTo>
                  <a:lnTo>
                    <a:pt x="22" y="2"/>
                  </a:lnTo>
                  <a:close/>
                </a:path>
              </a:pathLst>
            </a:custGeom>
            <a:solidFill>
              <a:srgbClr val="FF66CC"/>
            </a:soli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11" name="Freeform 938"/>
            <p:cNvSpPr>
              <a:spLocks/>
            </p:cNvSpPr>
            <p:nvPr/>
          </p:nvSpPr>
          <p:spPr bwMode="auto">
            <a:xfrm>
              <a:off x="8714802" y="3514570"/>
              <a:ext cx="20200" cy="22467"/>
            </a:xfrm>
            <a:custGeom>
              <a:avLst/>
              <a:gdLst>
                <a:gd name="T0" fmla="*/ 22 w 57"/>
                <a:gd name="T1" fmla="*/ 2 h 65"/>
                <a:gd name="T2" fmla="*/ 51 w 57"/>
                <a:gd name="T3" fmla="*/ 37 h 65"/>
                <a:gd name="T4" fmla="*/ 51 w 57"/>
                <a:gd name="T5" fmla="*/ 37 h 65"/>
                <a:gd name="T6" fmla="*/ 53 w 57"/>
                <a:gd name="T7" fmla="*/ 38 h 65"/>
                <a:gd name="T8" fmla="*/ 54 w 57"/>
                <a:gd name="T9" fmla="*/ 43 h 65"/>
                <a:gd name="T10" fmla="*/ 55 w 57"/>
                <a:gd name="T11" fmla="*/ 49 h 65"/>
                <a:gd name="T12" fmla="*/ 57 w 57"/>
                <a:gd name="T13" fmla="*/ 55 h 65"/>
                <a:gd name="T14" fmla="*/ 57 w 57"/>
                <a:gd name="T15" fmla="*/ 60 h 65"/>
                <a:gd name="T16" fmla="*/ 56 w 57"/>
                <a:gd name="T17" fmla="*/ 64 h 65"/>
                <a:gd name="T18" fmla="*/ 54 w 57"/>
                <a:gd name="T19" fmla="*/ 65 h 65"/>
                <a:gd name="T20" fmla="*/ 48 w 57"/>
                <a:gd name="T21" fmla="*/ 63 h 65"/>
                <a:gd name="T22" fmla="*/ 48 w 57"/>
                <a:gd name="T23" fmla="*/ 63 h 65"/>
                <a:gd name="T24" fmla="*/ 41 w 57"/>
                <a:gd name="T25" fmla="*/ 57 h 65"/>
                <a:gd name="T26" fmla="*/ 33 w 57"/>
                <a:gd name="T27" fmla="*/ 51 h 65"/>
                <a:gd name="T28" fmla="*/ 25 w 57"/>
                <a:gd name="T29" fmla="*/ 45 h 65"/>
                <a:gd name="T30" fmla="*/ 18 w 57"/>
                <a:gd name="T31" fmla="*/ 38 h 65"/>
                <a:gd name="T32" fmla="*/ 11 w 57"/>
                <a:gd name="T33" fmla="*/ 34 h 65"/>
                <a:gd name="T34" fmla="*/ 5 w 57"/>
                <a:gd name="T35" fmla="*/ 29 h 65"/>
                <a:gd name="T36" fmla="*/ 2 w 57"/>
                <a:gd name="T37" fmla="*/ 26 h 65"/>
                <a:gd name="T38" fmla="*/ 0 w 57"/>
                <a:gd name="T39" fmla="*/ 24 h 65"/>
                <a:gd name="T40" fmla="*/ 0 w 57"/>
                <a:gd name="T41" fmla="*/ 24 h 65"/>
                <a:gd name="T42" fmla="*/ 0 w 57"/>
                <a:gd name="T43" fmla="*/ 23 h 65"/>
                <a:gd name="T44" fmla="*/ 2 w 57"/>
                <a:gd name="T45" fmla="*/ 19 h 65"/>
                <a:gd name="T46" fmla="*/ 3 w 57"/>
                <a:gd name="T47" fmla="*/ 14 h 65"/>
                <a:gd name="T48" fmla="*/ 5 w 57"/>
                <a:gd name="T49" fmla="*/ 8 h 65"/>
                <a:gd name="T50" fmla="*/ 9 w 57"/>
                <a:gd name="T51" fmla="*/ 4 h 65"/>
                <a:gd name="T52" fmla="*/ 12 w 57"/>
                <a:gd name="T53" fmla="*/ 0 h 65"/>
                <a:gd name="T54" fmla="*/ 17 w 57"/>
                <a:gd name="T55" fmla="*/ 0 h 65"/>
                <a:gd name="T56" fmla="*/ 22 w 57"/>
                <a:gd name="T57" fmla="*/ 2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7" h="65">
                  <a:moveTo>
                    <a:pt x="22" y="2"/>
                  </a:moveTo>
                  <a:lnTo>
                    <a:pt x="51" y="37"/>
                  </a:lnTo>
                  <a:lnTo>
                    <a:pt x="51" y="37"/>
                  </a:lnTo>
                  <a:lnTo>
                    <a:pt x="53" y="38"/>
                  </a:lnTo>
                  <a:lnTo>
                    <a:pt x="54" y="43"/>
                  </a:lnTo>
                  <a:lnTo>
                    <a:pt x="55" y="49"/>
                  </a:lnTo>
                  <a:lnTo>
                    <a:pt x="57" y="55"/>
                  </a:lnTo>
                  <a:lnTo>
                    <a:pt x="57" y="60"/>
                  </a:lnTo>
                  <a:lnTo>
                    <a:pt x="56" y="64"/>
                  </a:lnTo>
                  <a:lnTo>
                    <a:pt x="54" y="65"/>
                  </a:lnTo>
                  <a:lnTo>
                    <a:pt x="48" y="63"/>
                  </a:lnTo>
                  <a:lnTo>
                    <a:pt x="48" y="63"/>
                  </a:lnTo>
                  <a:lnTo>
                    <a:pt x="41" y="57"/>
                  </a:lnTo>
                  <a:lnTo>
                    <a:pt x="33" y="51"/>
                  </a:lnTo>
                  <a:lnTo>
                    <a:pt x="25" y="45"/>
                  </a:lnTo>
                  <a:lnTo>
                    <a:pt x="18" y="38"/>
                  </a:lnTo>
                  <a:lnTo>
                    <a:pt x="11" y="34"/>
                  </a:lnTo>
                  <a:lnTo>
                    <a:pt x="5" y="29"/>
                  </a:lnTo>
                  <a:lnTo>
                    <a:pt x="2" y="26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0" y="23"/>
                  </a:lnTo>
                  <a:lnTo>
                    <a:pt x="2" y="19"/>
                  </a:lnTo>
                  <a:lnTo>
                    <a:pt x="3" y="14"/>
                  </a:lnTo>
                  <a:lnTo>
                    <a:pt x="5" y="8"/>
                  </a:lnTo>
                  <a:lnTo>
                    <a:pt x="9" y="4"/>
                  </a:lnTo>
                  <a:lnTo>
                    <a:pt x="12" y="0"/>
                  </a:lnTo>
                  <a:lnTo>
                    <a:pt x="17" y="0"/>
                  </a:lnTo>
                  <a:lnTo>
                    <a:pt x="22" y="2"/>
                  </a:lnTo>
                </a:path>
              </a:pathLst>
            </a:custGeom>
            <a:solidFill>
              <a:srgbClr val="FF66CC"/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12" name="Freeform 939"/>
            <p:cNvSpPr>
              <a:spLocks/>
            </p:cNvSpPr>
            <p:nvPr/>
          </p:nvSpPr>
          <p:spPr bwMode="auto">
            <a:xfrm>
              <a:off x="8642083" y="3499592"/>
              <a:ext cx="20200" cy="22467"/>
            </a:xfrm>
            <a:custGeom>
              <a:avLst/>
              <a:gdLst>
                <a:gd name="T0" fmla="*/ 25 w 60"/>
                <a:gd name="T1" fmla="*/ 48 h 67"/>
                <a:gd name="T2" fmla="*/ 60 w 60"/>
                <a:gd name="T3" fmla="*/ 22 h 67"/>
                <a:gd name="T4" fmla="*/ 60 w 60"/>
                <a:gd name="T5" fmla="*/ 0 h 67"/>
                <a:gd name="T6" fmla="*/ 23 w 60"/>
                <a:gd name="T7" fmla="*/ 26 h 67"/>
                <a:gd name="T8" fmla="*/ 21 w 60"/>
                <a:gd name="T9" fmla="*/ 25 h 67"/>
                <a:gd name="T10" fmla="*/ 18 w 60"/>
                <a:gd name="T11" fmla="*/ 24 h 67"/>
                <a:gd name="T12" fmla="*/ 13 w 60"/>
                <a:gd name="T13" fmla="*/ 21 h 67"/>
                <a:gd name="T14" fmla="*/ 7 w 60"/>
                <a:gd name="T15" fmla="*/ 21 h 67"/>
                <a:gd name="T16" fmla="*/ 4 w 60"/>
                <a:gd name="T17" fmla="*/ 21 h 67"/>
                <a:gd name="T18" fmla="*/ 0 w 60"/>
                <a:gd name="T19" fmla="*/ 26 h 67"/>
                <a:gd name="T20" fmla="*/ 0 w 60"/>
                <a:gd name="T21" fmla="*/ 33 h 67"/>
                <a:gd name="T22" fmla="*/ 3 w 60"/>
                <a:gd name="T23" fmla="*/ 44 h 67"/>
                <a:gd name="T24" fmla="*/ 7 w 60"/>
                <a:gd name="T25" fmla="*/ 56 h 67"/>
                <a:gd name="T26" fmla="*/ 10 w 60"/>
                <a:gd name="T27" fmla="*/ 63 h 67"/>
                <a:gd name="T28" fmla="*/ 12 w 60"/>
                <a:gd name="T29" fmla="*/ 67 h 67"/>
                <a:gd name="T30" fmla="*/ 14 w 60"/>
                <a:gd name="T31" fmla="*/ 67 h 67"/>
                <a:gd name="T32" fmla="*/ 17 w 60"/>
                <a:gd name="T33" fmla="*/ 64 h 67"/>
                <a:gd name="T34" fmla="*/ 19 w 60"/>
                <a:gd name="T35" fmla="*/ 60 h 67"/>
                <a:gd name="T36" fmla="*/ 21 w 60"/>
                <a:gd name="T37" fmla="*/ 54 h 67"/>
                <a:gd name="T38" fmla="*/ 25 w 60"/>
                <a:gd name="T39" fmla="*/ 48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0" h="67">
                  <a:moveTo>
                    <a:pt x="25" y="48"/>
                  </a:moveTo>
                  <a:lnTo>
                    <a:pt x="60" y="22"/>
                  </a:lnTo>
                  <a:lnTo>
                    <a:pt x="60" y="0"/>
                  </a:lnTo>
                  <a:lnTo>
                    <a:pt x="23" y="26"/>
                  </a:lnTo>
                  <a:lnTo>
                    <a:pt x="21" y="25"/>
                  </a:lnTo>
                  <a:lnTo>
                    <a:pt x="18" y="24"/>
                  </a:lnTo>
                  <a:lnTo>
                    <a:pt x="13" y="21"/>
                  </a:lnTo>
                  <a:lnTo>
                    <a:pt x="7" y="21"/>
                  </a:lnTo>
                  <a:lnTo>
                    <a:pt x="4" y="21"/>
                  </a:lnTo>
                  <a:lnTo>
                    <a:pt x="0" y="26"/>
                  </a:lnTo>
                  <a:lnTo>
                    <a:pt x="0" y="33"/>
                  </a:lnTo>
                  <a:lnTo>
                    <a:pt x="3" y="44"/>
                  </a:lnTo>
                  <a:lnTo>
                    <a:pt x="7" y="56"/>
                  </a:lnTo>
                  <a:lnTo>
                    <a:pt x="10" y="63"/>
                  </a:lnTo>
                  <a:lnTo>
                    <a:pt x="12" y="67"/>
                  </a:lnTo>
                  <a:lnTo>
                    <a:pt x="14" y="67"/>
                  </a:lnTo>
                  <a:lnTo>
                    <a:pt x="17" y="64"/>
                  </a:lnTo>
                  <a:lnTo>
                    <a:pt x="19" y="60"/>
                  </a:lnTo>
                  <a:lnTo>
                    <a:pt x="21" y="54"/>
                  </a:lnTo>
                  <a:lnTo>
                    <a:pt x="25" y="48"/>
                  </a:lnTo>
                  <a:close/>
                </a:path>
              </a:pathLst>
            </a:custGeom>
            <a:solidFill>
              <a:srgbClr val="FF66CC"/>
            </a:soli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13" name="Freeform 940"/>
            <p:cNvSpPr>
              <a:spLocks/>
            </p:cNvSpPr>
            <p:nvPr/>
          </p:nvSpPr>
          <p:spPr bwMode="auto">
            <a:xfrm>
              <a:off x="8642083" y="3499592"/>
              <a:ext cx="20200" cy="22467"/>
            </a:xfrm>
            <a:custGeom>
              <a:avLst/>
              <a:gdLst>
                <a:gd name="T0" fmla="*/ 25 w 60"/>
                <a:gd name="T1" fmla="*/ 48 h 67"/>
                <a:gd name="T2" fmla="*/ 60 w 60"/>
                <a:gd name="T3" fmla="*/ 22 h 67"/>
                <a:gd name="T4" fmla="*/ 60 w 60"/>
                <a:gd name="T5" fmla="*/ 0 h 67"/>
                <a:gd name="T6" fmla="*/ 23 w 60"/>
                <a:gd name="T7" fmla="*/ 26 h 67"/>
                <a:gd name="T8" fmla="*/ 23 w 60"/>
                <a:gd name="T9" fmla="*/ 26 h 67"/>
                <a:gd name="T10" fmla="*/ 21 w 60"/>
                <a:gd name="T11" fmla="*/ 25 h 67"/>
                <a:gd name="T12" fmla="*/ 18 w 60"/>
                <a:gd name="T13" fmla="*/ 24 h 67"/>
                <a:gd name="T14" fmla="*/ 13 w 60"/>
                <a:gd name="T15" fmla="*/ 21 h 67"/>
                <a:gd name="T16" fmla="*/ 7 w 60"/>
                <a:gd name="T17" fmla="*/ 21 h 67"/>
                <a:gd name="T18" fmla="*/ 4 w 60"/>
                <a:gd name="T19" fmla="*/ 21 h 67"/>
                <a:gd name="T20" fmla="*/ 0 w 60"/>
                <a:gd name="T21" fmla="*/ 26 h 67"/>
                <a:gd name="T22" fmla="*/ 0 w 60"/>
                <a:gd name="T23" fmla="*/ 33 h 67"/>
                <a:gd name="T24" fmla="*/ 3 w 60"/>
                <a:gd name="T25" fmla="*/ 44 h 67"/>
                <a:gd name="T26" fmla="*/ 3 w 60"/>
                <a:gd name="T27" fmla="*/ 44 h 67"/>
                <a:gd name="T28" fmla="*/ 7 w 60"/>
                <a:gd name="T29" fmla="*/ 56 h 67"/>
                <a:gd name="T30" fmla="*/ 10 w 60"/>
                <a:gd name="T31" fmla="*/ 63 h 67"/>
                <a:gd name="T32" fmla="*/ 12 w 60"/>
                <a:gd name="T33" fmla="*/ 67 h 67"/>
                <a:gd name="T34" fmla="*/ 14 w 60"/>
                <a:gd name="T35" fmla="*/ 67 h 67"/>
                <a:gd name="T36" fmla="*/ 17 w 60"/>
                <a:gd name="T37" fmla="*/ 64 h 67"/>
                <a:gd name="T38" fmla="*/ 19 w 60"/>
                <a:gd name="T39" fmla="*/ 60 h 67"/>
                <a:gd name="T40" fmla="*/ 21 w 60"/>
                <a:gd name="T41" fmla="*/ 54 h 67"/>
                <a:gd name="T42" fmla="*/ 25 w 60"/>
                <a:gd name="T43" fmla="*/ 48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0" h="67">
                  <a:moveTo>
                    <a:pt x="25" y="48"/>
                  </a:moveTo>
                  <a:lnTo>
                    <a:pt x="60" y="22"/>
                  </a:lnTo>
                  <a:lnTo>
                    <a:pt x="60" y="0"/>
                  </a:lnTo>
                  <a:lnTo>
                    <a:pt x="23" y="26"/>
                  </a:lnTo>
                  <a:lnTo>
                    <a:pt x="23" y="26"/>
                  </a:lnTo>
                  <a:lnTo>
                    <a:pt x="21" y="25"/>
                  </a:lnTo>
                  <a:lnTo>
                    <a:pt x="18" y="24"/>
                  </a:lnTo>
                  <a:lnTo>
                    <a:pt x="13" y="21"/>
                  </a:lnTo>
                  <a:lnTo>
                    <a:pt x="7" y="21"/>
                  </a:lnTo>
                  <a:lnTo>
                    <a:pt x="4" y="21"/>
                  </a:lnTo>
                  <a:lnTo>
                    <a:pt x="0" y="26"/>
                  </a:lnTo>
                  <a:lnTo>
                    <a:pt x="0" y="33"/>
                  </a:lnTo>
                  <a:lnTo>
                    <a:pt x="3" y="44"/>
                  </a:lnTo>
                  <a:lnTo>
                    <a:pt x="3" y="44"/>
                  </a:lnTo>
                  <a:lnTo>
                    <a:pt x="7" y="56"/>
                  </a:lnTo>
                  <a:lnTo>
                    <a:pt x="10" y="63"/>
                  </a:lnTo>
                  <a:lnTo>
                    <a:pt x="12" y="67"/>
                  </a:lnTo>
                  <a:lnTo>
                    <a:pt x="14" y="67"/>
                  </a:lnTo>
                  <a:lnTo>
                    <a:pt x="17" y="64"/>
                  </a:lnTo>
                  <a:lnTo>
                    <a:pt x="19" y="60"/>
                  </a:lnTo>
                  <a:lnTo>
                    <a:pt x="21" y="54"/>
                  </a:lnTo>
                  <a:lnTo>
                    <a:pt x="25" y="48"/>
                  </a:lnTo>
                </a:path>
              </a:pathLst>
            </a:custGeom>
            <a:solidFill>
              <a:srgbClr val="FF66CC"/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14" name="Freeform 941"/>
            <p:cNvSpPr>
              <a:spLocks/>
            </p:cNvSpPr>
            <p:nvPr/>
          </p:nvSpPr>
          <p:spPr bwMode="auto">
            <a:xfrm>
              <a:off x="8638043" y="3525804"/>
              <a:ext cx="32320" cy="26211"/>
            </a:xfrm>
            <a:custGeom>
              <a:avLst/>
              <a:gdLst>
                <a:gd name="T0" fmla="*/ 55 w 87"/>
                <a:gd name="T1" fmla="*/ 75 h 75"/>
                <a:gd name="T2" fmla="*/ 55 w 87"/>
                <a:gd name="T3" fmla="*/ 75 h 75"/>
                <a:gd name="T4" fmla="*/ 58 w 87"/>
                <a:gd name="T5" fmla="*/ 74 h 75"/>
                <a:gd name="T6" fmla="*/ 65 w 87"/>
                <a:gd name="T7" fmla="*/ 72 h 75"/>
                <a:gd name="T8" fmla="*/ 78 w 87"/>
                <a:gd name="T9" fmla="*/ 69 h 75"/>
                <a:gd name="T10" fmla="*/ 87 w 87"/>
                <a:gd name="T11" fmla="*/ 66 h 75"/>
                <a:gd name="T12" fmla="*/ 86 w 87"/>
                <a:gd name="T13" fmla="*/ 60 h 75"/>
                <a:gd name="T14" fmla="*/ 79 w 87"/>
                <a:gd name="T15" fmla="*/ 51 h 75"/>
                <a:gd name="T16" fmla="*/ 71 w 87"/>
                <a:gd name="T17" fmla="*/ 40 h 75"/>
                <a:gd name="T18" fmla="*/ 68 w 87"/>
                <a:gd name="T19" fmla="*/ 34 h 75"/>
                <a:gd name="T20" fmla="*/ 65 w 87"/>
                <a:gd name="T21" fmla="*/ 24 h 75"/>
                <a:gd name="T22" fmla="*/ 63 w 87"/>
                <a:gd name="T23" fmla="*/ 16 h 75"/>
                <a:gd name="T24" fmla="*/ 61 w 87"/>
                <a:gd name="T25" fmla="*/ 8 h 75"/>
                <a:gd name="T26" fmla="*/ 57 w 87"/>
                <a:gd name="T27" fmla="*/ 2 h 75"/>
                <a:gd name="T28" fmla="*/ 53 w 87"/>
                <a:gd name="T29" fmla="*/ 0 h 75"/>
                <a:gd name="T30" fmla="*/ 47 w 87"/>
                <a:gd name="T31" fmla="*/ 2 h 75"/>
                <a:gd name="T32" fmla="*/ 40 w 87"/>
                <a:gd name="T33" fmla="*/ 9 h 75"/>
                <a:gd name="T34" fmla="*/ 31 w 87"/>
                <a:gd name="T35" fmla="*/ 20 h 75"/>
                <a:gd name="T36" fmla="*/ 22 w 87"/>
                <a:gd name="T37" fmla="*/ 30 h 75"/>
                <a:gd name="T38" fmla="*/ 13 w 87"/>
                <a:gd name="T39" fmla="*/ 39 h 75"/>
                <a:gd name="T40" fmla="*/ 6 w 87"/>
                <a:gd name="T41" fmla="*/ 47 h 75"/>
                <a:gd name="T42" fmla="*/ 2 w 87"/>
                <a:gd name="T43" fmla="*/ 56 h 75"/>
                <a:gd name="T44" fmla="*/ 0 w 87"/>
                <a:gd name="T45" fmla="*/ 61 h 75"/>
                <a:gd name="T46" fmla="*/ 3 w 87"/>
                <a:gd name="T47" fmla="*/ 66 h 75"/>
                <a:gd name="T48" fmla="*/ 11 w 87"/>
                <a:gd name="T49" fmla="*/ 69 h 75"/>
                <a:gd name="T50" fmla="*/ 21 w 87"/>
                <a:gd name="T51" fmla="*/ 72 h 75"/>
                <a:gd name="T52" fmla="*/ 29 w 87"/>
                <a:gd name="T53" fmla="*/ 73 h 75"/>
                <a:gd name="T54" fmla="*/ 37 w 87"/>
                <a:gd name="T55" fmla="*/ 74 h 75"/>
                <a:gd name="T56" fmla="*/ 43 w 87"/>
                <a:gd name="T57" fmla="*/ 74 h 75"/>
                <a:gd name="T58" fmla="*/ 49 w 87"/>
                <a:gd name="T59" fmla="*/ 75 h 75"/>
                <a:gd name="T60" fmla="*/ 53 w 87"/>
                <a:gd name="T61" fmla="*/ 75 h 75"/>
                <a:gd name="T62" fmla="*/ 54 w 87"/>
                <a:gd name="T63" fmla="*/ 75 h 75"/>
                <a:gd name="T64" fmla="*/ 55 w 87"/>
                <a:gd name="T65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87" h="75">
                  <a:moveTo>
                    <a:pt x="55" y="75"/>
                  </a:moveTo>
                  <a:lnTo>
                    <a:pt x="55" y="75"/>
                  </a:lnTo>
                  <a:lnTo>
                    <a:pt x="58" y="74"/>
                  </a:lnTo>
                  <a:lnTo>
                    <a:pt x="65" y="72"/>
                  </a:lnTo>
                  <a:lnTo>
                    <a:pt x="78" y="69"/>
                  </a:lnTo>
                  <a:lnTo>
                    <a:pt x="87" y="66"/>
                  </a:lnTo>
                  <a:lnTo>
                    <a:pt x="86" y="60"/>
                  </a:lnTo>
                  <a:lnTo>
                    <a:pt x="79" y="51"/>
                  </a:lnTo>
                  <a:lnTo>
                    <a:pt x="71" y="40"/>
                  </a:lnTo>
                  <a:lnTo>
                    <a:pt x="68" y="34"/>
                  </a:lnTo>
                  <a:lnTo>
                    <a:pt x="65" y="24"/>
                  </a:lnTo>
                  <a:lnTo>
                    <a:pt x="63" y="16"/>
                  </a:lnTo>
                  <a:lnTo>
                    <a:pt x="61" y="8"/>
                  </a:lnTo>
                  <a:lnTo>
                    <a:pt x="57" y="2"/>
                  </a:lnTo>
                  <a:lnTo>
                    <a:pt x="53" y="0"/>
                  </a:lnTo>
                  <a:lnTo>
                    <a:pt x="47" y="2"/>
                  </a:lnTo>
                  <a:lnTo>
                    <a:pt x="40" y="9"/>
                  </a:lnTo>
                  <a:lnTo>
                    <a:pt x="31" y="20"/>
                  </a:lnTo>
                  <a:lnTo>
                    <a:pt x="22" y="30"/>
                  </a:lnTo>
                  <a:lnTo>
                    <a:pt x="13" y="39"/>
                  </a:lnTo>
                  <a:lnTo>
                    <a:pt x="6" y="47"/>
                  </a:lnTo>
                  <a:lnTo>
                    <a:pt x="2" y="56"/>
                  </a:lnTo>
                  <a:lnTo>
                    <a:pt x="0" y="61"/>
                  </a:lnTo>
                  <a:lnTo>
                    <a:pt x="3" y="66"/>
                  </a:lnTo>
                  <a:lnTo>
                    <a:pt x="11" y="69"/>
                  </a:lnTo>
                  <a:lnTo>
                    <a:pt x="21" y="72"/>
                  </a:lnTo>
                  <a:lnTo>
                    <a:pt x="29" y="73"/>
                  </a:lnTo>
                  <a:lnTo>
                    <a:pt x="37" y="74"/>
                  </a:lnTo>
                  <a:lnTo>
                    <a:pt x="43" y="74"/>
                  </a:lnTo>
                  <a:lnTo>
                    <a:pt x="49" y="75"/>
                  </a:lnTo>
                  <a:lnTo>
                    <a:pt x="53" y="75"/>
                  </a:lnTo>
                  <a:lnTo>
                    <a:pt x="54" y="75"/>
                  </a:lnTo>
                  <a:lnTo>
                    <a:pt x="55" y="75"/>
                  </a:lnTo>
                  <a:close/>
                </a:path>
              </a:pathLst>
            </a:custGeom>
            <a:solidFill>
              <a:srgbClr val="FF66CC"/>
            </a:soli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15" name="Freeform 942"/>
            <p:cNvSpPr>
              <a:spLocks/>
            </p:cNvSpPr>
            <p:nvPr/>
          </p:nvSpPr>
          <p:spPr bwMode="auto">
            <a:xfrm>
              <a:off x="8638043" y="3525804"/>
              <a:ext cx="32320" cy="26211"/>
            </a:xfrm>
            <a:custGeom>
              <a:avLst/>
              <a:gdLst>
                <a:gd name="T0" fmla="*/ 55 w 87"/>
                <a:gd name="T1" fmla="*/ 75 h 75"/>
                <a:gd name="T2" fmla="*/ 55 w 87"/>
                <a:gd name="T3" fmla="*/ 75 h 75"/>
                <a:gd name="T4" fmla="*/ 55 w 87"/>
                <a:gd name="T5" fmla="*/ 75 h 75"/>
                <a:gd name="T6" fmla="*/ 58 w 87"/>
                <a:gd name="T7" fmla="*/ 74 h 75"/>
                <a:gd name="T8" fmla="*/ 65 w 87"/>
                <a:gd name="T9" fmla="*/ 72 h 75"/>
                <a:gd name="T10" fmla="*/ 78 w 87"/>
                <a:gd name="T11" fmla="*/ 69 h 75"/>
                <a:gd name="T12" fmla="*/ 78 w 87"/>
                <a:gd name="T13" fmla="*/ 69 h 75"/>
                <a:gd name="T14" fmla="*/ 87 w 87"/>
                <a:gd name="T15" fmla="*/ 66 h 75"/>
                <a:gd name="T16" fmla="*/ 86 w 87"/>
                <a:gd name="T17" fmla="*/ 60 h 75"/>
                <a:gd name="T18" fmla="*/ 79 w 87"/>
                <a:gd name="T19" fmla="*/ 51 h 75"/>
                <a:gd name="T20" fmla="*/ 71 w 87"/>
                <a:gd name="T21" fmla="*/ 40 h 75"/>
                <a:gd name="T22" fmla="*/ 71 w 87"/>
                <a:gd name="T23" fmla="*/ 40 h 75"/>
                <a:gd name="T24" fmla="*/ 68 w 87"/>
                <a:gd name="T25" fmla="*/ 34 h 75"/>
                <a:gd name="T26" fmla="*/ 65 w 87"/>
                <a:gd name="T27" fmla="*/ 24 h 75"/>
                <a:gd name="T28" fmla="*/ 63 w 87"/>
                <a:gd name="T29" fmla="*/ 16 h 75"/>
                <a:gd name="T30" fmla="*/ 61 w 87"/>
                <a:gd name="T31" fmla="*/ 8 h 75"/>
                <a:gd name="T32" fmla="*/ 57 w 87"/>
                <a:gd name="T33" fmla="*/ 2 h 75"/>
                <a:gd name="T34" fmla="*/ 53 w 87"/>
                <a:gd name="T35" fmla="*/ 0 h 75"/>
                <a:gd name="T36" fmla="*/ 47 w 87"/>
                <a:gd name="T37" fmla="*/ 2 h 75"/>
                <a:gd name="T38" fmla="*/ 40 w 87"/>
                <a:gd name="T39" fmla="*/ 9 h 75"/>
                <a:gd name="T40" fmla="*/ 40 w 87"/>
                <a:gd name="T41" fmla="*/ 9 h 75"/>
                <a:gd name="T42" fmla="*/ 31 w 87"/>
                <a:gd name="T43" fmla="*/ 20 h 75"/>
                <a:gd name="T44" fmla="*/ 22 w 87"/>
                <a:gd name="T45" fmla="*/ 30 h 75"/>
                <a:gd name="T46" fmla="*/ 13 w 87"/>
                <a:gd name="T47" fmla="*/ 39 h 75"/>
                <a:gd name="T48" fmla="*/ 6 w 87"/>
                <a:gd name="T49" fmla="*/ 47 h 75"/>
                <a:gd name="T50" fmla="*/ 2 w 87"/>
                <a:gd name="T51" fmla="*/ 56 h 75"/>
                <a:gd name="T52" fmla="*/ 0 w 87"/>
                <a:gd name="T53" fmla="*/ 61 h 75"/>
                <a:gd name="T54" fmla="*/ 3 w 87"/>
                <a:gd name="T55" fmla="*/ 66 h 75"/>
                <a:gd name="T56" fmla="*/ 11 w 87"/>
                <a:gd name="T57" fmla="*/ 69 h 75"/>
                <a:gd name="T58" fmla="*/ 11 w 87"/>
                <a:gd name="T59" fmla="*/ 69 h 75"/>
                <a:gd name="T60" fmla="*/ 21 w 87"/>
                <a:gd name="T61" fmla="*/ 72 h 75"/>
                <a:gd name="T62" fmla="*/ 29 w 87"/>
                <a:gd name="T63" fmla="*/ 73 h 75"/>
                <a:gd name="T64" fmla="*/ 37 w 87"/>
                <a:gd name="T65" fmla="*/ 74 h 75"/>
                <a:gd name="T66" fmla="*/ 43 w 87"/>
                <a:gd name="T67" fmla="*/ 74 h 75"/>
                <a:gd name="T68" fmla="*/ 49 w 87"/>
                <a:gd name="T69" fmla="*/ 75 h 75"/>
                <a:gd name="T70" fmla="*/ 53 w 87"/>
                <a:gd name="T71" fmla="*/ 75 h 75"/>
                <a:gd name="T72" fmla="*/ 54 w 87"/>
                <a:gd name="T73" fmla="*/ 75 h 75"/>
                <a:gd name="T74" fmla="*/ 55 w 87"/>
                <a:gd name="T75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7" h="75">
                  <a:moveTo>
                    <a:pt x="55" y="75"/>
                  </a:moveTo>
                  <a:lnTo>
                    <a:pt x="55" y="75"/>
                  </a:lnTo>
                  <a:lnTo>
                    <a:pt x="55" y="75"/>
                  </a:lnTo>
                  <a:lnTo>
                    <a:pt x="58" y="74"/>
                  </a:lnTo>
                  <a:lnTo>
                    <a:pt x="65" y="72"/>
                  </a:lnTo>
                  <a:lnTo>
                    <a:pt x="78" y="69"/>
                  </a:lnTo>
                  <a:lnTo>
                    <a:pt x="78" y="69"/>
                  </a:lnTo>
                  <a:lnTo>
                    <a:pt x="87" y="66"/>
                  </a:lnTo>
                  <a:lnTo>
                    <a:pt x="86" y="60"/>
                  </a:lnTo>
                  <a:lnTo>
                    <a:pt x="79" y="51"/>
                  </a:lnTo>
                  <a:lnTo>
                    <a:pt x="71" y="40"/>
                  </a:lnTo>
                  <a:lnTo>
                    <a:pt x="71" y="40"/>
                  </a:lnTo>
                  <a:lnTo>
                    <a:pt x="68" y="34"/>
                  </a:lnTo>
                  <a:lnTo>
                    <a:pt x="65" y="24"/>
                  </a:lnTo>
                  <a:lnTo>
                    <a:pt x="63" y="16"/>
                  </a:lnTo>
                  <a:lnTo>
                    <a:pt x="61" y="8"/>
                  </a:lnTo>
                  <a:lnTo>
                    <a:pt x="57" y="2"/>
                  </a:lnTo>
                  <a:lnTo>
                    <a:pt x="53" y="0"/>
                  </a:lnTo>
                  <a:lnTo>
                    <a:pt x="47" y="2"/>
                  </a:lnTo>
                  <a:lnTo>
                    <a:pt x="40" y="9"/>
                  </a:lnTo>
                  <a:lnTo>
                    <a:pt x="40" y="9"/>
                  </a:lnTo>
                  <a:lnTo>
                    <a:pt x="31" y="20"/>
                  </a:lnTo>
                  <a:lnTo>
                    <a:pt x="22" y="30"/>
                  </a:lnTo>
                  <a:lnTo>
                    <a:pt x="13" y="39"/>
                  </a:lnTo>
                  <a:lnTo>
                    <a:pt x="6" y="47"/>
                  </a:lnTo>
                  <a:lnTo>
                    <a:pt x="2" y="56"/>
                  </a:lnTo>
                  <a:lnTo>
                    <a:pt x="0" y="61"/>
                  </a:lnTo>
                  <a:lnTo>
                    <a:pt x="3" y="66"/>
                  </a:lnTo>
                  <a:lnTo>
                    <a:pt x="11" y="69"/>
                  </a:lnTo>
                  <a:lnTo>
                    <a:pt x="11" y="69"/>
                  </a:lnTo>
                  <a:lnTo>
                    <a:pt x="21" y="72"/>
                  </a:lnTo>
                  <a:lnTo>
                    <a:pt x="29" y="73"/>
                  </a:lnTo>
                  <a:lnTo>
                    <a:pt x="37" y="74"/>
                  </a:lnTo>
                  <a:lnTo>
                    <a:pt x="43" y="74"/>
                  </a:lnTo>
                  <a:lnTo>
                    <a:pt x="49" y="75"/>
                  </a:lnTo>
                  <a:lnTo>
                    <a:pt x="53" y="75"/>
                  </a:lnTo>
                  <a:lnTo>
                    <a:pt x="54" y="75"/>
                  </a:lnTo>
                  <a:lnTo>
                    <a:pt x="55" y="75"/>
                  </a:lnTo>
                </a:path>
              </a:pathLst>
            </a:custGeom>
            <a:solidFill>
              <a:srgbClr val="FF66CC"/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16" name="Freeform 943"/>
            <p:cNvSpPr>
              <a:spLocks/>
            </p:cNvSpPr>
            <p:nvPr/>
          </p:nvSpPr>
          <p:spPr bwMode="auto">
            <a:xfrm>
              <a:off x="8436045" y="3548271"/>
              <a:ext cx="16160" cy="11233"/>
            </a:xfrm>
            <a:custGeom>
              <a:avLst/>
              <a:gdLst>
                <a:gd name="T0" fmla="*/ 22 w 51"/>
                <a:gd name="T1" fmla="*/ 41 h 42"/>
                <a:gd name="T2" fmla="*/ 23 w 51"/>
                <a:gd name="T3" fmla="*/ 39 h 42"/>
                <a:gd name="T4" fmla="*/ 27 w 51"/>
                <a:gd name="T5" fmla="*/ 33 h 42"/>
                <a:gd name="T6" fmla="*/ 32 w 51"/>
                <a:gd name="T7" fmla="*/ 29 h 42"/>
                <a:gd name="T8" fmla="*/ 44 w 51"/>
                <a:gd name="T9" fmla="*/ 30 h 42"/>
                <a:gd name="T10" fmla="*/ 49 w 51"/>
                <a:gd name="T11" fmla="*/ 32 h 42"/>
                <a:gd name="T12" fmla="*/ 51 w 51"/>
                <a:gd name="T13" fmla="*/ 29 h 42"/>
                <a:gd name="T14" fmla="*/ 51 w 51"/>
                <a:gd name="T15" fmla="*/ 25 h 42"/>
                <a:gd name="T16" fmla="*/ 50 w 51"/>
                <a:gd name="T17" fmla="*/ 19 h 42"/>
                <a:gd name="T18" fmla="*/ 46 w 51"/>
                <a:gd name="T19" fmla="*/ 12 h 42"/>
                <a:gd name="T20" fmla="*/ 44 w 51"/>
                <a:gd name="T21" fmla="*/ 7 h 42"/>
                <a:gd name="T22" fmla="*/ 42 w 51"/>
                <a:gd name="T23" fmla="*/ 3 h 42"/>
                <a:gd name="T24" fmla="*/ 41 w 51"/>
                <a:gd name="T25" fmla="*/ 2 h 42"/>
                <a:gd name="T26" fmla="*/ 39 w 51"/>
                <a:gd name="T27" fmla="*/ 2 h 42"/>
                <a:gd name="T28" fmla="*/ 36 w 51"/>
                <a:gd name="T29" fmla="*/ 0 h 42"/>
                <a:gd name="T30" fmla="*/ 30 w 51"/>
                <a:gd name="T31" fmla="*/ 0 h 42"/>
                <a:gd name="T32" fmla="*/ 24 w 51"/>
                <a:gd name="T33" fmla="*/ 0 h 42"/>
                <a:gd name="T34" fmla="*/ 19 w 51"/>
                <a:gd name="T35" fmla="*/ 3 h 42"/>
                <a:gd name="T36" fmla="*/ 13 w 51"/>
                <a:gd name="T37" fmla="*/ 6 h 42"/>
                <a:gd name="T38" fmla="*/ 8 w 51"/>
                <a:gd name="T39" fmla="*/ 12 h 42"/>
                <a:gd name="T40" fmla="*/ 6 w 51"/>
                <a:gd name="T41" fmla="*/ 21 h 42"/>
                <a:gd name="T42" fmla="*/ 5 w 51"/>
                <a:gd name="T43" fmla="*/ 30 h 42"/>
                <a:gd name="T44" fmla="*/ 2 w 51"/>
                <a:gd name="T45" fmla="*/ 36 h 42"/>
                <a:gd name="T46" fmla="*/ 0 w 51"/>
                <a:gd name="T47" fmla="*/ 40 h 42"/>
                <a:gd name="T48" fmla="*/ 0 w 51"/>
                <a:gd name="T49" fmla="*/ 42 h 42"/>
                <a:gd name="T50" fmla="*/ 1 w 51"/>
                <a:gd name="T51" fmla="*/ 42 h 42"/>
                <a:gd name="T52" fmla="*/ 5 w 51"/>
                <a:gd name="T53" fmla="*/ 42 h 42"/>
                <a:gd name="T54" fmla="*/ 12 w 51"/>
                <a:gd name="T55" fmla="*/ 41 h 42"/>
                <a:gd name="T56" fmla="*/ 22 w 51"/>
                <a:gd name="T57" fmla="*/ 4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1" h="42">
                  <a:moveTo>
                    <a:pt x="22" y="41"/>
                  </a:moveTo>
                  <a:lnTo>
                    <a:pt x="23" y="39"/>
                  </a:lnTo>
                  <a:lnTo>
                    <a:pt x="27" y="33"/>
                  </a:lnTo>
                  <a:lnTo>
                    <a:pt x="32" y="29"/>
                  </a:lnTo>
                  <a:lnTo>
                    <a:pt x="44" y="30"/>
                  </a:lnTo>
                  <a:lnTo>
                    <a:pt x="49" y="32"/>
                  </a:lnTo>
                  <a:lnTo>
                    <a:pt x="51" y="29"/>
                  </a:lnTo>
                  <a:lnTo>
                    <a:pt x="51" y="25"/>
                  </a:lnTo>
                  <a:lnTo>
                    <a:pt x="50" y="19"/>
                  </a:lnTo>
                  <a:lnTo>
                    <a:pt x="46" y="12"/>
                  </a:lnTo>
                  <a:lnTo>
                    <a:pt x="44" y="7"/>
                  </a:lnTo>
                  <a:lnTo>
                    <a:pt x="42" y="3"/>
                  </a:lnTo>
                  <a:lnTo>
                    <a:pt x="41" y="2"/>
                  </a:lnTo>
                  <a:lnTo>
                    <a:pt x="39" y="2"/>
                  </a:lnTo>
                  <a:lnTo>
                    <a:pt x="36" y="0"/>
                  </a:lnTo>
                  <a:lnTo>
                    <a:pt x="30" y="0"/>
                  </a:lnTo>
                  <a:lnTo>
                    <a:pt x="24" y="0"/>
                  </a:lnTo>
                  <a:lnTo>
                    <a:pt x="19" y="3"/>
                  </a:lnTo>
                  <a:lnTo>
                    <a:pt x="13" y="6"/>
                  </a:lnTo>
                  <a:lnTo>
                    <a:pt x="8" y="12"/>
                  </a:lnTo>
                  <a:lnTo>
                    <a:pt x="6" y="21"/>
                  </a:lnTo>
                  <a:lnTo>
                    <a:pt x="5" y="30"/>
                  </a:lnTo>
                  <a:lnTo>
                    <a:pt x="2" y="36"/>
                  </a:lnTo>
                  <a:lnTo>
                    <a:pt x="0" y="40"/>
                  </a:lnTo>
                  <a:lnTo>
                    <a:pt x="0" y="42"/>
                  </a:lnTo>
                  <a:lnTo>
                    <a:pt x="1" y="42"/>
                  </a:lnTo>
                  <a:lnTo>
                    <a:pt x="5" y="42"/>
                  </a:lnTo>
                  <a:lnTo>
                    <a:pt x="12" y="41"/>
                  </a:lnTo>
                  <a:lnTo>
                    <a:pt x="22" y="41"/>
                  </a:lnTo>
                  <a:close/>
                </a:path>
              </a:pathLst>
            </a:custGeom>
            <a:solidFill>
              <a:srgbClr val="FF66CC"/>
            </a:soli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17" name="Freeform 944"/>
            <p:cNvSpPr>
              <a:spLocks/>
            </p:cNvSpPr>
            <p:nvPr/>
          </p:nvSpPr>
          <p:spPr bwMode="auto">
            <a:xfrm>
              <a:off x="8436045" y="3548271"/>
              <a:ext cx="16160" cy="11233"/>
            </a:xfrm>
            <a:custGeom>
              <a:avLst/>
              <a:gdLst>
                <a:gd name="T0" fmla="*/ 22 w 51"/>
                <a:gd name="T1" fmla="*/ 41 h 42"/>
                <a:gd name="T2" fmla="*/ 22 w 51"/>
                <a:gd name="T3" fmla="*/ 41 h 42"/>
                <a:gd name="T4" fmla="*/ 23 w 51"/>
                <a:gd name="T5" fmla="*/ 39 h 42"/>
                <a:gd name="T6" fmla="*/ 27 w 51"/>
                <a:gd name="T7" fmla="*/ 33 h 42"/>
                <a:gd name="T8" fmla="*/ 32 w 51"/>
                <a:gd name="T9" fmla="*/ 29 h 42"/>
                <a:gd name="T10" fmla="*/ 44 w 51"/>
                <a:gd name="T11" fmla="*/ 30 h 42"/>
                <a:gd name="T12" fmla="*/ 44 w 51"/>
                <a:gd name="T13" fmla="*/ 30 h 42"/>
                <a:gd name="T14" fmla="*/ 49 w 51"/>
                <a:gd name="T15" fmla="*/ 32 h 42"/>
                <a:gd name="T16" fmla="*/ 51 w 51"/>
                <a:gd name="T17" fmla="*/ 29 h 42"/>
                <a:gd name="T18" fmla="*/ 51 w 51"/>
                <a:gd name="T19" fmla="*/ 25 h 42"/>
                <a:gd name="T20" fmla="*/ 50 w 51"/>
                <a:gd name="T21" fmla="*/ 19 h 42"/>
                <a:gd name="T22" fmla="*/ 46 w 51"/>
                <a:gd name="T23" fmla="*/ 12 h 42"/>
                <a:gd name="T24" fmla="*/ 44 w 51"/>
                <a:gd name="T25" fmla="*/ 7 h 42"/>
                <a:gd name="T26" fmla="*/ 42 w 51"/>
                <a:gd name="T27" fmla="*/ 3 h 42"/>
                <a:gd name="T28" fmla="*/ 41 w 51"/>
                <a:gd name="T29" fmla="*/ 2 h 42"/>
                <a:gd name="T30" fmla="*/ 41 w 51"/>
                <a:gd name="T31" fmla="*/ 2 h 42"/>
                <a:gd name="T32" fmla="*/ 39 w 51"/>
                <a:gd name="T33" fmla="*/ 2 h 42"/>
                <a:gd name="T34" fmla="*/ 36 w 51"/>
                <a:gd name="T35" fmla="*/ 0 h 42"/>
                <a:gd name="T36" fmla="*/ 30 w 51"/>
                <a:gd name="T37" fmla="*/ 0 h 42"/>
                <a:gd name="T38" fmla="*/ 24 w 51"/>
                <a:gd name="T39" fmla="*/ 0 h 42"/>
                <a:gd name="T40" fmla="*/ 19 w 51"/>
                <a:gd name="T41" fmla="*/ 3 h 42"/>
                <a:gd name="T42" fmla="*/ 13 w 51"/>
                <a:gd name="T43" fmla="*/ 6 h 42"/>
                <a:gd name="T44" fmla="*/ 8 w 51"/>
                <a:gd name="T45" fmla="*/ 12 h 42"/>
                <a:gd name="T46" fmla="*/ 6 w 51"/>
                <a:gd name="T47" fmla="*/ 21 h 42"/>
                <a:gd name="T48" fmla="*/ 6 w 51"/>
                <a:gd name="T49" fmla="*/ 21 h 42"/>
                <a:gd name="T50" fmla="*/ 5 w 51"/>
                <a:gd name="T51" fmla="*/ 30 h 42"/>
                <a:gd name="T52" fmla="*/ 2 w 51"/>
                <a:gd name="T53" fmla="*/ 36 h 42"/>
                <a:gd name="T54" fmla="*/ 0 w 51"/>
                <a:gd name="T55" fmla="*/ 40 h 42"/>
                <a:gd name="T56" fmla="*/ 0 w 51"/>
                <a:gd name="T57" fmla="*/ 42 h 42"/>
                <a:gd name="T58" fmla="*/ 1 w 51"/>
                <a:gd name="T59" fmla="*/ 42 h 42"/>
                <a:gd name="T60" fmla="*/ 5 w 51"/>
                <a:gd name="T61" fmla="*/ 42 h 42"/>
                <a:gd name="T62" fmla="*/ 12 w 51"/>
                <a:gd name="T63" fmla="*/ 41 h 42"/>
                <a:gd name="T64" fmla="*/ 22 w 51"/>
                <a:gd name="T65" fmla="*/ 4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51" h="42">
                  <a:moveTo>
                    <a:pt x="22" y="41"/>
                  </a:moveTo>
                  <a:lnTo>
                    <a:pt x="22" y="41"/>
                  </a:lnTo>
                  <a:lnTo>
                    <a:pt x="23" y="39"/>
                  </a:lnTo>
                  <a:lnTo>
                    <a:pt x="27" y="33"/>
                  </a:lnTo>
                  <a:lnTo>
                    <a:pt x="32" y="29"/>
                  </a:lnTo>
                  <a:lnTo>
                    <a:pt x="44" y="30"/>
                  </a:lnTo>
                  <a:lnTo>
                    <a:pt x="44" y="30"/>
                  </a:lnTo>
                  <a:lnTo>
                    <a:pt x="49" y="32"/>
                  </a:lnTo>
                  <a:lnTo>
                    <a:pt x="51" y="29"/>
                  </a:lnTo>
                  <a:lnTo>
                    <a:pt x="51" y="25"/>
                  </a:lnTo>
                  <a:lnTo>
                    <a:pt x="50" y="19"/>
                  </a:lnTo>
                  <a:lnTo>
                    <a:pt x="46" y="12"/>
                  </a:lnTo>
                  <a:lnTo>
                    <a:pt x="44" y="7"/>
                  </a:lnTo>
                  <a:lnTo>
                    <a:pt x="42" y="3"/>
                  </a:lnTo>
                  <a:lnTo>
                    <a:pt x="41" y="2"/>
                  </a:lnTo>
                  <a:lnTo>
                    <a:pt x="41" y="2"/>
                  </a:lnTo>
                  <a:lnTo>
                    <a:pt x="39" y="2"/>
                  </a:lnTo>
                  <a:lnTo>
                    <a:pt x="36" y="0"/>
                  </a:lnTo>
                  <a:lnTo>
                    <a:pt x="30" y="0"/>
                  </a:lnTo>
                  <a:lnTo>
                    <a:pt x="24" y="0"/>
                  </a:lnTo>
                  <a:lnTo>
                    <a:pt x="19" y="3"/>
                  </a:lnTo>
                  <a:lnTo>
                    <a:pt x="13" y="6"/>
                  </a:lnTo>
                  <a:lnTo>
                    <a:pt x="8" y="12"/>
                  </a:lnTo>
                  <a:lnTo>
                    <a:pt x="6" y="21"/>
                  </a:lnTo>
                  <a:lnTo>
                    <a:pt x="6" y="21"/>
                  </a:lnTo>
                  <a:lnTo>
                    <a:pt x="5" y="30"/>
                  </a:lnTo>
                  <a:lnTo>
                    <a:pt x="2" y="36"/>
                  </a:lnTo>
                  <a:lnTo>
                    <a:pt x="0" y="40"/>
                  </a:lnTo>
                  <a:lnTo>
                    <a:pt x="0" y="42"/>
                  </a:lnTo>
                  <a:lnTo>
                    <a:pt x="1" y="42"/>
                  </a:lnTo>
                  <a:lnTo>
                    <a:pt x="5" y="42"/>
                  </a:lnTo>
                  <a:lnTo>
                    <a:pt x="12" y="41"/>
                  </a:lnTo>
                  <a:lnTo>
                    <a:pt x="22" y="41"/>
                  </a:lnTo>
                </a:path>
              </a:pathLst>
            </a:custGeom>
            <a:solidFill>
              <a:srgbClr val="FF66CC"/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18" name="Freeform 945"/>
            <p:cNvSpPr>
              <a:spLocks/>
            </p:cNvSpPr>
            <p:nvPr/>
          </p:nvSpPr>
          <p:spPr bwMode="auto">
            <a:xfrm>
              <a:off x="8355246" y="3525804"/>
              <a:ext cx="12120" cy="18722"/>
            </a:xfrm>
            <a:custGeom>
              <a:avLst/>
              <a:gdLst>
                <a:gd name="T0" fmla="*/ 17 w 33"/>
                <a:gd name="T1" fmla="*/ 48 h 50"/>
                <a:gd name="T2" fmla="*/ 33 w 33"/>
                <a:gd name="T3" fmla="*/ 26 h 50"/>
                <a:gd name="T4" fmla="*/ 33 w 33"/>
                <a:gd name="T5" fmla="*/ 0 h 50"/>
                <a:gd name="T6" fmla="*/ 31 w 33"/>
                <a:gd name="T7" fmla="*/ 1 h 50"/>
                <a:gd name="T8" fmla="*/ 24 w 33"/>
                <a:gd name="T9" fmla="*/ 5 h 50"/>
                <a:gd name="T10" fmla="*/ 15 w 33"/>
                <a:gd name="T11" fmla="*/ 12 h 50"/>
                <a:gd name="T12" fmla="*/ 6 w 33"/>
                <a:gd name="T13" fmla="*/ 22 h 50"/>
                <a:gd name="T14" fmla="*/ 2 w 33"/>
                <a:gd name="T15" fmla="*/ 28 h 50"/>
                <a:gd name="T16" fmla="*/ 0 w 33"/>
                <a:gd name="T17" fmla="*/ 34 h 50"/>
                <a:gd name="T18" fmla="*/ 0 w 33"/>
                <a:gd name="T19" fmla="*/ 40 h 50"/>
                <a:gd name="T20" fmla="*/ 2 w 33"/>
                <a:gd name="T21" fmla="*/ 44 h 50"/>
                <a:gd name="T22" fmla="*/ 4 w 33"/>
                <a:gd name="T23" fmla="*/ 48 h 50"/>
                <a:gd name="T24" fmla="*/ 8 w 33"/>
                <a:gd name="T25" fmla="*/ 50 h 50"/>
                <a:gd name="T26" fmla="*/ 13 w 33"/>
                <a:gd name="T27" fmla="*/ 50 h 50"/>
                <a:gd name="T28" fmla="*/ 17 w 33"/>
                <a:gd name="T29" fmla="*/ 48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" h="50">
                  <a:moveTo>
                    <a:pt x="17" y="48"/>
                  </a:moveTo>
                  <a:lnTo>
                    <a:pt x="33" y="26"/>
                  </a:lnTo>
                  <a:lnTo>
                    <a:pt x="33" y="0"/>
                  </a:lnTo>
                  <a:lnTo>
                    <a:pt x="31" y="1"/>
                  </a:lnTo>
                  <a:lnTo>
                    <a:pt x="24" y="5"/>
                  </a:lnTo>
                  <a:lnTo>
                    <a:pt x="15" y="12"/>
                  </a:lnTo>
                  <a:lnTo>
                    <a:pt x="6" y="22"/>
                  </a:lnTo>
                  <a:lnTo>
                    <a:pt x="2" y="28"/>
                  </a:lnTo>
                  <a:lnTo>
                    <a:pt x="0" y="34"/>
                  </a:lnTo>
                  <a:lnTo>
                    <a:pt x="0" y="40"/>
                  </a:lnTo>
                  <a:lnTo>
                    <a:pt x="2" y="44"/>
                  </a:lnTo>
                  <a:lnTo>
                    <a:pt x="4" y="48"/>
                  </a:lnTo>
                  <a:lnTo>
                    <a:pt x="8" y="50"/>
                  </a:lnTo>
                  <a:lnTo>
                    <a:pt x="13" y="50"/>
                  </a:lnTo>
                  <a:lnTo>
                    <a:pt x="17" y="48"/>
                  </a:lnTo>
                  <a:close/>
                </a:path>
              </a:pathLst>
            </a:custGeom>
            <a:solidFill>
              <a:srgbClr val="FF66CC"/>
            </a:soli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19" name="Freeform 946"/>
            <p:cNvSpPr>
              <a:spLocks/>
            </p:cNvSpPr>
            <p:nvPr/>
          </p:nvSpPr>
          <p:spPr bwMode="auto">
            <a:xfrm>
              <a:off x="8355246" y="3525804"/>
              <a:ext cx="12120" cy="18722"/>
            </a:xfrm>
            <a:custGeom>
              <a:avLst/>
              <a:gdLst>
                <a:gd name="T0" fmla="*/ 17 w 33"/>
                <a:gd name="T1" fmla="*/ 48 h 50"/>
                <a:gd name="T2" fmla="*/ 33 w 33"/>
                <a:gd name="T3" fmla="*/ 26 h 50"/>
                <a:gd name="T4" fmla="*/ 33 w 33"/>
                <a:gd name="T5" fmla="*/ 0 h 50"/>
                <a:gd name="T6" fmla="*/ 33 w 33"/>
                <a:gd name="T7" fmla="*/ 0 h 50"/>
                <a:gd name="T8" fmla="*/ 31 w 33"/>
                <a:gd name="T9" fmla="*/ 1 h 50"/>
                <a:gd name="T10" fmla="*/ 24 w 33"/>
                <a:gd name="T11" fmla="*/ 5 h 50"/>
                <a:gd name="T12" fmla="*/ 15 w 33"/>
                <a:gd name="T13" fmla="*/ 12 h 50"/>
                <a:gd name="T14" fmla="*/ 6 w 33"/>
                <a:gd name="T15" fmla="*/ 22 h 50"/>
                <a:gd name="T16" fmla="*/ 6 w 33"/>
                <a:gd name="T17" fmla="*/ 22 h 50"/>
                <a:gd name="T18" fmla="*/ 2 w 33"/>
                <a:gd name="T19" fmla="*/ 28 h 50"/>
                <a:gd name="T20" fmla="*/ 0 w 33"/>
                <a:gd name="T21" fmla="*/ 34 h 50"/>
                <a:gd name="T22" fmla="*/ 0 w 33"/>
                <a:gd name="T23" fmla="*/ 40 h 50"/>
                <a:gd name="T24" fmla="*/ 2 w 33"/>
                <a:gd name="T25" fmla="*/ 44 h 50"/>
                <a:gd name="T26" fmla="*/ 4 w 33"/>
                <a:gd name="T27" fmla="*/ 48 h 50"/>
                <a:gd name="T28" fmla="*/ 8 w 33"/>
                <a:gd name="T29" fmla="*/ 50 h 50"/>
                <a:gd name="T30" fmla="*/ 13 w 33"/>
                <a:gd name="T31" fmla="*/ 50 h 50"/>
                <a:gd name="T32" fmla="*/ 17 w 33"/>
                <a:gd name="T33" fmla="*/ 48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3" h="50">
                  <a:moveTo>
                    <a:pt x="17" y="48"/>
                  </a:moveTo>
                  <a:lnTo>
                    <a:pt x="33" y="26"/>
                  </a:lnTo>
                  <a:lnTo>
                    <a:pt x="33" y="0"/>
                  </a:lnTo>
                  <a:lnTo>
                    <a:pt x="33" y="0"/>
                  </a:lnTo>
                  <a:lnTo>
                    <a:pt x="31" y="1"/>
                  </a:lnTo>
                  <a:lnTo>
                    <a:pt x="24" y="5"/>
                  </a:lnTo>
                  <a:lnTo>
                    <a:pt x="15" y="12"/>
                  </a:lnTo>
                  <a:lnTo>
                    <a:pt x="6" y="22"/>
                  </a:lnTo>
                  <a:lnTo>
                    <a:pt x="6" y="22"/>
                  </a:lnTo>
                  <a:lnTo>
                    <a:pt x="2" y="28"/>
                  </a:lnTo>
                  <a:lnTo>
                    <a:pt x="0" y="34"/>
                  </a:lnTo>
                  <a:lnTo>
                    <a:pt x="0" y="40"/>
                  </a:lnTo>
                  <a:lnTo>
                    <a:pt x="2" y="44"/>
                  </a:lnTo>
                  <a:lnTo>
                    <a:pt x="4" y="48"/>
                  </a:lnTo>
                  <a:lnTo>
                    <a:pt x="8" y="50"/>
                  </a:lnTo>
                  <a:lnTo>
                    <a:pt x="13" y="50"/>
                  </a:lnTo>
                  <a:lnTo>
                    <a:pt x="17" y="48"/>
                  </a:lnTo>
                </a:path>
              </a:pathLst>
            </a:custGeom>
            <a:solidFill>
              <a:srgbClr val="FF66CC"/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20" name="Freeform 947"/>
            <p:cNvSpPr>
              <a:spLocks/>
            </p:cNvSpPr>
            <p:nvPr/>
          </p:nvSpPr>
          <p:spPr bwMode="auto">
            <a:xfrm>
              <a:off x="8702683" y="3552015"/>
              <a:ext cx="48480" cy="33700"/>
            </a:xfrm>
            <a:custGeom>
              <a:avLst/>
              <a:gdLst>
                <a:gd name="T0" fmla="*/ 102 w 137"/>
                <a:gd name="T1" fmla="*/ 34 h 97"/>
                <a:gd name="T2" fmla="*/ 73 w 137"/>
                <a:gd name="T3" fmla="*/ 34 h 97"/>
                <a:gd name="T4" fmla="*/ 55 w 137"/>
                <a:gd name="T5" fmla="*/ 50 h 97"/>
                <a:gd name="T6" fmla="*/ 51 w 137"/>
                <a:gd name="T7" fmla="*/ 48 h 97"/>
                <a:gd name="T8" fmla="*/ 46 w 137"/>
                <a:gd name="T9" fmla="*/ 43 h 97"/>
                <a:gd name="T10" fmla="*/ 38 w 137"/>
                <a:gd name="T11" fmla="*/ 44 h 97"/>
                <a:gd name="T12" fmla="*/ 33 w 137"/>
                <a:gd name="T13" fmla="*/ 54 h 97"/>
                <a:gd name="T14" fmla="*/ 32 w 137"/>
                <a:gd name="T15" fmla="*/ 61 h 97"/>
                <a:gd name="T16" fmla="*/ 31 w 137"/>
                <a:gd name="T17" fmla="*/ 65 h 97"/>
                <a:gd name="T18" fmla="*/ 29 w 137"/>
                <a:gd name="T19" fmla="*/ 69 h 97"/>
                <a:gd name="T20" fmla="*/ 28 w 137"/>
                <a:gd name="T21" fmla="*/ 72 h 97"/>
                <a:gd name="T22" fmla="*/ 27 w 137"/>
                <a:gd name="T23" fmla="*/ 75 h 97"/>
                <a:gd name="T24" fmla="*/ 26 w 137"/>
                <a:gd name="T25" fmla="*/ 78 h 97"/>
                <a:gd name="T26" fmla="*/ 25 w 137"/>
                <a:gd name="T27" fmla="*/ 83 h 97"/>
                <a:gd name="T28" fmla="*/ 22 w 137"/>
                <a:gd name="T29" fmla="*/ 88 h 97"/>
                <a:gd name="T30" fmla="*/ 20 w 137"/>
                <a:gd name="T31" fmla="*/ 94 h 97"/>
                <a:gd name="T32" fmla="*/ 17 w 137"/>
                <a:gd name="T33" fmla="*/ 97 h 97"/>
                <a:gd name="T34" fmla="*/ 14 w 137"/>
                <a:gd name="T35" fmla="*/ 95 h 97"/>
                <a:gd name="T36" fmla="*/ 11 w 137"/>
                <a:gd name="T37" fmla="*/ 93 h 97"/>
                <a:gd name="T38" fmla="*/ 9 w 137"/>
                <a:gd name="T39" fmla="*/ 90 h 97"/>
                <a:gd name="T40" fmla="*/ 6 w 137"/>
                <a:gd name="T41" fmla="*/ 84 h 97"/>
                <a:gd name="T42" fmla="*/ 4 w 137"/>
                <a:gd name="T43" fmla="*/ 78 h 97"/>
                <a:gd name="T44" fmla="*/ 4 w 137"/>
                <a:gd name="T45" fmla="*/ 72 h 97"/>
                <a:gd name="T46" fmla="*/ 4 w 137"/>
                <a:gd name="T47" fmla="*/ 65 h 97"/>
                <a:gd name="T48" fmla="*/ 3 w 137"/>
                <a:gd name="T49" fmla="*/ 57 h 97"/>
                <a:gd name="T50" fmla="*/ 2 w 137"/>
                <a:gd name="T51" fmla="*/ 49 h 97"/>
                <a:gd name="T52" fmla="*/ 0 w 137"/>
                <a:gd name="T53" fmla="*/ 41 h 97"/>
                <a:gd name="T54" fmla="*/ 0 w 137"/>
                <a:gd name="T55" fmla="*/ 35 h 97"/>
                <a:gd name="T56" fmla="*/ 3 w 137"/>
                <a:gd name="T57" fmla="*/ 31 h 97"/>
                <a:gd name="T58" fmla="*/ 6 w 137"/>
                <a:gd name="T59" fmla="*/ 29 h 97"/>
                <a:gd name="T60" fmla="*/ 13 w 137"/>
                <a:gd name="T61" fmla="*/ 32 h 97"/>
                <a:gd name="T62" fmla="*/ 27 w 137"/>
                <a:gd name="T63" fmla="*/ 35 h 97"/>
                <a:gd name="T64" fmla="*/ 36 w 137"/>
                <a:gd name="T65" fmla="*/ 32 h 97"/>
                <a:gd name="T66" fmla="*/ 41 w 137"/>
                <a:gd name="T67" fmla="*/ 25 h 97"/>
                <a:gd name="T68" fmla="*/ 42 w 137"/>
                <a:gd name="T69" fmla="*/ 21 h 97"/>
                <a:gd name="T70" fmla="*/ 43 w 137"/>
                <a:gd name="T71" fmla="*/ 20 h 97"/>
                <a:gd name="T72" fmla="*/ 47 w 137"/>
                <a:gd name="T73" fmla="*/ 17 h 97"/>
                <a:gd name="T74" fmla="*/ 53 w 137"/>
                <a:gd name="T75" fmla="*/ 12 h 97"/>
                <a:gd name="T76" fmla="*/ 60 w 137"/>
                <a:gd name="T77" fmla="*/ 6 h 97"/>
                <a:gd name="T78" fmla="*/ 68 w 137"/>
                <a:gd name="T79" fmla="*/ 3 h 97"/>
                <a:gd name="T80" fmla="*/ 76 w 137"/>
                <a:gd name="T81" fmla="*/ 0 h 97"/>
                <a:gd name="T82" fmla="*/ 85 w 137"/>
                <a:gd name="T83" fmla="*/ 2 h 97"/>
                <a:gd name="T84" fmla="*/ 93 w 137"/>
                <a:gd name="T85" fmla="*/ 6 h 97"/>
                <a:gd name="T86" fmla="*/ 102 w 137"/>
                <a:gd name="T87" fmla="*/ 13 h 97"/>
                <a:gd name="T88" fmla="*/ 114 w 137"/>
                <a:gd name="T89" fmla="*/ 18 h 97"/>
                <a:gd name="T90" fmla="*/ 124 w 137"/>
                <a:gd name="T91" fmla="*/ 22 h 97"/>
                <a:gd name="T92" fmla="*/ 134 w 137"/>
                <a:gd name="T93" fmla="*/ 26 h 97"/>
                <a:gd name="T94" fmla="*/ 137 w 137"/>
                <a:gd name="T95" fmla="*/ 28 h 97"/>
                <a:gd name="T96" fmla="*/ 135 w 137"/>
                <a:gd name="T97" fmla="*/ 31 h 97"/>
                <a:gd name="T98" fmla="*/ 124 w 137"/>
                <a:gd name="T99" fmla="*/ 33 h 97"/>
                <a:gd name="T100" fmla="*/ 102 w 137"/>
                <a:gd name="T101" fmla="*/ 34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37" h="97">
                  <a:moveTo>
                    <a:pt x="102" y="34"/>
                  </a:moveTo>
                  <a:lnTo>
                    <a:pt x="73" y="34"/>
                  </a:lnTo>
                  <a:lnTo>
                    <a:pt x="55" y="50"/>
                  </a:lnTo>
                  <a:lnTo>
                    <a:pt x="51" y="48"/>
                  </a:lnTo>
                  <a:lnTo>
                    <a:pt x="46" y="43"/>
                  </a:lnTo>
                  <a:lnTo>
                    <a:pt x="38" y="44"/>
                  </a:lnTo>
                  <a:lnTo>
                    <a:pt x="33" y="54"/>
                  </a:lnTo>
                  <a:lnTo>
                    <a:pt x="32" y="61"/>
                  </a:lnTo>
                  <a:lnTo>
                    <a:pt x="31" y="65"/>
                  </a:lnTo>
                  <a:lnTo>
                    <a:pt x="29" y="69"/>
                  </a:lnTo>
                  <a:lnTo>
                    <a:pt x="28" y="72"/>
                  </a:lnTo>
                  <a:lnTo>
                    <a:pt x="27" y="75"/>
                  </a:lnTo>
                  <a:lnTo>
                    <a:pt x="26" y="78"/>
                  </a:lnTo>
                  <a:lnTo>
                    <a:pt x="25" y="83"/>
                  </a:lnTo>
                  <a:lnTo>
                    <a:pt x="22" y="88"/>
                  </a:lnTo>
                  <a:lnTo>
                    <a:pt x="20" y="94"/>
                  </a:lnTo>
                  <a:lnTo>
                    <a:pt x="17" y="97"/>
                  </a:lnTo>
                  <a:lnTo>
                    <a:pt x="14" y="95"/>
                  </a:lnTo>
                  <a:lnTo>
                    <a:pt x="11" y="93"/>
                  </a:lnTo>
                  <a:lnTo>
                    <a:pt x="9" y="90"/>
                  </a:lnTo>
                  <a:lnTo>
                    <a:pt x="6" y="84"/>
                  </a:lnTo>
                  <a:lnTo>
                    <a:pt x="4" y="78"/>
                  </a:lnTo>
                  <a:lnTo>
                    <a:pt x="4" y="72"/>
                  </a:lnTo>
                  <a:lnTo>
                    <a:pt x="4" y="65"/>
                  </a:lnTo>
                  <a:lnTo>
                    <a:pt x="3" y="57"/>
                  </a:lnTo>
                  <a:lnTo>
                    <a:pt x="2" y="49"/>
                  </a:lnTo>
                  <a:lnTo>
                    <a:pt x="0" y="41"/>
                  </a:lnTo>
                  <a:lnTo>
                    <a:pt x="0" y="35"/>
                  </a:lnTo>
                  <a:lnTo>
                    <a:pt x="3" y="31"/>
                  </a:lnTo>
                  <a:lnTo>
                    <a:pt x="6" y="29"/>
                  </a:lnTo>
                  <a:lnTo>
                    <a:pt x="13" y="32"/>
                  </a:lnTo>
                  <a:lnTo>
                    <a:pt x="27" y="35"/>
                  </a:lnTo>
                  <a:lnTo>
                    <a:pt x="36" y="32"/>
                  </a:lnTo>
                  <a:lnTo>
                    <a:pt x="41" y="25"/>
                  </a:lnTo>
                  <a:lnTo>
                    <a:pt x="42" y="21"/>
                  </a:lnTo>
                  <a:lnTo>
                    <a:pt x="43" y="20"/>
                  </a:lnTo>
                  <a:lnTo>
                    <a:pt x="47" y="17"/>
                  </a:lnTo>
                  <a:lnTo>
                    <a:pt x="53" y="12"/>
                  </a:lnTo>
                  <a:lnTo>
                    <a:pt x="60" y="6"/>
                  </a:lnTo>
                  <a:lnTo>
                    <a:pt x="68" y="3"/>
                  </a:lnTo>
                  <a:lnTo>
                    <a:pt x="76" y="0"/>
                  </a:lnTo>
                  <a:lnTo>
                    <a:pt x="85" y="2"/>
                  </a:lnTo>
                  <a:lnTo>
                    <a:pt x="93" y="6"/>
                  </a:lnTo>
                  <a:lnTo>
                    <a:pt x="102" y="13"/>
                  </a:lnTo>
                  <a:lnTo>
                    <a:pt x="114" y="18"/>
                  </a:lnTo>
                  <a:lnTo>
                    <a:pt x="124" y="22"/>
                  </a:lnTo>
                  <a:lnTo>
                    <a:pt x="134" y="26"/>
                  </a:lnTo>
                  <a:lnTo>
                    <a:pt x="137" y="28"/>
                  </a:lnTo>
                  <a:lnTo>
                    <a:pt x="135" y="31"/>
                  </a:lnTo>
                  <a:lnTo>
                    <a:pt x="124" y="33"/>
                  </a:lnTo>
                  <a:lnTo>
                    <a:pt x="102" y="34"/>
                  </a:lnTo>
                  <a:close/>
                </a:path>
              </a:pathLst>
            </a:custGeom>
            <a:solidFill>
              <a:srgbClr val="FF66CC"/>
            </a:soli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21" name="Freeform 948"/>
            <p:cNvSpPr>
              <a:spLocks/>
            </p:cNvSpPr>
            <p:nvPr/>
          </p:nvSpPr>
          <p:spPr bwMode="auto">
            <a:xfrm>
              <a:off x="8702683" y="3552015"/>
              <a:ext cx="48480" cy="33700"/>
            </a:xfrm>
            <a:custGeom>
              <a:avLst/>
              <a:gdLst>
                <a:gd name="T0" fmla="*/ 102 w 137"/>
                <a:gd name="T1" fmla="*/ 34 h 97"/>
                <a:gd name="T2" fmla="*/ 73 w 137"/>
                <a:gd name="T3" fmla="*/ 34 h 97"/>
                <a:gd name="T4" fmla="*/ 55 w 137"/>
                <a:gd name="T5" fmla="*/ 50 h 97"/>
                <a:gd name="T6" fmla="*/ 55 w 137"/>
                <a:gd name="T7" fmla="*/ 50 h 97"/>
                <a:gd name="T8" fmla="*/ 51 w 137"/>
                <a:gd name="T9" fmla="*/ 48 h 97"/>
                <a:gd name="T10" fmla="*/ 46 w 137"/>
                <a:gd name="T11" fmla="*/ 43 h 97"/>
                <a:gd name="T12" fmla="*/ 38 w 137"/>
                <a:gd name="T13" fmla="*/ 44 h 97"/>
                <a:gd name="T14" fmla="*/ 33 w 137"/>
                <a:gd name="T15" fmla="*/ 54 h 97"/>
                <a:gd name="T16" fmla="*/ 33 w 137"/>
                <a:gd name="T17" fmla="*/ 54 h 97"/>
                <a:gd name="T18" fmla="*/ 32 w 137"/>
                <a:gd name="T19" fmla="*/ 61 h 97"/>
                <a:gd name="T20" fmla="*/ 31 w 137"/>
                <a:gd name="T21" fmla="*/ 65 h 97"/>
                <a:gd name="T22" fmla="*/ 29 w 137"/>
                <a:gd name="T23" fmla="*/ 69 h 97"/>
                <a:gd name="T24" fmla="*/ 28 w 137"/>
                <a:gd name="T25" fmla="*/ 72 h 97"/>
                <a:gd name="T26" fmla="*/ 27 w 137"/>
                <a:gd name="T27" fmla="*/ 75 h 97"/>
                <a:gd name="T28" fmla="*/ 26 w 137"/>
                <a:gd name="T29" fmla="*/ 78 h 97"/>
                <a:gd name="T30" fmla="*/ 25 w 137"/>
                <a:gd name="T31" fmla="*/ 83 h 97"/>
                <a:gd name="T32" fmla="*/ 22 w 137"/>
                <a:gd name="T33" fmla="*/ 88 h 97"/>
                <a:gd name="T34" fmla="*/ 22 w 137"/>
                <a:gd name="T35" fmla="*/ 88 h 97"/>
                <a:gd name="T36" fmla="*/ 20 w 137"/>
                <a:gd name="T37" fmla="*/ 94 h 97"/>
                <a:gd name="T38" fmla="*/ 17 w 137"/>
                <a:gd name="T39" fmla="*/ 97 h 97"/>
                <a:gd name="T40" fmla="*/ 14 w 137"/>
                <a:gd name="T41" fmla="*/ 95 h 97"/>
                <a:gd name="T42" fmla="*/ 11 w 137"/>
                <a:gd name="T43" fmla="*/ 93 h 97"/>
                <a:gd name="T44" fmla="*/ 9 w 137"/>
                <a:gd name="T45" fmla="*/ 90 h 97"/>
                <a:gd name="T46" fmla="*/ 6 w 137"/>
                <a:gd name="T47" fmla="*/ 84 h 97"/>
                <a:gd name="T48" fmla="*/ 4 w 137"/>
                <a:gd name="T49" fmla="*/ 78 h 97"/>
                <a:gd name="T50" fmla="*/ 4 w 137"/>
                <a:gd name="T51" fmla="*/ 72 h 97"/>
                <a:gd name="T52" fmla="*/ 4 w 137"/>
                <a:gd name="T53" fmla="*/ 72 h 97"/>
                <a:gd name="T54" fmla="*/ 4 w 137"/>
                <a:gd name="T55" fmla="*/ 65 h 97"/>
                <a:gd name="T56" fmla="*/ 3 w 137"/>
                <a:gd name="T57" fmla="*/ 57 h 97"/>
                <a:gd name="T58" fmla="*/ 2 w 137"/>
                <a:gd name="T59" fmla="*/ 49 h 97"/>
                <a:gd name="T60" fmla="*/ 0 w 137"/>
                <a:gd name="T61" fmla="*/ 41 h 97"/>
                <a:gd name="T62" fmla="*/ 0 w 137"/>
                <a:gd name="T63" fmla="*/ 35 h 97"/>
                <a:gd name="T64" fmla="*/ 3 w 137"/>
                <a:gd name="T65" fmla="*/ 31 h 97"/>
                <a:gd name="T66" fmla="*/ 6 w 137"/>
                <a:gd name="T67" fmla="*/ 29 h 97"/>
                <a:gd name="T68" fmla="*/ 13 w 137"/>
                <a:gd name="T69" fmla="*/ 32 h 97"/>
                <a:gd name="T70" fmla="*/ 13 w 137"/>
                <a:gd name="T71" fmla="*/ 32 h 97"/>
                <a:gd name="T72" fmla="*/ 27 w 137"/>
                <a:gd name="T73" fmla="*/ 35 h 97"/>
                <a:gd name="T74" fmla="*/ 36 w 137"/>
                <a:gd name="T75" fmla="*/ 32 h 97"/>
                <a:gd name="T76" fmla="*/ 41 w 137"/>
                <a:gd name="T77" fmla="*/ 25 h 97"/>
                <a:gd name="T78" fmla="*/ 42 w 137"/>
                <a:gd name="T79" fmla="*/ 21 h 97"/>
                <a:gd name="T80" fmla="*/ 42 w 137"/>
                <a:gd name="T81" fmla="*/ 21 h 97"/>
                <a:gd name="T82" fmla="*/ 43 w 137"/>
                <a:gd name="T83" fmla="*/ 20 h 97"/>
                <a:gd name="T84" fmla="*/ 47 w 137"/>
                <a:gd name="T85" fmla="*/ 17 h 97"/>
                <a:gd name="T86" fmla="*/ 53 w 137"/>
                <a:gd name="T87" fmla="*/ 12 h 97"/>
                <a:gd name="T88" fmla="*/ 60 w 137"/>
                <a:gd name="T89" fmla="*/ 6 h 97"/>
                <a:gd name="T90" fmla="*/ 68 w 137"/>
                <a:gd name="T91" fmla="*/ 3 h 97"/>
                <a:gd name="T92" fmla="*/ 76 w 137"/>
                <a:gd name="T93" fmla="*/ 0 h 97"/>
                <a:gd name="T94" fmla="*/ 85 w 137"/>
                <a:gd name="T95" fmla="*/ 2 h 97"/>
                <a:gd name="T96" fmla="*/ 93 w 137"/>
                <a:gd name="T97" fmla="*/ 6 h 97"/>
                <a:gd name="T98" fmla="*/ 93 w 137"/>
                <a:gd name="T99" fmla="*/ 6 h 97"/>
                <a:gd name="T100" fmla="*/ 102 w 137"/>
                <a:gd name="T101" fmla="*/ 13 h 97"/>
                <a:gd name="T102" fmla="*/ 114 w 137"/>
                <a:gd name="T103" fmla="*/ 18 h 97"/>
                <a:gd name="T104" fmla="*/ 124 w 137"/>
                <a:gd name="T105" fmla="*/ 22 h 97"/>
                <a:gd name="T106" fmla="*/ 134 w 137"/>
                <a:gd name="T107" fmla="*/ 26 h 97"/>
                <a:gd name="T108" fmla="*/ 137 w 137"/>
                <a:gd name="T109" fmla="*/ 28 h 97"/>
                <a:gd name="T110" fmla="*/ 135 w 137"/>
                <a:gd name="T111" fmla="*/ 31 h 97"/>
                <a:gd name="T112" fmla="*/ 124 w 137"/>
                <a:gd name="T113" fmla="*/ 33 h 97"/>
                <a:gd name="T114" fmla="*/ 102 w 137"/>
                <a:gd name="T115" fmla="*/ 34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37" h="97">
                  <a:moveTo>
                    <a:pt x="102" y="34"/>
                  </a:moveTo>
                  <a:lnTo>
                    <a:pt x="73" y="34"/>
                  </a:lnTo>
                  <a:lnTo>
                    <a:pt x="55" y="50"/>
                  </a:lnTo>
                  <a:lnTo>
                    <a:pt x="55" y="50"/>
                  </a:lnTo>
                  <a:lnTo>
                    <a:pt x="51" y="48"/>
                  </a:lnTo>
                  <a:lnTo>
                    <a:pt x="46" y="43"/>
                  </a:lnTo>
                  <a:lnTo>
                    <a:pt x="38" y="44"/>
                  </a:lnTo>
                  <a:lnTo>
                    <a:pt x="33" y="54"/>
                  </a:lnTo>
                  <a:lnTo>
                    <a:pt x="33" y="54"/>
                  </a:lnTo>
                  <a:lnTo>
                    <a:pt x="32" y="61"/>
                  </a:lnTo>
                  <a:lnTo>
                    <a:pt x="31" y="65"/>
                  </a:lnTo>
                  <a:lnTo>
                    <a:pt x="29" y="69"/>
                  </a:lnTo>
                  <a:lnTo>
                    <a:pt x="28" y="72"/>
                  </a:lnTo>
                  <a:lnTo>
                    <a:pt x="27" y="75"/>
                  </a:lnTo>
                  <a:lnTo>
                    <a:pt x="26" y="78"/>
                  </a:lnTo>
                  <a:lnTo>
                    <a:pt x="25" y="83"/>
                  </a:lnTo>
                  <a:lnTo>
                    <a:pt x="22" y="88"/>
                  </a:lnTo>
                  <a:lnTo>
                    <a:pt x="22" y="88"/>
                  </a:lnTo>
                  <a:lnTo>
                    <a:pt x="20" y="94"/>
                  </a:lnTo>
                  <a:lnTo>
                    <a:pt x="17" y="97"/>
                  </a:lnTo>
                  <a:lnTo>
                    <a:pt x="14" y="95"/>
                  </a:lnTo>
                  <a:lnTo>
                    <a:pt x="11" y="93"/>
                  </a:lnTo>
                  <a:lnTo>
                    <a:pt x="9" y="90"/>
                  </a:lnTo>
                  <a:lnTo>
                    <a:pt x="6" y="84"/>
                  </a:lnTo>
                  <a:lnTo>
                    <a:pt x="4" y="78"/>
                  </a:lnTo>
                  <a:lnTo>
                    <a:pt x="4" y="72"/>
                  </a:lnTo>
                  <a:lnTo>
                    <a:pt x="4" y="72"/>
                  </a:lnTo>
                  <a:lnTo>
                    <a:pt x="4" y="65"/>
                  </a:lnTo>
                  <a:lnTo>
                    <a:pt x="3" y="57"/>
                  </a:lnTo>
                  <a:lnTo>
                    <a:pt x="2" y="49"/>
                  </a:lnTo>
                  <a:lnTo>
                    <a:pt x="0" y="41"/>
                  </a:lnTo>
                  <a:lnTo>
                    <a:pt x="0" y="35"/>
                  </a:lnTo>
                  <a:lnTo>
                    <a:pt x="3" y="31"/>
                  </a:lnTo>
                  <a:lnTo>
                    <a:pt x="6" y="29"/>
                  </a:lnTo>
                  <a:lnTo>
                    <a:pt x="13" y="32"/>
                  </a:lnTo>
                  <a:lnTo>
                    <a:pt x="13" y="32"/>
                  </a:lnTo>
                  <a:lnTo>
                    <a:pt x="27" y="35"/>
                  </a:lnTo>
                  <a:lnTo>
                    <a:pt x="36" y="32"/>
                  </a:lnTo>
                  <a:lnTo>
                    <a:pt x="41" y="25"/>
                  </a:lnTo>
                  <a:lnTo>
                    <a:pt x="42" y="21"/>
                  </a:lnTo>
                  <a:lnTo>
                    <a:pt x="42" y="21"/>
                  </a:lnTo>
                  <a:lnTo>
                    <a:pt x="43" y="20"/>
                  </a:lnTo>
                  <a:lnTo>
                    <a:pt x="47" y="17"/>
                  </a:lnTo>
                  <a:lnTo>
                    <a:pt x="53" y="12"/>
                  </a:lnTo>
                  <a:lnTo>
                    <a:pt x="60" y="6"/>
                  </a:lnTo>
                  <a:lnTo>
                    <a:pt x="68" y="3"/>
                  </a:lnTo>
                  <a:lnTo>
                    <a:pt x="76" y="0"/>
                  </a:lnTo>
                  <a:lnTo>
                    <a:pt x="85" y="2"/>
                  </a:lnTo>
                  <a:lnTo>
                    <a:pt x="93" y="6"/>
                  </a:lnTo>
                  <a:lnTo>
                    <a:pt x="93" y="6"/>
                  </a:lnTo>
                  <a:lnTo>
                    <a:pt x="102" y="13"/>
                  </a:lnTo>
                  <a:lnTo>
                    <a:pt x="114" y="18"/>
                  </a:lnTo>
                  <a:lnTo>
                    <a:pt x="124" y="22"/>
                  </a:lnTo>
                  <a:lnTo>
                    <a:pt x="134" y="26"/>
                  </a:lnTo>
                  <a:lnTo>
                    <a:pt x="137" y="28"/>
                  </a:lnTo>
                  <a:lnTo>
                    <a:pt x="135" y="31"/>
                  </a:lnTo>
                  <a:lnTo>
                    <a:pt x="124" y="33"/>
                  </a:lnTo>
                  <a:lnTo>
                    <a:pt x="102" y="34"/>
                  </a:lnTo>
                </a:path>
              </a:pathLst>
            </a:custGeom>
            <a:solidFill>
              <a:srgbClr val="FF66CC"/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22" name="Freeform 949"/>
            <p:cNvSpPr>
              <a:spLocks/>
            </p:cNvSpPr>
            <p:nvPr/>
          </p:nvSpPr>
          <p:spPr bwMode="auto">
            <a:xfrm>
              <a:off x="8601684" y="3559504"/>
              <a:ext cx="32320" cy="14978"/>
            </a:xfrm>
            <a:custGeom>
              <a:avLst/>
              <a:gdLst>
                <a:gd name="T0" fmla="*/ 77 w 92"/>
                <a:gd name="T1" fmla="*/ 19 h 53"/>
                <a:gd name="T2" fmla="*/ 74 w 92"/>
                <a:gd name="T3" fmla="*/ 19 h 53"/>
                <a:gd name="T4" fmla="*/ 67 w 92"/>
                <a:gd name="T5" fmla="*/ 21 h 53"/>
                <a:gd name="T6" fmla="*/ 57 w 92"/>
                <a:gd name="T7" fmla="*/ 22 h 53"/>
                <a:gd name="T8" fmla="*/ 45 w 92"/>
                <a:gd name="T9" fmla="*/ 26 h 53"/>
                <a:gd name="T10" fmla="*/ 33 w 92"/>
                <a:gd name="T11" fmla="*/ 31 h 53"/>
                <a:gd name="T12" fmla="*/ 20 w 92"/>
                <a:gd name="T13" fmla="*/ 35 h 53"/>
                <a:gd name="T14" fmla="*/ 11 w 92"/>
                <a:gd name="T15" fmla="*/ 41 h 53"/>
                <a:gd name="T16" fmla="*/ 4 w 92"/>
                <a:gd name="T17" fmla="*/ 48 h 53"/>
                <a:gd name="T18" fmla="*/ 0 w 92"/>
                <a:gd name="T19" fmla="*/ 53 h 53"/>
                <a:gd name="T20" fmla="*/ 0 w 92"/>
                <a:gd name="T21" fmla="*/ 53 h 53"/>
                <a:gd name="T22" fmla="*/ 3 w 92"/>
                <a:gd name="T23" fmla="*/ 48 h 53"/>
                <a:gd name="T24" fmla="*/ 6 w 92"/>
                <a:gd name="T25" fmla="*/ 41 h 53"/>
                <a:gd name="T26" fmla="*/ 12 w 92"/>
                <a:gd name="T27" fmla="*/ 33 h 53"/>
                <a:gd name="T28" fmla="*/ 19 w 92"/>
                <a:gd name="T29" fmla="*/ 24 h 53"/>
                <a:gd name="T30" fmla="*/ 27 w 92"/>
                <a:gd name="T31" fmla="*/ 16 h 53"/>
                <a:gd name="T32" fmla="*/ 35 w 92"/>
                <a:gd name="T33" fmla="*/ 10 h 53"/>
                <a:gd name="T34" fmla="*/ 44 w 92"/>
                <a:gd name="T35" fmla="*/ 5 h 53"/>
                <a:gd name="T36" fmla="*/ 54 w 92"/>
                <a:gd name="T37" fmla="*/ 3 h 53"/>
                <a:gd name="T38" fmla="*/ 63 w 92"/>
                <a:gd name="T39" fmla="*/ 2 h 53"/>
                <a:gd name="T40" fmla="*/ 72 w 92"/>
                <a:gd name="T41" fmla="*/ 0 h 53"/>
                <a:gd name="T42" fmla="*/ 80 w 92"/>
                <a:gd name="T43" fmla="*/ 0 h 53"/>
                <a:gd name="T44" fmla="*/ 86 w 92"/>
                <a:gd name="T45" fmla="*/ 0 h 53"/>
                <a:gd name="T46" fmla="*/ 91 w 92"/>
                <a:gd name="T47" fmla="*/ 0 h 53"/>
                <a:gd name="T48" fmla="*/ 92 w 92"/>
                <a:gd name="T49" fmla="*/ 0 h 53"/>
                <a:gd name="T50" fmla="*/ 90 w 92"/>
                <a:gd name="T51" fmla="*/ 3 h 53"/>
                <a:gd name="T52" fmla="*/ 86 w 92"/>
                <a:gd name="T53" fmla="*/ 7 h 53"/>
                <a:gd name="T54" fmla="*/ 80 w 92"/>
                <a:gd name="T55" fmla="*/ 13 h 53"/>
                <a:gd name="T56" fmla="*/ 77 w 92"/>
                <a:gd name="T57" fmla="*/ 19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2" h="53">
                  <a:moveTo>
                    <a:pt x="77" y="19"/>
                  </a:moveTo>
                  <a:lnTo>
                    <a:pt x="74" y="19"/>
                  </a:lnTo>
                  <a:lnTo>
                    <a:pt x="67" y="21"/>
                  </a:lnTo>
                  <a:lnTo>
                    <a:pt x="57" y="22"/>
                  </a:lnTo>
                  <a:lnTo>
                    <a:pt x="45" y="26"/>
                  </a:lnTo>
                  <a:lnTo>
                    <a:pt x="33" y="31"/>
                  </a:lnTo>
                  <a:lnTo>
                    <a:pt x="20" y="35"/>
                  </a:lnTo>
                  <a:lnTo>
                    <a:pt x="11" y="41"/>
                  </a:lnTo>
                  <a:lnTo>
                    <a:pt x="4" y="48"/>
                  </a:lnTo>
                  <a:lnTo>
                    <a:pt x="0" y="53"/>
                  </a:lnTo>
                  <a:lnTo>
                    <a:pt x="0" y="53"/>
                  </a:lnTo>
                  <a:lnTo>
                    <a:pt x="3" y="48"/>
                  </a:lnTo>
                  <a:lnTo>
                    <a:pt x="6" y="41"/>
                  </a:lnTo>
                  <a:lnTo>
                    <a:pt x="12" y="33"/>
                  </a:lnTo>
                  <a:lnTo>
                    <a:pt x="19" y="24"/>
                  </a:lnTo>
                  <a:lnTo>
                    <a:pt x="27" y="16"/>
                  </a:lnTo>
                  <a:lnTo>
                    <a:pt x="35" y="10"/>
                  </a:lnTo>
                  <a:lnTo>
                    <a:pt x="44" y="5"/>
                  </a:lnTo>
                  <a:lnTo>
                    <a:pt x="54" y="3"/>
                  </a:lnTo>
                  <a:lnTo>
                    <a:pt x="63" y="2"/>
                  </a:lnTo>
                  <a:lnTo>
                    <a:pt x="72" y="0"/>
                  </a:lnTo>
                  <a:lnTo>
                    <a:pt x="80" y="0"/>
                  </a:lnTo>
                  <a:lnTo>
                    <a:pt x="86" y="0"/>
                  </a:lnTo>
                  <a:lnTo>
                    <a:pt x="91" y="0"/>
                  </a:lnTo>
                  <a:lnTo>
                    <a:pt x="92" y="0"/>
                  </a:lnTo>
                  <a:lnTo>
                    <a:pt x="90" y="3"/>
                  </a:lnTo>
                  <a:lnTo>
                    <a:pt x="86" y="7"/>
                  </a:lnTo>
                  <a:lnTo>
                    <a:pt x="80" y="13"/>
                  </a:lnTo>
                  <a:lnTo>
                    <a:pt x="77" y="19"/>
                  </a:lnTo>
                  <a:close/>
                </a:path>
              </a:pathLst>
            </a:custGeom>
            <a:solidFill>
              <a:srgbClr val="FF66CC"/>
            </a:soli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23" name="Freeform 950"/>
            <p:cNvSpPr>
              <a:spLocks/>
            </p:cNvSpPr>
            <p:nvPr/>
          </p:nvSpPr>
          <p:spPr bwMode="auto">
            <a:xfrm>
              <a:off x="8601684" y="3559504"/>
              <a:ext cx="32320" cy="14978"/>
            </a:xfrm>
            <a:custGeom>
              <a:avLst/>
              <a:gdLst>
                <a:gd name="T0" fmla="*/ 77 w 92"/>
                <a:gd name="T1" fmla="*/ 19 h 53"/>
                <a:gd name="T2" fmla="*/ 77 w 92"/>
                <a:gd name="T3" fmla="*/ 19 h 53"/>
                <a:gd name="T4" fmla="*/ 74 w 92"/>
                <a:gd name="T5" fmla="*/ 19 h 53"/>
                <a:gd name="T6" fmla="*/ 67 w 92"/>
                <a:gd name="T7" fmla="*/ 21 h 53"/>
                <a:gd name="T8" fmla="*/ 57 w 92"/>
                <a:gd name="T9" fmla="*/ 22 h 53"/>
                <a:gd name="T10" fmla="*/ 45 w 92"/>
                <a:gd name="T11" fmla="*/ 26 h 53"/>
                <a:gd name="T12" fmla="*/ 33 w 92"/>
                <a:gd name="T13" fmla="*/ 31 h 53"/>
                <a:gd name="T14" fmla="*/ 20 w 92"/>
                <a:gd name="T15" fmla="*/ 35 h 53"/>
                <a:gd name="T16" fmla="*/ 11 w 92"/>
                <a:gd name="T17" fmla="*/ 41 h 53"/>
                <a:gd name="T18" fmla="*/ 4 w 92"/>
                <a:gd name="T19" fmla="*/ 48 h 53"/>
                <a:gd name="T20" fmla="*/ 4 w 92"/>
                <a:gd name="T21" fmla="*/ 48 h 53"/>
                <a:gd name="T22" fmla="*/ 0 w 92"/>
                <a:gd name="T23" fmla="*/ 53 h 53"/>
                <a:gd name="T24" fmla="*/ 0 w 92"/>
                <a:gd name="T25" fmla="*/ 53 h 53"/>
                <a:gd name="T26" fmla="*/ 3 w 92"/>
                <a:gd name="T27" fmla="*/ 48 h 53"/>
                <a:gd name="T28" fmla="*/ 6 w 92"/>
                <a:gd name="T29" fmla="*/ 41 h 53"/>
                <a:gd name="T30" fmla="*/ 12 w 92"/>
                <a:gd name="T31" fmla="*/ 33 h 53"/>
                <a:gd name="T32" fmla="*/ 19 w 92"/>
                <a:gd name="T33" fmla="*/ 24 h 53"/>
                <a:gd name="T34" fmla="*/ 27 w 92"/>
                <a:gd name="T35" fmla="*/ 16 h 53"/>
                <a:gd name="T36" fmla="*/ 35 w 92"/>
                <a:gd name="T37" fmla="*/ 10 h 53"/>
                <a:gd name="T38" fmla="*/ 35 w 92"/>
                <a:gd name="T39" fmla="*/ 10 h 53"/>
                <a:gd name="T40" fmla="*/ 44 w 92"/>
                <a:gd name="T41" fmla="*/ 5 h 53"/>
                <a:gd name="T42" fmla="*/ 54 w 92"/>
                <a:gd name="T43" fmla="*/ 3 h 53"/>
                <a:gd name="T44" fmla="*/ 63 w 92"/>
                <a:gd name="T45" fmla="*/ 2 h 53"/>
                <a:gd name="T46" fmla="*/ 72 w 92"/>
                <a:gd name="T47" fmla="*/ 0 h 53"/>
                <a:gd name="T48" fmla="*/ 80 w 92"/>
                <a:gd name="T49" fmla="*/ 0 h 53"/>
                <a:gd name="T50" fmla="*/ 86 w 92"/>
                <a:gd name="T51" fmla="*/ 0 h 53"/>
                <a:gd name="T52" fmla="*/ 91 w 92"/>
                <a:gd name="T53" fmla="*/ 0 h 53"/>
                <a:gd name="T54" fmla="*/ 92 w 92"/>
                <a:gd name="T55" fmla="*/ 0 h 53"/>
                <a:gd name="T56" fmla="*/ 92 w 92"/>
                <a:gd name="T57" fmla="*/ 0 h 53"/>
                <a:gd name="T58" fmla="*/ 90 w 92"/>
                <a:gd name="T59" fmla="*/ 3 h 53"/>
                <a:gd name="T60" fmla="*/ 86 w 92"/>
                <a:gd name="T61" fmla="*/ 7 h 53"/>
                <a:gd name="T62" fmla="*/ 80 w 92"/>
                <a:gd name="T63" fmla="*/ 13 h 53"/>
                <a:gd name="T64" fmla="*/ 77 w 92"/>
                <a:gd name="T65" fmla="*/ 19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2" h="53">
                  <a:moveTo>
                    <a:pt x="77" y="19"/>
                  </a:moveTo>
                  <a:lnTo>
                    <a:pt x="77" y="19"/>
                  </a:lnTo>
                  <a:lnTo>
                    <a:pt x="74" y="19"/>
                  </a:lnTo>
                  <a:lnTo>
                    <a:pt x="67" y="21"/>
                  </a:lnTo>
                  <a:lnTo>
                    <a:pt x="57" y="22"/>
                  </a:lnTo>
                  <a:lnTo>
                    <a:pt x="45" y="26"/>
                  </a:lnTo>
                  <a:lnTo>
                    <a:pt x="33" y="31"/>
                  </a:lnTo>
                  <a:lnTo>
                    <a:pt x="20" y="35"/>
                  </a:lnTo>
                  <a:lnTo>
                    <a:pt x="11" y="41"/>
                  </a:lnTo>
                  <a:lnTo>
                    <a:pt x="4" y="48"/>
                  </a:lnTo>
                  <a:lnTo>
                    <a:pt x="4" y="48"/>
                  </a:lnTo>
                  <a:lnTo>
                    <a:pt x="0" y="53"/>
                  </a:lnTo>
                  <a:lnTo>
                    <a:pt x="0" y="53"/>
                  </a:lnTo>
                  <a:lnTo>
                    <a:pt x="3" y="48"/>
                  </a:lnTo>
                  <a:lnTo>
                    <a:pt x="6" y="41"/>
                  </a:lnTo>
                  <a:lnTo>
                    <a:pt x="12" y="33"/>
                  </a:lnTo>
                  <a:lnTo>
                    <a:pt x="19" y="24"/>
                  </a:lnTo>
                  <a:lnTo>
                    <a:pt x="27" y="16"/>
                  </a:lnTo>
                  <a:lnTo>
                    <a:pt x="35" y="10"/>
                  </a:lnTo>
                  <a:lnTo>
                    <a:pt x="35" y="10"/>
                  </a:lnTo>
                  <a:lnTo>
                    <a:pt x="44" y="5"/>
                  </a:lnTo>
                  <a:lnTo>
                    <a:pt x="54" y="3"/>
                  </a:lnTo>
                  <a:lnTo>
                    <a:pt x="63" y="2"/>
                  </a:lnTo>
                  <a:lnTo>
                    <a:pt x="72" y="0"/>
                  </a:lnTo>
                  <a:lnTo>
                    <a:pt x="80" y="0"/>
                  </a:lnTo>
                  <a:lnTo>
                    <a:pt x="86" y="0"/>
                  </a:lnTo>
                  <a:lnTo>
                    <a:pt x="91" y="0"/>
                  </a:lnTo>
                  <a:lnTo>
                    <a:pt x="92" y="0"/>
                  </a:lnTo>
                  <a:lnTo>
                    <a:pt x="92" y="0"/>
                  </a:lnTo>
                  <a:lnTo>
                    <a:pt x="90" y="3"/>
                  </a:lnTo>
                  <a:lnTo>
                    <a:pt x="86" y="7"/>
                  </a:lnTo>
                  <a:lnTo>
                    <a:pt x="80" y="13"/>
                  </a:lnTo>
                  <a:lnTo>
                    <a:pt x="77" y="19"/>
                  </a:lnTo>
                </a:path>
              </a:pathLst>
            </a:custGeom>
            <a:solidFill>
              <a:srgbClr val="FF66CC"/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24" name="Freeform 951"/>
            <p:cNvSpPr>
              <a:spLocks/>
            </p:cNvSpPr>
            <p:nvPr/>
          </p:nvSpPr>
          <p:spPr bwMode="auto">
            <a:xfrm>
              <a:off x="9316756" y="3593204"/>
              <a:ext cx="4040" cy="7489"/>
            </a:xfrm>
            <a:custGeom>
              <a:avLst/>
              <a:gdLst>
                <a:gd name="T0" fmla="*/ 8 w 8"/>
                <a:gd name="T1" fmla="*/ 0 h 25"/>
                <a:gd name="T2" fmla="*/ 5 w 8"/>
                <a:gd name="T3" fmla="*/ 25 h 25"/>
                <a:gd name="T4" fmla="*/ 3 w 8"/>
                <a:gd name="T5" fmla="*/ 23 h 25"/>
                <a:gd name="T6" fmla="*/ 0 w 8"/>
                <a:gd name="T7" fmla="*/ 17 h 25"/>
                <a:gd name="T8" fmla="*/ 1 w 8"/>
                <a:gd name="T9" fmla="*/ 9 h 25"/>
                <a:gd name="T10" fmla="*/ 8 w 8"/>
                <a:gd name="T11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25">
                  <a:moveTo>
                    <a:pt x="8" y="0"/>
                  </a:moveTo>
                  <a:lnTo>
                    <a:pt x="5" y="25"/>
                  </a:lnTo>
                  <a:lnTo>
                    <a:pt x="3" y="23"/>
                  </a:lnTo>
                  <a:lnTo>
                    <a:pt x="0" y="17"/>
                  </a:lnTo>
                  <a:lnTo>
                    <a:pt x="1" y="9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FF66CC"/>
            </a:soli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25" name="Freeform 952"/>
            <p:cNvSpPr>
              <a:spLocks/>
            </p:cNvSpPr>
            <p:nvPr/>
          </p:nvSpPr>
          <p:spPr bwMode="auto">
            <a:xfrm>
              <a:off x="9316756" y="3593204"/>
              <a:ext cx="4040" cy="7489"/>
            </a:xfrm>
            <a:custGeom>
              <a:avLst/>
              <a:gdLst>
                <a:gd name="T0" fmla="*/ 8 w 8"/>
                <a:gd name="T1" fmla="*/ 0 h 25"/>
                <a:gd name="T2" fmla="*/ 5 w 8"/>
                <a:gd name="T3" fmla="*/ 25 h 25"/>
                <a:gd name="T4" fmla="*/ 5 w 8"/>
                <a:gd name="T5" fmla="*/ 25 h 25"/>
                <a:gd name="T6" fmla="*/ 3 w 8"/>
                <a:gd name="T7" fmla="*/ 23 h 25"/>
                <a:gd name="T8" fmla="*/ 0 w 8"/>
                <a:gd name="T9" fmla="*/ 17 h 25"/>
                <a:gd name="T10" fmla="*/ 1 w 8"/>
                <a:gd name="T11" fmla="*/ 9 h 25"/>
                <a:gd name="T12" fmla="*/ 8 w 8"/>
                <a:gd name="T13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25">
                  <a:moveTo>
                    <a:pt x="8" y="0"/>
                  </a:moveTo>
                  <a:lnTo>
                    <a:pt x="5" y="25"/>
                  </a:lnTo>
                  <a:lnTo>
                    <a:pt x="5" y="25"/>
                  </a:lnTo>
                  <a:lnTo>
                    <a:pt x="3" y="23"/>
                  </a:lnTo>
                  <a:lnTo>
                    <a:pt x="0" y="17"/>
                  </a:lnTo>
                  <a:lnTo>
                    <a:pt x="1" y="9"/>
                  </a:lnTo>
                  <a:lnTo>
                    <a:pt x="8" y="0"/>
                  </a:lnTo>
                </a:path>
              </a:pathLst>
            </a:custGeom>
            <a:solidFill>
              <a:srgbClr val="FF66CC"/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26" name="Freeform 953"/>
            <p:cNvSpPr>
              <a:spLocks/>
            </p:cNvSpPr>
            <p:nvPr/>
          </p:nvSpPr>
          <p:spPr bwMode="auto">
            <a:xfrm>
              <a:off x="9336956" y="3544526"/>
              <a:ext cx="32320" cy="33700"/>
            </a:xfrm>
            <a:custGeom>
              <a:avLst/>
              <a:gdLst>
                <a:gd name="T0" fmla="*/ 78 w 92"/>
                <a:gd name="T1" fmla="*/ 40 h 101"/>
                <a:gd name="T2" fmla="*/ 78 w 92"/>
                <a:gd name="T3" fmla="*/ 42 h 101"/>
                <a:gd name="T4" fmla="*/ 77 w 92"/>
                <a:gd name="T5" fmla="*/ 44 h 101"/>
                <a:gd name="T6" fmla="*/ 76 w 92"/>
                <a:gd name="T7" fmla="*/ 49 h 101"/>
                <a:gd name="T8" fmla="*/ 76 w 92"/>
                <a:gd name="T9" fmla="*/ 53 h 101"/>
                <a:gd name="T10" fmla="*/ 76 w 92"/>
                <a:gd name="T11" fmla="*/ 59 h 101"/>
                <a:gd name="T12" fmla="*/ 77 w 92"/>
                <a:gd name="T13" fmla="*/ 65 h 101"/>
                <a:gd name="T14" fmla="*/ 80 w 92"/>
                <a:gd name="T15" fmla="*/ 71 h 101"/>
                <a:gd name="T16" fmla="*/ 85 w 92"/>
                <a:gd name="T17" fmla="*/ 75 h 101"/>
                <a:gd name="T18" fmla="*/ 89 w 92"/>
                <a:gd name="T19" fmla="*/ 80 h 101"/>
                <a:gd name="T20" fmla="*/ 92 w 92"/>
                <a:gd name="T21" fmla="*/ 85 h 101"/>
                <a:gd name="T22" fmla="*/ 91 w 92"/>
                <a:gd name="T23" fmla="*/ 89 h 101"/>
                <a:gd name="T24" fmla="*/ 88 w 92"/>
                <a:gd name="T25" fmla="*/ 93 h 101"/>
                <a:gd name="T26" fmla="*/ 84 w 92"/>
                <a:gd name="T27" fmla="*/ 96 h 101"/>
                <a:gd name="T28" fmla="*/ 78 w 92"/>
                <a:gd name="T29" fmla="*/ 98 h 101"/>
                <a:gd name="T30" fmla="*/ 72 w 92"/>
                <a:gd name="T31" fmla="*/ 101 h 101"/>
                <a:gd name="T32" fmla="*/ 65 w 92"/>
                <a:gd name="T33" fmla="*/ 101 h 101"/>
                <a:gd name="T34" fmla="*/ 57 w 92"/>
                <a:gd name="T35" fmla="*/ 101 h 101"/>
                <a:gd name="T36" fmla="*/ 48 w 92"/>
                <a:gd name="T37" fmla="*/ 98 h 101"/>
                <a:gd name="T38" fmla="*/ 37 w 92"/>
                <a:gd name="T39" fmla="*/ 97 h 101"/>
                <a:gd name="T40" fmla="*/ 27 w 92"/>
                <a:gd name="T41" fmla="*/ 94 h 101"/>
                <a:gd name="T42" fmla="*/ 18 w 92"/>
                <a:gd name="T43" fmla="*/ 91 h 101"/>
                <a:gd name="T44" fmla="*/ 9 w 92"/>
                <a:gd name="T45" fmla="*/ 90 h 101"/>
                <a:gd name="T46" fmla="*/ 5 w 92"/>
                <a:gd name="T47" fmla="*/ 88 h 101"/>
                <a:gd name="T48" fmla="*/ 2 w 92"/>
                <a:gd name="T49" fmla="*/ 88 h 101"/>
                <a:gd name="T50" fmla="*/ 2 w 92"/>
                <a:gd name="T51" fmla="*/ 87 h 101"/>
                <a:gd name="T52" fmla="*/ 1 w 92"/>
                <a:gd name="T53" fmla="*/ 83 h 101"/>
                <a:gd name="T54" fmla="*/ 0 w 92"/>
                <a:gd name="T55" fmla="*/ 79 h 101"/>
                <a:gd name="T56" fmla="*/ 0 w 92"/>
                <a:gd name="T57" fmla="*/ 72 h 101"/>
                <a:gd name="T58" fmla="*/ 1 w 92"/>
                <a:gd name="T59" fmla="*/ 64 h 101"/>
                <a:gd name="T60" fmla="*/ 4 w 92"/>
                <a:gd name="T61" fmla="*/ 57 h 101"/>
                <a:gd name="T62" fmla="*/ 8 w 92"/>
                <a:gd name="T63" fmla="*/ 49 h 101"/>
                <a:gd name="T64" fmla="*/ 15 w 92"/>
                <a:gd name="T65" fmla="*/ 40 h 101"/>
                <a:gd name="T66" fmla="*/ 22 w 92"/>
                <a:gd name="T67" fmla="*/ 32 h 101"/>
                <a:gd name="T68" fmla="*/ 27 w 92"/>
                <a:gd name="T69" fmla="*/ 24 h 101"/>
                <a:gd name="T70" fmla="*/ 31 w 92"/>
                <a:gd name="T71" fmla="*/ 16 h 101"/>
                <a:gd name="T72" fmla="*/ 35 w 92"/>
                <a:gd name="T73" fmla="*/ 9 h 101"/>
                <a:gd name="T74" fmla="*/ 38 w 92"/>
                <a:gd name="T75" fmla="*/ 3 h 101"/>
                <a:gd name="T76" fmla="*/ 43 w 92"/>
                <a:gd name="T77" fmla="*/ 0 h 101"/>
                <a:gd name="T78" fmla="*/ 50 w 92"/>
                <a:gd name="T79" fmla="*/ 0 h 101"/>
                <a:gd name="T80" fmla="*/ 59 w 92"/>
                <a:gd name="T81" fmla="*/ 2 h 101"/>
                <a:gd name="T82" fmla="*/ 69 w 92"/>
                <a:gd name="T83" fmla="*/ 7 h 101"/>
                <a:gd name="T84" fmla="*/ 77 w 92"/>
                <a:gd name="T85" fmla="*/ 11 h 101"/>
                <a:gd name="T86" fmla="*/ 81 w 92"/>
                <a:gd name="T87" fmla="*/ 15 h 101"/>
                <a:gd name="T88" fmla="*/ 85 w 92"/>
                <a:gd name="T89" fmla="*/ 20 h 101"/>
                <a:gd name="T90" fmla="*/ 85 w 92"/>
                <a:gd name="T91" fmla="*/ 23 h 101"/>
                <a:gd name="T92" fmla="*/ 85 w 92"/>
                <a:gd name="T93" fmla="*/ 29 h 101"/>
                <a:gd name="T94" fmla="*/ 81 w 92"/>
                <a:gd name="T95" fmla="*/ 33 h 101"/>
                <a:gd name="T96" fmla="*/ 78 w 92"/>
                <a:gd name="T97" fmla="*/ 40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92" h="101">
                  <a:moveTo>
                    <a:pt x="78" y="40"/>
                  </a:moveTo>
                  <a:lnTo>
                    <a:pt x="78" y="42"/>
                  </a:lnTo>
                  <a:lnTo>
                    <a:pt x="77" y="44"/>
                  </a:lnTo>
                  <a:lnTo>
                    <a:pt x="76" y="49"/>
                  </a:lnTo>
                  <a:lnTo>
                    <a:pt x="76" y="53"/>
                  </a:lnTo>
                  <a:lnTo>
                    <a:pt x="76" y="59"/>
                  </a:lnTo>
                  <a:lnTo>
                    <a:pt x="77" y="65"/>
                  </a:lnTo>
                  <a:lnTo>
                    <a:pt x="80" y="71"/>
                  </a:lnTo>
                  <a:lnTo>
                    <a:pt x="85" y="75"/>
                  </a:lnTo>
                  <a:lnTo>
                    <a:pt x="89" y="80"/>
                  </a:lnTo>
                  <a:lnTo>
                    <a:pt x="92" y="85"/>
                  </a:lnTo>
                  <a:lnTo>
                    <a:pt x="91" y="89"/>
                  </a:lnTo>
                  <a:lnTo>
                    <a:pt x="88" y="93"/>
                  </a:lnTo>
                  <a:lnTo>
                    <a:pt x="84" y="96"/>
                  </a:lnTo>
                  <a:lnTo>
                    <a:pt x="78" y="98"/>
                  </a:lnTo>
                  <a:lnTo>
                    <a:pt x="72" y="101"/>
                  </a:lnTo>
                  <a:lnTo>
                    <a:pt x="65" y="101"/>
                  </a:lnTo>
                  <a:lnTo>
                    <a:pt x="57" y="101"/>
                  </a:lnTo>
                  <a:lnTo>
                    <a:pt x="48" y="98"/>
                  </a:lnTo>
                  <a:lnTo>
                    <a:pt x="37" y="97"/>
                  </a:lnTo>
                  <a:lnTo>
                    <a:pt x="27" y="94"/>
                  </a:lnTo>
                  <a:lnTo>
                    <a:pt x="18" y="91"/>
                  </a:lnTo>
                  <a:lnTo>
                    <a:pt x="9" y="90"/>
                  </a:lnTo>
                  <a:lnTo>
                    <a:pt x="5" y="88"/>
                  </a:lnTo>
                  <a:lnTo>
                    <a:pt x="2" y="88"/>
                  </a:lnTo>
                  <a:lnTo>
                    <a:pt x="2" y="87"/>
                  </a:lnTo>
                  <a:lnTo>
                    <a:pt x="1" y="83"/>
                  </a:lnTo>
                  <a:lnTo>
                    <a:pt x="0" y="79"/>
                  </a:lnTo>
                  <a:lnTo>
                    <a:pt x="0" y="72"/>
                  </a:lnTo>
                  <a:lnTo>
                    <a:pt x="1" y="64"/>
                  </a:lnTo>
                  <a:lnTo>
                    <a:pt x="4" y="57"/>
                  </a:lnTo>
                  <a:lnTo>
                    <a:pt x="8" y="49"/>
                  </a:lnTo>
                  <a:lnTo>
                    <a:pt x="15" y="40"/>
                  </a:lnTo>
                  <a:lnTo>
                    <a:pt x="22" y="32"/>
                  </a:lnTo>
                  <a:lnTo>
                    <a:pt x="27" y="24"/>
                  </a:lnTo>
                  <a:lnTo>
                    <a:pt x="31" y="16"/>
                  </a:lnTo>
                  <a:lnTo>
                    <a:pt x="35" y="9"/>
                  </a:lnTo>
                  <a:lnTo>
                    <a:pt x="38" y="3"/>
                  </a:lnTo>
                  <a:lnTo>
                    <a:pt x="43" y="0"/>
                  </a:lnTo>
                  <a:lnTo>
                    <a:pt x="50" y="0"/>
                  </a:lnTo>
                  <a:lnTo>
                    <a:pt x="59" y="2"/>
                  </a:lnTo>
                  <a:lnTo>
                    <a:pt x="69" y="7"/>
                  </a:lnTo>
                  <a:lnTo>
                    <a:pt x="77" y="11"/>
                  </a:lnTo>
                  <a:lnTo>
                    <a:pt x="81" y="15"/>
                  </a:lnTo>
                  <a:lnTo>
                    <a:pt x="85" y="20"/>
                  </a:lnTo>
                  <a:lnTo>
                    <a:pt x="85" y="23"/>
                  </a:lnTo>
                  <a:lnTo>
                    <a:pt x="85" y="29"/>
                  </a:lnTo>
                  <a:lnTo>
                    <a:pt x="81" y="33"/>
                  </a:lnTo>
                  <a:lnTo>
                    <a:pt x="78" y="40"/>
                  </a:lnTo>
                  <a:close/>
                </a:path>
              </a:pathLst>
            </a:custGeom>
            <a:solidFill>
              <a:srgbClr val="FF66CC"/>
            </a:soli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27" name="Freeform 954"/>
            <p:cNvSpPr>
              <a:spLocks/>
            </p:cNvSpPr>
            <p:nvPr/>
          </p:nvSpPr>
          <p:spPr bwMode="auto">
            <a:xfrm>
              <a:off x="9336956" y="3544526"/>
              <a:ext cx="32320" cy="33700"/>
            </a:xfrm>
            <a:custGeom>
              <a:avLst/>
              <a:gdLst>
                <a:gd name="T0" fmla="*/ 78 w 92"/>
                <a:gd name="T1" fmla="*/ 40 h 101"/>
                <a:gd name="T2" fmla="*/ 78 w 92"/>
                <a:gd name="T3" fmla="*/ 40 h 101"/>
                <a:gd name="T4" fmla="*/ 78 w 92"/>
                <a:gd name="T5" fmla="*/ 42 h 101"/>
                <a:gd name="T6" fmla="*/ 77 w 92"/>
                <a:gd name="T7" fmla="*/ 44 h 101"/>
                <a:gd name="T8" fmla="*/ 76 w 92"/>
                <a:gd name="T9" fmla="*/ 49 h 101"/>
                <a:gd name="T10" fmla="*/ 76 w 92"/>
                <a:gd name="T11" fmla="*/ 53 h 101"/>
                <a:gd name="T12" fmla="*/ 76 w 92"/>
                <a:gd name="T13" fmla="*/ 59 h 101"/>
                <a:gd name="T14" fmla="*/ 77 w 92"/>
                <a:gd name="T15" fmla="*/ 65 h 101"/>
                <a:gd name="T16" fmla="*/ 80 w 92"/>
                <a:gd name="T17" fmla="*/ 71 h 101"/>
                <a:gd name="T18" fmla="*/ 85 w 92"/>
                <a:gd name="T19" fmla="*/ 75 h 101"/>
                <a:gd name="T20" fmla="*/ 85 w 92"/>
                <a:gd name="T21" fmla="*/ 75 h 101"/>
                <a:gd name="T22" fmla="*/ 89 w 92"/>
                <a:gd name="T23" fmla="*/ 80 h 101"/>
                <a:gd name="T24" fmla="*/ 92 w 92"/>
                <a:gd name="T25" fmla="*/ 85 h 101"/>
                <a:gd name="T26" fmla="*/ 91 w 92"/>
                <a:gd name="T27" fmla="*/ 89 h 101"/>
                <a:gd name="T28" fmla="*/ 88 w 92"/>
                <a:gd name="T29" fmla="*/ 93 h 101"/>
                <a:gd name="T30" fmla="*/ 84 w 92"/>
                <a:gd name="T31" fmla="*/ 96 h 101"/>
                <a:gd name="T32" fmla="*/ 78 w 92"/>
                <a:gd name="T33" fmla="*/ 98 h 101"/>
                <a:gd name="T34" fmla="*/ 72 w 92"/>
                <a:gd name="T35" fmla="*/ 101 h 101"/>
                <a:gd name="T36" fmla="*/ 65 w 92"/>
                <a:gd name="T37" fmla="*/ 101 h 101"/>
                <a:gd name="T38" fmla="*/ 65 w 92"/>
                <a:gd name="T39" fmla="*/ 101 h 101"/>
                <a:gd name="T40" fmla="*/ 57 w 92"/>
                <a:gd name="T41" fmla="*/ 101 h 101"/>
                <a:gd name="T42" fmla="*/ 48 w 92"/>
                <a:gd name="T43" fmla="*/ 98 h 101"/>
                <a:gd name="T44" fmla="*/ 37 w 92"/>
                <a:gd name="T45" fmla="*/ 97 h 101"/>
                <a:gd name="T46" fmla="*/ 27 w 92"/>
                <a:gd name="T47" fmla="*/ 94 h 101"/>
                <a:gd name="T48" fmla="*/ 18 w 92"/>
                <a:gd name="T49" fmla="*/ 91 h 101"/>
                <a:gd name="T50" fmla="*/ 9 w 92"/>
                <a:gd name="T51" fmla="*/ 90 h 101"/>
                <a:gd name="T52" fmla="*/ 5 w 92"/>
                <a:gd name="T53" fmla="*/ 88 h 101"/>
                <a:gd name="T54" fmla="*/ 2 w 92"/>
                <a:gd name="T55" fmla="*/ 88 h 101"/>
                <a:gd name="T56" fmla="*/ 2 w 92"/>
                <a:gd name="T57" fmla="*/ 88 h 101"/>
                <a:gd name="T58" fmla="*/ 2 w 92"/>
                <a:gd name="T59" fmla="*/ 87 h 101"/>
                <a:gd name="T60" fmla="*/ 1 w 92"/>
                <a:gd name="T61" fmla="*/ 83 h 101"/>
                <a:gd name="T62" fmla="*/ 0 w 92"/>
                <a:gd name="T63" fmla="*/ 79 h 101"/>
                <a:gd name="T64" fmla="*/ 0 w 92"/>
                <a:gd name="T65" fmla="*/ 72 h 101"/>
                <a:gd name="T66" fmla="*/ 1 w 92"/>
                <a:gd name="T67" fmla="*/ 64 h 101"/>
                <a:gd name="T68" fmla="*/ 4 w 92"/>
                <a:gd name="T69" fmla="*/ 57 h 101"/>
                <a:gd name="T70" fmla="*/ 8 w 92"/>
                <a:gd name="T71" fmla="*/ 49 h 101"/>
                <a:gd name="T72" fmla="*/ 15 w 92"/>
                <a:gd name="T73" fmla="*/ 40 h 101"/>
                <a:gd name="T74" fmla="*/ 15 w 92"/>
                <a:gd name="T75" fmla="*/ 40 h 101"/>
                <a:gd name="T76" fmla="*/ 22 w 92"/>
                <a:gd name="T77" fmla="*/ 32 h 101"/>
                <a:gd name="T78" fmla="*/ 27 w 92"/>
                <a:gd name="T79" fmla="*/ 24 h 101"/>
                <a:gd name="T80" fmla="*/ 31 w 92"/>
                <a:gd name="T81" fmla="*/ 16 h 101"/>
                <a:gd name="T82" fmla="*/ 35 w 92"/>
                <a:gd name="T83" fmla="*/ 9 h 101"/>
                <a:gd name="T84" fmla="*/ 38 w 92"/>
                <a:gd name="T85" fmla="*/ 3 h 101"/>
                <a:gd name="T86" fmla="*/ 43 w 92"/>
                <a:gd name="T87" fmla="*/ 0 h 101"/>
                <a:gd name="T88" fmla="*/ 50 w 92"/>
                <a:gd name="T89" fmla="*/ 0 h 101"/>
                <a:gd name="T90" fmla="*/ 59 w 92"/>
                <a:gd name="T91" fmla="*/ 2 h 101"/>
                <a:gd name="T92" fmla="*/ 59 w 92"/>
                <a:gd name="T93" fmla="*/ 2 h 101"/>
                <a:gd name="T94" fmla="*/ 69 w 92"/>
                <a:gd name="T95" fmla="*/ 7 h 101"/>
                <a:gd name="T96" fmla="*/ 77 w 92"/>
                <a:gd name="T97" fmla="*/ 11 h 101"/>
                <a:gd name="T98" fmla="*/ 81 w 92"/>
                <a:gd name="T99" fmla="*/ 15 h 101"/>
                <a:gd name="T100" fmla="*/ 85 w 92"/>
                <a:gd name="T101" fmla="*/ 20 h 101"/>
                <a:gd name="T102" fmla="*/ 85 w 92"/>
                <a:gd name="T103" fmla="*/ 23 h 101"/>
                <a:gd name="T104" fmla="*/ 85 w 92"/>
                <a:gd name="T105" fmla="*/ 29 h 101"/>
                <a:gd name="T106" fmla="*/ 81 w 92"/>
                <a:gd name="T107" fmla="*/ 33 h 101"/>
                <a:gd name="T108" fmla="*/ 78 w 92"/>
                <a:gd name="T109" fmla="*/ 40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92" h="101">
                  <a:moveTo>
                    <a:pt x="78" y="40"/>
                  </a:moveTo>
                  <a:lnTo>
                    <a:pt x="78" y="40"/>
                  </a:lnTo>
                  <a:lnTo>
                    <a:pt x="78" y="42"/>
                  </a:lnTo>
                  <a:lnTo>
                    <a:pt x="77" y="44"/>
                  </a:lnTo>
                  <a:lnTo>
                    <a:pt x="76" y="49"/>
                  </a:lnTo>
                  <a:lnTo>
                    <a:pt x="76" y="53"/>
                  </a:lnTo>
                  <a:lnTo>
                    <a:pt x="76" y="59"/>
                  </a:lnTo>
                  <a:lnTo>
                    <a:pt x="77" y="65"/>
                  </a:lnTo>
                  <a:lnTo>
                    <a:pt x="80" y="71"/>
                  </a:lnTo>
                  <a:lnTo>
                    <a:pt x="85" y="75"/>
                  </a:lnTo>
                  <a:lnTo>
                    <a:pt x="85" y="75"/>
                  </a:lnTo>
                  <a:lnTo>
                    <a:pt x="89" y="80"/>
                  </a:lnTo>
                  <a:lnTo>
                    <a:pt x="92" y="85"/>
                  </a:lnTo>
                  <a:lnTo>
                    <a:pt x="91" y="89"/>
                  </a:lnTo>
                  <a:lnTo>
                    <a:pt x="88" y="93"/>
                  </a:lnTo>
                  <a:lnTo>
                    <a:pt x="84" y="96"/>
                  </a:lnTo>
                  <a:lnTo>
                    <a:pt x="78" y="98"/>
                  </a:lnTo>
                  <a:lnTo>
                    <a:pt x="72" y="101"/>
                  </a:lnTo>
                  <a:lnTo>
                    <a:pt x="65" y="101"/>
                  </a:lnTo>
                  <a:lnTo>
                    <a:pt x="65" y="101"/>
                  </a:lnTo>
                  <a:lnTo>
                    <a:pt x="57" y="101"/>
                  </a:lnTo>
                  <a:lnTo>
                    <a:pt x="48" y="98"/>
                  </a:lnTo>
                  <a:lnTo>
                    <a:pt x="37" y="97"/>
                  </a:lnTo>
                  <a:lnTo>
                    <a:pt x="27" y="94"/>
                  </a:lnTo>
                  <a:lnTo>
                    <a:pt x="18" y="91"/>
                  </a:lnTo>
                  <a:lnTo>
                    <a:pt x="9" y="90"/>
                  </a:lnTo>
                  <a:lnTo>
                    <a:pt x="5" y="88"/>
                  </a:lnTo>
                  <a:lnTo>
                    <a:pt x="2" y="88"/>
                  </a:lnTo>
                  <a:lnTo>
                    <a:pt x="2" y="88"/>
                  </a:lnTo>
                  <a:lnTo>
                    <a:pt x="2" y="87"/>
                  </a:lnTo>
                  <a:lnTo>
                    <a:pt x="1" y="83"/>
                  </a:lnTo>
                  <a:lnTo>
                    <a:pt x="0" y="79"/>
                  </a:lnTo>
                  <a:lnTo>
                    <a:pt x="0" y="72"/>
                  </a:lnTo>
                  <a:lnTo>
                    <a:pt x="1" y="64"/>
                  </a:lnTo>
                  <a:lnTo>
                    <a:pt x="4" y="57"/>
                  </a:lnTo>
                  <a:lnTo>
                    <a:pt x="8" y="49"/>
                  </a:lnTo>
                  <a:lnTo>
                    <a:pt x="15" y="40"/>
                  </a:lnTo>
                  <a:lnTo>
                    <a:pt x="15" y="40"/>
                  </a:lnTo>
                  <a:lnTo>
                    <a:pt x="22" y="32"/>
                  </a:lnTo>
                  <a:lnTo>
                    <a:pt x="27" y="24"/>
                  </a:lnTo>
                  <a:lnTo>
                    <a:pt x="31" y="16"/>
                  </a:lnTo>
                  <a:lnTo>
                    <a:pt x="35" y="9"/>
                  </a:lnTo>
                  <a:lnTo>
                    <a:pt x="38" y="3"/>
                  </a:lnTo>
                  <a:lnTo>
                    <a:pt x="43" y="0"/>
                  </a:lnTo>
                  <a:lnTo>
                    <a:pt x="50" y="0"/>
                  </a:lnTo>
                  <a:lnTo>
                    <a:pt x="59" y="2"/>
                  </a:lnTo>
                  <a:lnTo>
                    <a:pt x="59" y="2"/>
                  </a:lnTo>
                  <a:lnTo>
                    <a:pt x="69" y="7"/>
                  </a:lnTo>
                  <a:lnTo>
                    <a:pt x="77" y="11"/>
                  </a:lnTo>
                  <a:lnTo>
                    <a:pt x="81" y="15"/>
                  </a:lnTo>
                  <a:lnTo>
                    <a:pt x="85" y="20"/>
                  </a:lnTo>
                  <a:lnTo>
                    <a:pt x="85" y="23"/>
                  </a:lnTo>
                  <a:lnTo>
                    <a:pt x="85" y="29"/>
                  </a:lnTo>
                  <a:lnTo>
                    <a:pt x="81" y="33"/>
                  </a:lnTo>
                  <a:lnTo>
                    <a:pt x="78" y="40"/>
                  </a:lnTo>
                </a:path>
              </a:pathLst>
            </a:custGeom>
            <a:solidFill>
              <a:srgbClr val="FF66CC"/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28" name="Freeform 955"/>
            <p:cNvSpPr>
              <a:spLocks/>
            </p:cNvSpPr>
            <p:nvPr/>
          </p:nvSpPr>
          <p:spPr bwMode="auto">
            <a:xfrm>
              <a:off x="8747122" y="3443425"/>
              <a:ext cx="64639" cy="33700"/>
            </a:xfrm>
            <a:custGeom>
              <a:avLst/>
              <a:gdLst>
                <a:gd name="T0" fmla="*/ 135 w 182"/>
                <a:gd name="T1" fmla="*/ 5 h 105"/>
                <a:gd name="T2" fmla="*/ 131 w 182"/>
                <a:gd name="T3" fmla="*/ 22 h 105"/>
                <a:gd name="T4" fmla="*/ 109 w 182"/>
                <a:gd name="T5" fmla="*/ 24 h 105"/>
                <a:gd name="T6" fmla="*/ 109 w 182"/>
                <a:gd name="T7" fmla="*/ 36 h 105"/>
                <a:gd name="T8" fmla="*/ 109 w 182"/>
                <a:gd name="T9" fmla="*/ 45 h 105"/>
                <a:gd name="T10" fmla="*/ 100 w 182"/>
                <a:gd name="T11" fmla="*/ 64 h 105"/>
                <a:gd name="T12" fmla="*/ 84 w 182"/>
                <a:gd name="T13" fmla="*/ 67 h 105"/>
                <a:gd name="T14" fmla="*/ 72 w 182"/>
                <a:gd name="T15" fmla="*/ 61 h 105"/>
                <a:gd name="T16" fmla="*/ 60 w 182"/>
                <a:gd name="T17" fmla="*/ 56 h 105"/>
                <a:gd name="T18" fmla="*/ 52 w 182"/>
                <a:gd name="T19" fmla="*/ 57 h 105"/>
                <a:gd name="T20" fmla="*/ 45 w 182"/>
                <a:gd name="T21" fmla="*/ 68 h 105"/>
                <a:gd name="T22" fmla="*/ 24 w 182"/>
                <a:gd name="T23" fmla="*/ 80 h 105"/>
                <a:gd name="T24" fmla="*/ 4 w 182"/>
                <a:gd name="T25" fmla="*/ 92 h 105"/>
                <a:gd name="T26" fmla="*/ 3 w 182"/>
                <a:gd name="T27" fmla="*/ 101 h 105"/>
                <a:gd name="T28" fmla="*/ 35 w 182"/>
                <a:gd name="T29" fmla="*/ 105 h 105"/>
                <a:gd name="T30" fmla="*/ 57 w 182"/>
                <a:gd name="T31" fmla="*/ 102 h 105"/>
                <a:gd name="T32" fmla="*/ 72 w 182"/>
                <a:gd name="T33" fmla="*/ 97 h 105"/>
                <a:gd name="T34" fmla="*/ 86 w 182"/>
                <a:gd name="T35" fmla="*/ 93 h 105"/>
                <a:gd name="T36" fmla="*/ 103 w 182"/>
                <a:gd name="T37" fmla="*/ 94 h 105"/>
                <a:gd name="T38" fmla="*/ 117 w 182"/>
                <a:gd name="T39" fmla="*/ 97 h 105"/>
                <a:gd name="T40" fmla="*/ 126 w 182"/>
                <a:gd name="T41" fmla="*/ 99 h 105"/>
                <a:gd name="T42" fmla="*/ 131 w 182"/>
                <a:gd name="T43" fmla="*/ 100 h 105"/>
                <a:gd name="T44" fmla="*/ 135 w 182"/>
                <a:gd name="T45" fmla="*/ 100 h 105"/>
                <a:gd name="T46" fmla="*/ 155 w 182"/>
                <a:gd name="T47" fmla="*/ 87 h 105"/>
                <a:gd name="T48" fmla="*/ 162 w 182"/>
                <a:gd name="T49" fmla="*/ 62 h 105"/>
                <a:gd name="T50" fmla="*/ 161 w 182"/>
                <a:gd name="T51" fmla="*/ 49 h 105"/>
                <a:gd name="T52" fmla="*/ 161 w 182"/>
                <a:gd name="T53" fmla="*/ 41 h 105"/>
                <a:gd name="T54" fmla="*/ 168 w 182"/>
                <a:gd name="T55" fmla="*/ 34 h 105"/>
                <a:gd name="T56" fmla="*/ 182 w 182"/>
                <a:gd name="T57" fmla="*/ 25 h 105"/>
                <a:gd name="T58" fmla="*/ 175 w 182"/>
                <a:gd name="T59" fmla="*/ 14 h 105"/>
                <a:gd name="T60" fmla="*/ 155 w 182"/>
                <a:gd name="T61" fmla="*/ 6 h 105"/>
                <a:gd name="T62" fmla="*/ 138 w 182"/>
                <a:gd name="T63" fmla="*/ 2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82" h="105">
                  <a:moveTo>
                    <a:pt x="135" y="0"/>
                  </a:moveTo>
                  <a:lnTo>
                    <a:pt x="135" y="5"/>
                  </a:lnTo>
                  <a:lnTo>
                    <a:pt x="135" y="14"/>
                  </a:lnTo>
                  <a:lnTo>
                    <a:pt x="131" y="22"/>
                  </a:lnTo>
                  <a:lnTo>
                    <a:pt x="119" y="24"/>
                  </a:lnTo>
                  <a:lnTo>
                    <a:pt x="109" y="24"/>
                  </a:lnTo>
                  <a:lnTo>
                    <a:pt x="107" y="29"/>
                  </a:lnTo>
                  <a:lnTo>
                    <a:pt x="109" y="36"/>
                  </a:lnTo>
                  <a:lnTo>
                    <a:pt x="110" y="40"/>
                  </a:lnTo>
                  <a:lnTo>
                    <a:pt x="109" y="45"/>
                  </a:lnTo>
                  <a:lnTo>
                    <a:pt x="105" y="55"/>
                  </a:lnTo>
                  <a:lnTo>
                    <a:pt x="100" y="64"/>
                  </a:lnTo>
                  <a:lnTo>
                    <a:pt x="90" y="68"/>
                  </a:lnTo>
                  <a:lnTo>
                    <a:pt x="84" y="67"/>
                  </a:lnTo>
                  <a:lnTo>
                    <a:pt x="78" y="63"/>
                  </a:lnTo>
                  <a:lnTo>
                    <a:pt x="72" y="61"/>
                  </a:lnTo>
                  <a:lnTo>
                    <a:pt x="66" y="57"/>
                  </a:lnTo>
                  <a:lnTo>
                    <a:pt x="60" y="56"/>
                  </a:lnTo>
                  <a:lnTo>
                    <a:pt x="55" y="56"/>
                  </a:lnTo>
                  <a:lnTo>
                    <a:pt x="52" y="57"/>
                  </a:lnTo>
                  <a:lnTo>
                    <a:pt x="50" y="62"/>
                  </a:lnTo>
                  <a:lnTo>
                    <a:pt x="45" y="68"/>
                  </a:lnTo>
                  <a:lnTo>
                    <a:pt x="36" y="75"/>
                  </a:lnTo>
                  <a:lnTo>
                    <a:pt x="24" y="80"/>
                  </a:lnTo>
                  <a:lnTo>
                    <a:pt x="13" y="86"/>
                  </a:lnTo>
                  <a:lnTo>
                    <a:pt x="4" y="92"/>
                  </a:lnTo>
                  <a:lnTo>
                    <a:pt x="0" y="97"/>
                  </a:lnTo>
                  <a:lnTo>
                    <a:pt x="3" y="101"/>
                  </a:lnTo>
                  <a:lnTo>
                    <a:pt x="17" y="104"/>
                  </a:lnTo>
                  <a:lnTo>
                    <a:pt x="35" y="105"/>
                  </a:lnTo>
                  <a:lnTo>
                    <a:pt x="47" y="104"/>
                  </a:lnTo>
                  <a:lnTo>
                    <a:pt x="57" y="102"/>
                  </a:lnTo>
                  <a:lnTo>
                    <a:pt x="65" y="99"/>
                  </a:lnTo>
                  <a:lnTo>
                    <a:pt x="72" y="97"/>
                  </a:lnTo>
                  <a:lnTo>
                    <a:pt x="79" y="94"/>
                  </a:lnTo>
                  <a:lnTo>
                    <a:pt x="86" y="93"/>
                  </a:lnTo>
                  <a:lnTo>
                    <a:pt x="94" y="93"/>
                  </a:lnTo>
                  <a:lnTo>
                    <a:pt x="103" y="94"/>
                  </a:lnTo>
                  <a:lnTo>
                    <a:pt x="110" y="96"/>
                  </a:lnTo>
                  <a:lnTo>
                    <a:pt x="117" y="97"/>
                  </a:lnTo>
                  <a:lnTo>
                    <a:pt x="123" y="98"/>
                  </a:lnTo>
                  <a:lnTo>
                    <a:pt x="126" y="99"/>
                  </a:lnTo>
                  <a:lnTo>
                    <a:pt x="130" y="99"/>
                  </a:lnTo>
                  <a:lnTo>
                    <a:pt x="131" y="100"/>
                  </a:lnTo>
                  <a:lnTo>
                    <a:pt x="132" y="100"/>
                  </a:lnTo>
                  <a:lnTo>
                    <a:pt x="135" y="100"/>
                  </a:lnTo>
                  <a:lnTo>
                    <a:pt x="145" y="97"/>
                  </a:lnTo>
                  <a:lnTo>
                    <a:pt x="155" y="87"/>
                  </a:lnTo>
                  <a:lnTo>
                    <a:pt x="161" y="71"/>
                  </a:lnTo>
                  <a:lnTo>
                    <a:pt x="162" y="62"/>
                  </a:lnTo>
                  <a:lnTo>
                    <a:pt x="161" y="54"/>
                  </a:lnTo>
                  <a:lnTo>
                    <a:pt x="161" y="49"/>
                  </a:lnTo>
                  <a:lnTo>
                    <a:pt x="160" y="45"/>
                  </a:lnTo>
                  <a:lnTo>
                    <a:pt x="161" y="41"/>
                  </a:lnTo>
                  <a:lnTo>
                    <a:pt x="163" y="38"/>
                  </a:lnTo>
                  <a:lnTo>
                    <a:pt x="168" y="34"/>
                  </a:lnTo>
                  <a:lnTo>
                    <a:pt x="176" y="29"/>
                  </a:lnTo>
                  <a:lnTo>
                    <a:pt x="182" y="25"/>
                  </a:lnTo>
                  <a:lnTo>
                    <a:pt x="181" y="19"/>
                  </a:lnTo>
                  <a:lnTo>
                    <a:pt x="175" y="14"/>
                  </a:lnTo>
                  <a:lnTo>
                    <a:pt x="166" y="10"/>
                  </a:lnTo>
                  <a:lnTo>
                    <a:pt x="155" y="6"/>
                  </a:lnTo>
                  <a:lnTo>
                    <a:pt x="146" y="3"/>
                  </a:lnTo>
                  <a:lnTo>
                    <a:pt x="138" y="2"/>
                  </a:lnTo>
                  <a:lnTo>
                    <a:pt x="135" y="0"/>
                  </a:lnTo>
                  <a:close/>
                </a:path>
              </a:pathLst>
            </a:custGeom>
            <a:solidFill>
              <a:srgbClr val="FF66CC"/>
            </a:soli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29" name="Freeform 956"/>
            <p:cNvSpPr>
              <a:spLocks/>
            </p:cNvSpPr>
            <p:nvPr/>
          </p:nvSpPr>
          <p:spPr bwMode="auto">
            <a:xfrm>
              <a:off x="8747122" y="3443425"/>
              <a:ext cx="64639" cy="33700"/>
            </a:xfrm>
            <a:custGeom>
              <a:avLst/>
              <a:gdLst>
                <a:gd name="T0" fmla="*/ 135 w 182"/>
                <a:gd name="T1" fmla="*/ 0 h 105"/>
                <a:gd name="T2" fmla="*/ 135 w 182"/>
                <a:gd name="T3" fmla="*/ 14 h 105"/>
                <a:gd name="T4" fmla="*/ 119 w 182"/>
                <a:gd name="T5" fmla="*/ 24 h 105"/>
                <a:gd name="T6" fmla="*/ 109 w 182"/>
                <a:gd name="T7" fmla="*/ 24 h 105"/>
                <a:gd name="T8" fmla="*/ 109 w 182"/>
                <a:gd name="T9" fmla="*/ 36 h 105"/>
                <a:gd name="T10" fmla="*/ 110 w 182"/>
                <a:gd name="T11" fmla="*/ 40 h 105"/>
                <a:gd name="T12" fmla="*/ 105 w 182"/>
                <a:gd name="T13" fmla="*/ 55 h 105"/>
                <a:gd name="T14" fmla="*/ 90 w 182"/>
                <a:gd name="T15" fmla="*/ 68 h 105"/>
                <a:gd name="T16" fmla="*/ 84 w 182"/>
                <a:gd name="T17" fmla="*/ 67 h 105"/>
                <a:gd name="T18" fmla="*/ 72 w 182"/>
                <a:gd name="T19" fmla="*/ 61 h 105"/>
                <a:gd name="T20" fmla="*/ 60 w 182"/>
                <a:gd name="T21" fmla="*/ 56 h 105"/>
                <a:gd name="T22" fmla="*/ 52 w 182"/>
                <a:gd name="T23" fmla="*/ 57 h 105"/>
                <a:gd name="T24" fmla="*/ 50 w 182"/>
                <a:gd name="T25" fmla="*/ 62 h 105"/>
                <a:gd name="T26" fmla="*/ 36 w 182"/>
                <a:gd name="T27" fmla="*/ 75 h 105"/>
                <a:gd name="T28" fmla="*/ 13 w 182"/>
                <a:gd name="T29" fmla="*/ 86 h 105"/>
                <a:gd name="T30" fmla="*/ 0 w 182"/>
                <a:gd name="T31" fmla="*/ 97 h 105"/>
                <a:gd name="T32" fmla="*/ 17 w 182"/>
                <a:gd name="T33" fmla="*/ 104 h 105"/>
                <a:gd name="T34" fmla="*/ 35 w 182"/>
                <a:gd name="T35" fmla="*/ 105 h 105"/>
                <a:gd name="T36" fmla="*/ 57 w 182"/>
                <a:gd name="T37" fmla="*/ 102 h 105"/>
                <a:gd name="T38" fmla="*/ 72 w 182"/>
                <a:gd name="T39" fmla="*/ 97 h 105"/>
                <a:gd name="T40" fmla="*/ 86 w 182"/>
                <a:gd name="T41" fmla="*/ 93 h 105"/>
                <a:gd name="T42" fmla="*/ 94 w 182"/>
                <a:gd name="T43" fmla="*/ 93 h 105"/>
                <a:gd name="T44" fmla="*/ 110 w 182"/>
                <a:gd name="T45" fmla="*/ 96 h 105"/>
                <a:gd name="T46" fmla="*/ 123 w 182"/>
                <a:gd name="T47" fmla="*/ 98 h 105"/>
                <a:gd name="T48" fmla="*/ 130 w 182"/>
                <a:gd name="T49" fmla="*/ 99 h 105"/>
                <a:gd name="T50" fmla="*/ 132 w 182"/>
                <a:gd name="T51" fmla="*/ 100 h 105"/>
                <a:gd name="T52" fmla="*/ 135 w 182"/>
                <a:gd name="T53" fmla="*/ 100 h 105"/>
                <a:gd name="T54" fmla="*/ 155 w 182"/>
                <a:gd name="T55" fmla="*/ 87 h 105"/>
                <a:gd name="T56" fmla="*/ 161 w 182"/>
                <a:gd name="T57" fmla="*/ 71 h 105"/>
                <a:gd name="T58" fmla="*/ 161 w 182"/>
                <a:gd name="T59" fmla="*/ 54 h 105"/>
                <a:gd name="T60" fmla="*/ 160 w 182"/>
                <a:gd name="T61" fmla="*/ 45 h 105"/>
                <a:gd name="T62" fmla="*/ 163 w 182"/>
                <a:gd name="T63" fmla="*/ 38 h 105"/>
                <a:gd name="T64" fmla="*/ 176 w 182"/>
                <a:gd name="T65" fmla="*/ 29 h 105"/>
                <a:gd name="T66" fmla="*/ 182 w 182"/>
                <a:gd name="T67" fmla="*/ 25 h 105"/>
                <a:gd name="T68" fmla="*/ 175 w 182"/>
                <a:gd name="T69" fmla="*/ 14 h 105"/>
                <a:gd name="T70" fmla="*/ 155 w 182"/>
                <a:gd name="T71" fmla="*/ 6 h 105"/>
                <a:gd name="T72" fmla="*/ 138 w 182"/>
                <a:gd name="T73" fmla="*/ 2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82" h="105">
                  <a:moveTo>
                    <a:pt x="135" y="0"/>
                  </a:moveTo>
                  <a:lnTo>
                    <a:pt x="135" y="0"/>
                  </a:lnTo>
                  <a:lnTo>
                    <a:pt x="135" y="5"/>
                  </a:lnTo>
                  <a:lnTo>
                    <a:pt x="135" y="14"/>
                  </a:lnTo>
                  <a:lnTo>
                    <a:pt x="131" y="22"/>
                  </a:lnTo>
                  <a:lnTo>
                    <a:pt x="119" y="24"/>
                  </a:lnTo>
                  <a:lnTo>
                    <a:pt x="119" y="24"/>
                  </a:lnTo>
                  <a:lnTo>
                    <a:pt x="109" y="24"/>
                  </a:lnTo>
                  <a:lnTo>
                    <a:pt x="107" y="29"/>
                  </a:lnTo>
                  <a:lnTo>
                    <a:pt x="109" y="36"/>
                  </a:lnTo>
                  <a:lnTo>
                    <a:pt x="110" y="40"/>
                  </a:lnTo>
                  <a:lnTo>
                    <a:pt x="110" y="40"/>
                  </a:lnTo>
                  <a:lnTo>
                    <a:pt x="109" y="45"/>
                  </a:lnTo>
                  <a:lnTo>
                    <a:pt x="105" y="55"/>
                  </a:lnTo>
                  <a:lnTo>
                    <a:pt x="100" y="64"/>
                  </a:lnTo>
                  <a:lnTo>
                    <a:pt x="90" y="68"/>
                  </a:lnTo>
                  <a:lnTo>
                    <a:pt x="90" y="68"/>
                  </a:lnTo>
                  <a:lnTo>
                    <a:pt x="84" y="67"/>
                  </a:lnTo>
                  <a:lnTo>
                    <a:pt x="78" y="63"/>
                  </a:lnTo>
                  <a:lnTo>
                    <a:pt x="72" y="61"/>
                  </a:lnTo>
                  <a:lnTo>
                    <a:pt x="66" y="57"/>
                  </a:lnTo>
                  <a:lnTo>
                    <a:pt x="60" y="56"/>
                  </a:lnTo>
                  <a:lnTo>
                    <a:pt x="55" y="56"/>
                  </a:lnTo>
                  <a:lnTo>
                    <a:pt x="52" y="57"/>
                  </a:lnTo>
                  <a:lnTo>
                    <a:pt x="50" y="62"/>
                  </a:lnTo>
                  <a:lnTo>
                    <a:pt x="50" y="62"/>
                  </a:lnTo>
                  <a:lnTo>
                    <a:pt x="45" y="68"/>
                  </a:lnTo>
                  <a:lnTo>
                    <a:pt x="36" y="75"/>
                  </a:lnTo>
                  <a:lnTo>
                    <a:pt x="24" y="80"/>
                  </a:lnTo>
                  <a:lnTo>
                    <a:pt x="13" y="86"/>
                  </a:lnTo>
                  <a:lnTo>
                    <a:pt x="4" y="92"/>
                  </a:lnTo>
                  <a:lnTo>
                    <a:pt x="0" y="97"/>
                  </a:lnTo>
                  <a:lnTo>
                    <a:pt x="3" y="101"/>
                  </a:lnTo>
                  <a:lnTo>
                    <a:pt x="17" y="104"/>
                  </a:lnTo>
                  <a:lnTo>
                    <a:pt x="17" y="104"/>
                  </a:lnTo>
                  <a:lnTo>
                    <a:pt x="35" y="105"/>
                  </a:lnTo>
                  <a:lnTo>
                    <a:pt x="47" y="104"/>
                  </a:lnTo>
                  <a:lnTo>
                    <a:pt x="57" y="102"/>
                  </a:lnTo>
                  <a:lnTo>
                    <a:pt x="65" y="99"/>
                  </a:lnTo>
                  <a:lnTo>
                    <a:pt x="72" y="97"/>
                  </a:lnTo>
                  <a:lnTo>
                    <a:pt x="79" y="94"/>
                  </a:lnTo>
                  <a:lnTo>
                    <a:pt x="86" y="93"/>
                  </a:lnTo>
                  <a:lnTo>
                    <a:pt x="94" y="93"/>
                  </a:lnTo>
                  <a:lnTo>
                    <a:pt x="94" y="93"/>
                  </a:lnTo>
                  <a:lnTo>
                    <a:pt x="103" y="94"/>
                  </a:lnTo>
                  <a:lnTo>
                    <a:pt x="110" y="96"/>
                  </a:lnTo>
                  <a:lnTo>
                    <a:pt x="117" y="97"/>
                  </a:lnTo>
                  <a:lnTo>
                    <a:pt x="123" y="98"/>
                  </a:lnTo>
                  <a:lnTo>
                    <a:pt x="126" y="99"/>
                  </a:lnTo>
                  <a:lnTo>
                    <a:pt x="130" y="99"/>
                  </a:lnTo>
                  <a:lnTo>
                    <a:pt x="131" y="100"/>
                  </a:lnTo>
                  <a:lnTo>
                    <a:pt x="132" y="100"/>
                  </a:lnTo>
                  <a:lnTo>
                    <a:pt x="132" y="100"/>
                  </a:lnTo>
                  <a:lnTo>
                    <a:pt x="135" y="100"/>
                  </a:lnTo>
                  <a:lnTo>
                    <a:pt x="145" y="97"/>
                  </a:lnTo>
                  <a:lnTo>
                    <a:pt x="155" y="87"/>
                  </a:lnTo>
                  <a:lnTo>
                    <a:pt x="161" y="71"/>
                  </a:lnTo>
                  <a:lnTo>
                    <a:pt x="161" y="71"/>
                  </a:lnTo>
                  <a:lnTo>
                    <a:pt x="162" y="62"/>
                  </a:lnTo>
                  <a:lnTo>
                    <a:pt x="161" y="54"/>
                  </a:lnTo>
                  <a:lnTo>
                    <a:pt x="161" y="49"/>
                  </a:lnTo>
                  <a:lnTo>
                    <a:pt x="160" y="45"/>
                  </a:lnTo>
                  <a:lnTo>
                    <a:pt x="161" y="41"/>
                  </a:lnTo>
                  <a:lnTo>
                    <a:pt x="163" y="38"/>
                  </a:lnTo>
                  <a:lnTo>
                    <a:pt x="168" y="34"/>
                  </a:lnTo>
                  <a:lnTo>
                    <a:pt x="176" y="29"/>
                  </a:lnTo>
                  <a:lnTo>
                    <a:pt x="176" y="29"/>
                  </a:lnTo>
                  <a:lnTo>
                    <a:pt x="182" y="25"/>
                  </a:lnTo>
                  <a:lnTo>
                    <a:pt x="181" y="19"/>
                  </a:lnTo>
                  <a:lnTo>
                    <a:pt x="175" y="14"/>
                  </a:lnTo>
                  <a:lnTo>
                    <a:pt x="166" y="10"/>
                  </a:lnTo>
                  <a:lnTo>
                    <a:pt x="155" y="6"/>
                  </a:lnTo>
                  <a:lnTo>
                    <a:pt x="146" y="3"/>
                  </a:lnTo>
                  <a:lnTo>
                    <a:pt x="138" y="2"/>
                  </a:lnTo>
                  <a:lnTo>
                    <a:pt x="135" y="0"/>
                  </a:lnTo>
                </a:path>
              </a:pathLst>
            </a:custGeom>
            <a:solidFill>
              <a:srgbClr val="FF66CC"/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30" name="Freeform 957"/>
            <p:cNvSpPr>
              <a:spLocks/>
            </p:cNvSpPr>
            <p:nvPr/>
          </p:nvSpPr>
          <p:spPr bwMode="auto">
            <a:xfrm>
              <a:off x="8811761" y="2013031"/>
              <a:ext cx="521155" cy="587884"/>
            </a:xfrm>
            <a:custGeom>
              <a:avLst/>
              <a:gdLst>
                <a:gd name="T0" fmla="*/ 955 w 1473"/>
                <a:gd name="T1" fmla="*/ 1779 h 1787"/>
                <a:gd name="T2" fmla="*/ 814 w 1473"/>
                <a:gd name="T3" fmla="*/ 1747 h 1787"/>
                <a:gd name="T4" fmla="*/ 744 w 1473"/>
                <a:gd name="T5" fmla="*/ 1728 h 1787"/>
                <a:gd name="T6" fmla="*/ 645 w 1473"/>
                <a:gd name="T7" fmla="*/ 1740 h 1787"/>
                <a:gd name="T8" fmla="*/ 626 w 1473"/>
                <a:gd name="T9" fmla="*/ 1737 h 1787"/>
                <a:gd name="T10" fmla="*/ 550 w 1473"/>
                <a:gd name="T11" fmla="*/ 1724 h 1787"/>
                <a:gd name="T12" fmla="*/ 515 w 1473"/>
                <a:gd name="T13" fmla="*/ 1663 h 1787"/>
                <a:gd name="T14" fmla="*/ 490 w 1473"/>
                <a:gd name="T15" fmla="*/ 1590 h 1787"/>
                <a:gd name="T16" fmla="*/ 443 w 1473"/>
                <a:gd name="T17" fmla="*/ 1558 h 1787"/>
                <a:gd name="T18" fmla="*/ 453 w 1473"/>
                <a:gd name="T19" fmla="*/ 1477 h 1787"/>
                <a:gd name="T20" fmla="*/ 395 w 1473"/>
                <a:gd name="T21" fmla="*/ 1456 h 1787"/>
                <a:gd name="T22" fmla="*/ 336 w 1473"/>
                <a:gd name="T23" fmla="*/ 1414 h 1787"/>
                <a:gd name="T24" fmla="*/ 363 w 1473"/>
                <a:gd name="T25" fmla="*/ 1354 h 1787"/>
                <a:gd name="T26" fmla="*/ 405 w 1473"/>
                <a:gd name="T27" fmla="*/ 1296 h 1787"/>
                <a:gd name="T28" fmla="*/ 429 w 1473"/>
                <a:gd name="T29" fmla="*/ 1217 h 1787"/>
                <a:gd name="T30" fmla="*/ 369 w 1473"/>
                <a:gd name="T31" fmla="*/ 1105 h 1787"/>
                <a:gd name="T32" fmla="*/ 304 w 1473"/>
                <a:gd name="T33" fmla="*/ 1062 h 1787"/>
                <a:gd name="T34" fmla="*/ 300 w 1473"/>
                <a:gd name="T35" fmla="*/ 986 h 1787"/>
                <a:gd name="T36" fmla="*/ 307 w 1473"/>
                <a:gd name="T37" fmla="*/ 907 h 1787"/>
                <a:gd name="T38" fmla="*/ 253 w 1473"/>
                <a:gd name="T39" fmla="*/ 841 h 1787"/>
                <a:gd name="T40" fmla="*/ 187 w 1473"/>
                <a:gd name="T41" fmla="*/ 841 h 1787"/>
                <a:gd name="T42" fmla="*/ 123 w 1473"/>
                <a:gd name="T43" fmla="*/ 822 h 1787"/>
                <a:gd name="T44" fmla="*/ 26 w 1473"/>
                <a:gd name="T45" fmla="*/ 815 h 1787"/>
                <a:gd name="T46" fmla="*/ 63 w 1473"/>
                <a:gd name="T47" fmla="*/ 725 h 1787"/>
                <a:gd name="T48" fmla="*/ 29 w 1473"/>
                <a:gd name="T49" fmla="*/ 648 h 1787"/>
                <a:gd name="T50" fmla="*/ 75 w 1473"/>
                <a:gd name="T51" fmla="*/ 566 h 1787"/>
                <a:gd name="T52" fmla="*/ 131 w 1473"/>
                <a:gd name="T53" fmla="*/ 623 h 1787"/>
                <a:gd name="T54" fmla="*/ 205 w 1473"/>
                <a:gd name="T55" fmla="*/ 682 h 1787"/>
                <a:gd name="T56" fmla="*/ 221 w 1473"/>
                <a:gd name="T57" fmla="*/ 647 h 1787"/>
                <a:gd name="T58" fmla="*/ 314 w 1473"/>
                <a:gd name="T59" fmla="*/ 649 h 1787"/>
                <a:gd name="T60" fmla="*/ 379 w 1473"/>
                <a:gd name="T61" fmla="*/ 755 h 1787"/>
                <a:gd name="T62" fmla="*/ 356 w 1473"/>
                <a:gd name="T63" fmla="*/ 696 h 1787"/>
                <a:gd name="T64" fmla="*/ 262 w 1473"/>
                <a:gd name="T65" fmla="*/ 621 h 1787"/>
                <a:gd name="T66" fmla="*/ 116 w 1473"/>
                <a:gd name="T67" fmla="*/ 570 h 1787"/>
                <a:gd name="T68" fmla="*/ 84 w 1473"/>
                <a:gd name="T69" fmla="*/ 510 h 1787"/>
                <a:gd name="T70" fmla="*/ 10 w 1473"/>
                <a:gd name="T71" fmla="*/ 504 h 1787"/>
                <a:gd name="T72" fmla="*/ 26 w 1473"/>
                <a:gd name="T73" fmla="*/ 442 h 1787"/>
                <a:gd name="T74" fmla="*/ 79 w 1473"/>
                <a:gd name="T75" fmla="*/ 304 h 1787"/>
                <a:gd name="T76" fmla="*/ 173 w 1473"/>
                <a:gd name="T77" fmla="*/ 217 h 1787"/>
                <a:gd name="T78" fmla="*/ 250 w 1473"/>
                <a:gd name="T79" fmla="*/ 137 h 1787"/>
                <a:gd name="T80" fmla="*/ 346 w 1473"/>
                <a:gd name="T81" fmla="*/ 97 h 1787"/>
                <a:gd name="T82" fmla="*/ 459 w 1473"/>
                <a:gd name="T83" fmla="*/ 59 h 1787"/>
                <a:gd name="T84" fmla="*/ 552 w 1473"/>
                <a:gd name="T85" fmla="*/ 44 h 1787"/>
                <a:gd name="T86" fmla="*/ 660 w 1473"/>
                <a:gd name="T87" fmla="*/ 31 h 1787"/>
                <a:gd name="T88" fmla="*/ 823 w 1473"/>
                <a:gd name="T89" fmla="*/ 87 h 1787"/>
                <a:gd name="T90" fmla="*/ 914 w 1473"/>
                <a:gd name="T91" fmla="*/ 153 h 1787"/>
                <a:gd name="T92" fmla="*/ 1010 w 1473"/>
                <a:gd name="T93" fmla="*/ 182 h 1787"/>
                <a:gd name="T94" fmla="*/ 1105 w 1473"/>
                <a:gd name="T95" fmla="*/ 239 h 1787"/>
                <a:gd name="T96" fmla="*/ 1179 w 1473"/>
                <a:gd name="T97" fmla="*/ 350 h 1787"/>
                <a:gd name="T98" fmla="*/ 1277 w 1473"/>
                <a:gd name="T99" fmla="*/ 538 h 1787"/>
                <a:gd name="T100" fmla="*/ 1236 w 1473"/>
                <a:gd name="T101" fmla="*/ 664 h 1787"/>
                <a:gd name="T102" fmla="*/ 1205 w 1473"/>
                <a:gd name="T103" fmla="*/ 807 h 1787"/>
                <a:gd name="T104" fmla="*/ 1359 w 1473"/>
                <a:gd name="T105" fmla="*/ 814 h 1787"/>
                <a:gd name="T106" fmla="*/ 1457 w 1473"/>
                <a:gd name="T107" fmla="*/ 934 h 1787"/>
                <a:gd name="T108" fmla="*/ 1433 w 1473"/>
                <a:gd name="T109" fmla="*/ 1151 h 1787"/>
                <a:gd name="T110" fmla="*/ 1425 w 1473"/>
                <a:gd name="T111" fmla="*/ 1304 h 1787"/>
                <a:gd name="T112" fmla="*/ 1371 w 1473"/>
                <a:gd name="T113" fmla="*/ 1399 h 1787"/>
                <a:gd name="T114" fmla="*/ 1268 w 1473"/>
                <a:gd name="T115" fmla="*/ 1498 h 1787"/>
                <a:gd name="T116" fmla="*/ 1188 w 1473"/>
                <a:gd name="T117" fmla="*/ 1591 h 1787"/>
                <a:gd name="T118" fmla="*/ 1045 w 1473"/>
                <a:gd name="T119" fmla="*/ 1694 h 17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73" h="1787">
                  <a:moveTo>
                    <a:pt x="1025" y="1761"/>
                  </a:moveTo>
                  <a:lnTo>
                    <a:pt x="1018" y="1765"/>
                  </a:lnTo>
                  <a:lnTo>
                    <a:pt x="1011" y="1769"/>
                  </a:lnTo>
                  <a:lnTo>
                    <a:pt x="1004" y="1773"/>
                  </a:lnTo>
                  <a:lnTo>
                    <a:pt x="997" y="1777"/>
                  </a:lnTo>
                  <a:lnTo>
                    <a:pt x="987" y="1783"/>
                  </a:lnTo>
                  <a:lnTo>
                    <a:pt x="977" y="1787"/>
                  </a:lnTo>
                  <a:lnTo>
                    <a:pt x="971" y="1787"/>
                  </a:lnTo>
                  <a:lnTo>
                    <a:pt x="965" y="1786"/>
                  </a:lnTo>
                  <a:lnTo>
                    <a:pt x="961" y="1783"/>
                  </a:lnTo>
                  <a:lnTo>
                    <a:pt x="958" y="1781"/>
                  </a:lnTo>
                  <a:lnTo>
                    <a:pt x="955" y="1779"/>
                  </a:lnTo>
                  <a:lnTo>
                    <a:pt x="955" y="1777"/>
                  </a:lnTo>
                  <a:lnTo>
                    <a:pt x="953" y="1775"/>
                  </a:lnTo>
                  <a:lnTo>
                    <a:pt x="947" y="1768"/>
                  </a:lnTo>
                  <a:lnTo>
                    <a:pt x="939" y="1759"/>
                  </a:lnTo>
                  <a:lnTo>
                    <a:pt x="928" y="1748"/>
                  </a:lnTo>
                  <a:lnTo>
                    <a:pt x="913" y="1739"/>
                  </a:lnTo>
                  <a:lnTo>
                    <a:pt x="896" y="1732"/>
                  </a:lnTo>
                  <a:lnTo>
                    <a:pt x="879" y="1730"/>
                  </a:lnTo>
                  <a:lnTo>
                    <a:pt x="860" y="1733"/>
                  </a:lnTo>
                  <a:lnTo>
                    <a:pt x="843" y="1739"/>
                  </a:lnTo>
                  <a:lnTo>
                    <a:pt x="827" y="1744"/>
                  </a:lnTo>
                  <a:lnTo>
                    <a:pt x="814" y="1747"/>
                  </a:lnTo>
                  <a:lnTo>
                    <a:pt x="804" y="1750"/>
                  </a:lnTo>
                  <a:lnTo>
                    <a:pt x="794" y="1751"/>
                  </a:lnTo>
                  <a:lnTo>
                    <a:pt x="788" y="1752"/>
                  </a:lnTo>
                  <a:lnTo>
                    <a:pt x="785" y="1752"/>
                  </a:lnTo>
                  <a:lnTo>
                    <a:pt x="784" y="1752"/>
                  </a:lnTo>
                  <a:lnTo>
                    <a:pt x="783" y="1751"/>
                  </a:lnTo>
                  <a:lnTo>
                    <a:pt x="780" y="1748"/>
                  </a:lnTo>
                  <a:lnTo>
                    <a:pt x="776" y="1744"/>
                  </a:lnTo>
                  <a:lnTo>
                    <a:pt x="769" y="1739"/>
                  </a:lnTo>
                  <a:lnTo>
                    <a:pt x="762" y="1734"/>
                  </a:lnTo>
                  <a:lnTo>
                    <a:pt x="754" y="1730"/>
                  </a:lnTo>
                  <a:lnTo>
                    <a:pt x="744" y="1728"/>
                  </a:lnTo>
                  <a:lnTo>
                    <a:pt x="735" y="1726"/>
                  </a:lnTo>
                  <a:lnTo>
                    <a:pt x="726" y="1726"/>
                  </a:lnTo>
                  <a:lnTo>
                    <a:pt x="715" y="1728"/>
                  </a:lnTo>
                  <a:lnTo>
                    <a:pt x="705" y="1730"/>
                  </a:lnTo>
                  <a:lnTo>
                    <a:pt x="695" y="1731"/>
                  </a:lnTo>
                  <a:lnTo>
                    <a:pt x="684" y="1733"/>
                  </a:lnTo>
                  <a:lnTo>
                    <a:pt x="675" y="1736"/>
                  </a:lnTo>
                  <a:lnTo>
                    <a:pt x="667" y="1738"/>
                  </a:lnTo>
                  <a:lnTo>
                    <a:pt x="659" y="1740"/>
                  </a:lnTo>
                  <a:lnTo>
                    <a:pt x="655" y="1740"/>
                  </a:lnTo>
                  <a:lnTo>
                    <a:pt x="650" y="1740"/>
                  </a:lnTo>
                  <a:lnTo>
                    <a:pt x="645" y="1740"/>
                  </a:lnTo>
                  <a:lnTo>
                    <a:pt x="639" y="1741"/>
                  </a:lnTo>
                  <a:lnTo>
                    <a:pt x="632" y="1741"/>
                  </a:lnTo>
                  <a:lnTo>
                    <a:pt x="624" y="1743"/>
                  </a:lnTo>
                  <a:lnTo>
                    <a:pt x="617" y="1743"/>
                  </a:lnTo>
                  <a:lnTo>
                    <a:pt x="609" y="1744"/>
                  </a:lnTo>
                  <a:lnTo>
                    <a:pt x="610" y="1741"/>
                  </a:lnTo>
                  <a:lnTo>
                    <a:pt x="611" y="1739"/>
                  </a:lnTo>
                  <a:lnTo>
                    <a:pt x="613" y="1738"/>
                  </a:lnTo>
                  <a:lnTo>
                    <a:pt x="617" y="1737"/>
                  </a:lnTo>
                  <a:lnTo>
                    <a:pt x="623" y="1737"/>
                  </a:lnTo>
                  <a:lnTo>
                    <a:pt x="626" y="1737"/>
                  </a:lnTo>
                  <a:lnTo>
                    <a:pt x="626" y="1737"/>
                  </a:lnTo>
                  <a:lnTo>
                    <a:pt x="625" y="1737"/>
                  </a:lnTo>
                  <a:lnTo>
                    <a:pt x="620" y="1738"/>
                  </a:lnTo>
                  <a:lnTo>
                    <a:pt x="615" y="1738"/>
                  </a:lnTo>
                  <a:lnTo>
                    <a:pt x="608" y="1737"/>
                  </a:lnTo>
                  <a:lnTo>
                    <a:pt x="598" y="1734"/>
                  </a:lnTo>
                  <a:lnTo>
                    <a:pt x="589" y="1732"/>
                  </a:lnTo>
                  <a:lnTo>
                    <a:pt x="580" y="1732"/>
                  </a:lnTo>
                  <a:lnTo>
                    <a:pt x="572" y="1731"/>
                  </a:lnTo>
                  <a:lnTo>
                    <a:pt x="565" y="1731"/>
                  </a:lnTo>
                  <a:lnTo>
                    <a:pt x="558" y="1730"/>
                  </a:lnTo>
                  <a:lnTo>
                    <a:pt x="553" y="1729"/>
                  </a:lnTo>
                  <a:lnTo>
                    <a:pt x="550" y="1724"/>
                  </a:lnTo>
                  <a:lnTo>
                    <a:pt x="547" y="1718"/>
                  </a:lnTo>
                  <a:lnTo>
                    <a:pt x="545" y="1711"/>
                  </a:lnTo>
                  <a:lnTo>
                    <a:pt x="543" y="1707"/>
                  </a:lnTo>
                  <a:lnTo>
                    <a:pt x="539" y="1703"/>
                  </a:lnTo>
                  <a:lnTo>
                    <a:pt x="535" y="1700"/>
                  </a:lnTo>
                  <a:lnTo>
                    <a:pt x="530" y="1696"/>
                  </a:lnTo>
                  <a:lnTo>
                    <a:pt x="526" y="1693"/>
                  </a:lnTo>
                  <a:lnTo>
                    <a:pt x="524" y="1688"/>
                  </a:lnTo>
                  <a:lnTo>
                    <a:pt x="522" y="1682"/>
                  </a:lnTo>
                  <a:lnTo>
                    <a:pt x="519" y="1675"/>
                  </a:lnTo>
                  <a:lnTo>
                    <a:pt x="517" y="1668"/>
                  </a:lnTo>
                  <a:lnTo>
                    <a:pt x="515" y="1663"/>
                  </a:lnTo>
                  <a:lnTo>
                    <a:pt x="513" y="1657"/>
                  </a:lnTo>
                  <a:lnTo>
                    <a:pt x="510" y="1651"/>
                  </a:lnTo>
                  <a:lnTo>
                    <a:pt x="510" y="1645"/>
                  </a:lnTo>
                  <a:lnTo>
                    <a:pt x="511" y="1639"/>
                  </a:lnTo>
                  <a:lnTo>
                    <a:pt x="516" y="1635"/>
                  </a:lnTo>
                  <a:lnTo>
                    <a:pt x="523" y="1628"/>
                  </a:lnTo>
                  <a:lnTo>
                    <a:pt x="522" y="1622"/>
                  </a:lnTo>
                  <a:lnTo>
                    <a:pt x="514" y="1615"/>
                  </a:lnTo>
                  <a:lnTo>
                    <a:pt x="503" y="1603"/>
                  </a:lnTo>
                  <a:lnTo>
                    <a:pt x="496" y="1592"/>
                  </a:lnTo>
                  <a:lnTo>
                    <a:pt x="494" y="1586"/>
                  </a:lnTo>
                  <a:lnTo>
                    <a:pt x="490" y="1590"/>
                  </a:lnTo>
                  <a:lnTo>
                    <a:pt x="480" y="1603"/>
                  </a:lnTo>
                  <a:lnTo>
                    <a:pt x="472" y="1612"/>
                  </a:lnTo>
                  <a:lnTo>
                    <a:pt x="466" y="1616"/>
                  </a:lnTo>
                  <a:lnTo>
                    <a:pt x="460" y="1617"/>
                  </a:lnTo>
                  <a:lnTo>
                    <a:pt x="456" y="1616"/>
                  </a:lnTo>
                  <a:lnTo>
                    <a:pt x="452" y="1612"/>
                  </a:lnTo>
                  <a:lnTo>
                    <a:pt x="449" y="1606"/>
                  </a:lnTo>
                  <a:lnTo>
                    <a:pt x="446" y="1598"/>
                  </a:lnTo>
                  <a:lnTo>
                    <a:pt x="445" y="1587"/>
                  </a:lnTo>
                  <a:lnTo>
                    <a:pt x="444" y="1577"/>
                  </a:lnTo>
                  <a:lnTo>
                    <a:pt x="443" y="1566"/>
                  </a:lnTo>
                  <a:lnTo>
                    <a:pt x="443" y="1558"/>
                  </a:lnTo>
                  <a:lnTo>
                    <a:pt x="444" y="1549"/>
                  </a:lnTo>
                  <a:lnTo>
                    <a:pt x="446" y="1542"/>
                  </a:lnTo>
                  <a:lnTo>
                    <a:pt x="449" y="1535"/>
                  </a:lnTo>
                  <a:lnTo>
                    <a:pt x="452" y="1528"/>
                  </a:lnTo>
                  <a:lnTo>
                    <a:pt x="458" y="1523"/>
                  </a:lnTo>
                  <a:lnTo>
                    <a:pt x="462" y="1519"/>
                  </a:lnTo>
                  <a:lnTo>
                    <a:pt x="462" y="1514"/>
                  </a:lnTo>
                  <a:lnTo>
                    <a:pt x="459" y="1510"/>
                  </a:lnTo>
                  <a:lnTo>
                    <a:pt x="455" y="1505"/>
                  </a:lnTo>
                  <a:lnTo>
                    <a:pt x="452" y="1498"/>
                  </a:lnTo>
                  <a:lnTo>
                    <a:pt x="451" y="1489"/>
                  </a:lnTo>
                  <a:lnTo>
                    <a:pt x="453" y="1477"/>
                  </a:lnTo>
                  <a:lnTo>
                    <a:pt x="462" y="1462"/>
                  </a:lnTo>
                  <a:lnTo>
                    <a:pt x="472" y="1449"/>
                  </a:lnTo>
                  <a:lnTo>
                    <a:pt x="479" y="1441"/>
                  </a:lnTo>
                  <a:lnTo>
                    <a:pt x="485" y="1438"/>
                  </a:lnTo>
                  <a:lnTo>
                    <a:pt x="486" y="1438"/>
                  </a:lnTo>
                  <a:lnTo>
                    <a:pt x="484" y="1439"/>
                  </a:lnTo>
                  <a:lnTo>
                    <a:pt x="475" y="1441"/>
                  </a:lnTo>
                  <a:lnTo>
                    <a:pt x="462" y="1443"/>
                  </a:lnTo>
                  <a:lnTo>
                    <a:pt x="442" y="1443"/>
                  </a:lnTo>
                  <a:lnTo>
                    <a:pt x="421" y="1445"/>
                  </a:lnTo>
                  <a:lnTo>
                    <a:pt x="406" y="1449"/>
                  </a:lnTo>
                  <a:lnTo>
                    <a:pt x="395" y="1456"/>
                  </a:lnTo>
                  <a:lnTo>
                    <a:pt x="387" y="1463"/>
                  </a:lnTo>
                  <a:lnTo>
                    <a:pt x="381" y="1468"/>
                  </a:lnTo>
                  <a:lnTo>
                    <a:pt x="378" y="1470"/>
                  </a:lnTo>
                  <a:lnTo>
                    <a:pt x="373" y="1467"/>
                  </a:lnTo>
                  <a:lnTo>
                    <a:pt x="369" y="1456"/>
                  </a:lnTo>
                  <a:lnTo>
                    <a:pt x="364" y="1443"/>
                  </a:lnTo>
                  <a:lnTo>
                    <a:pt x="359" y="1435"/>
                  </a:lnTo>
                  <a:lnTo>
                    <a:pt x="355" y="1428"/>
                  </a:lnTo>
                  <a:lnTo>
                    <a:pt x="351" y="1424"/>
                  </a:lnTo>
                  <a:lnTo>
                    <a:pt x="347" y="1420"/>
                  </a:lnTo>
                  <a:lnTo>
                    <a:pt x="342" y="1418"/>
                  </a:lnTo>
                  <a:lnTo>
                    <a:pt x="336" y="1414"/>
                  </a:lnTo>
                  <a:lnTo>
                    <a:pt x="330" y="1411"/>
                  </a:lnTo>
                  <a:lnTo>
                    <a:pt x="325" y="1406"/>
                  </a:lnTo>
                  <a:lnTo>
                    <a:pt x="321" y="1403"/>
                  </a:lnTo>
                  <a:lnTo>
                    <a:pt x="319" y="1399"/>
                  </a:lnTo>
                  <a:lnTo>
                    <a:pt x="320" y="1396"/>
                  </a:lnTo>
                  <a:lnTo>
                    <a:pt x="322" y="1391"/>
                  </a:lnTo>
                  <a:lnTo>
                    <a:pt x="328" y="1386"/>
                  </a:lnTo>
                  <a:lnTo>
                    <a:pt x="336" y="1379"/>
                  </a:lnTo>
                  <a:lnTo>
                    <a:pt x="347" y="1369"/>
                  </a:lnTo>
                  <a:lnTo>
                    <a:pt x="356" y="1361"/>
                  </a:lnTo>
                  <a:lnTo>
                    <a:pt x="362" y="1357"/>
                  </a:lnTo>
                  <a:lnTo>
                    <a:pt x="363" y="1354"/>
                  </a:lnTo>
                  <a:lnTo>
                    <a:pt x="363" y="1352"/>
                  </a:lnTo>
                  <a:lnTo>
                    <a:pt x="361" y="1351"/>
                  </a:lnTo>
                  <a:lnTo>
                    <a:pt x="359" y="1346"/>
                  </a:lnTo>
                  <a:lnTo>
                    <a:pt x="358" y="1338"/>
                  </a:lnTo>
                  <a:lnTo>
                    <a:pt x="359" y="1325"/>
                  </a:lnTo>
                  <a:lnTo>
                    <a:pt x="363" y="1312"/>
                  </a:lnTo>
                  <a:lnTo>
                    <a:pt x="366" y="1304"/>
                  </a:lnTo>
                  <a:lnTo>
                    <a:pt x="372" y="1301"/>
                  </a:lnTo>
                  <a:lnTo>
                    <a:pt x="378" y="1299"/>
                  </a:lnTo>
                  <a:lnTo>
                    <a:pt x="386" y="1299"/>
                  </a:lnTo>
                  <a:lnTo>
                    <a:pt x="394" y="1299"/>
                  </a:lnTo>
                  <a:lnTo>
                    <a:pt x="405" y="1296"/>
                  </a:lnTo>
                  <a:lnTo>
                    <a:pt x="416" y="1293"/>
                  </a:lnTo>
                  <a:lnTo>
                    <a:pt x="427" y="1286"/>
                  </a:lnTo>
                  <a:lnTo>
                    <a:pt x="434" y="1277"/>
                  </a:lnTo>
                  <a:lnTo>
                    <a:pt x="438" y="1267"/>
                  </a:lnTo>
                  <a:lnTo>
                    <a:pt x="441" y="1257"/>
                  </a:lnTo>
                  <a:lnTo>
                    <a:pt x="441" y="1248"/>
                  </a:lnTo>
                  <a:lnTo>
                    <a:pt x="441" y="1239"/>
                  </a:lnTo>
                  <a:lnTo>
                    <a:pt x="439" y="1235"/>
                  </a:lnTo>
                  <a:lnTo>
                    <a:pt x="439" y="1232"/>
                  </a:lnTo>
                  <a:lnTo>
                    <a:pt x="438" y="1230"/>
                  </a:lnTo>
                  <a:lnTo>
                    <a:pt x="435" y="1226"/>
                  </a:lnTo>
                  <a:lnTo>
                    <a:pt x="429" y="1217"/>
                  </a:lnTo>
                  <a:lnTo>
                    <a:pt x="421" y="1208"/>
                  </a:lnTo>
                  <a:lnTo>
                    <a:pt x="413" y="1199"/>
                  </a:lnTo>
                  <a:lnTo>
                    <a:pt x="405" y="1191"/>
                  </a:lnTo>
                  <a:lnTo>
                    <a:pt x="397" y="1183"/>
                  </a:lnTo>
                  <a:lnTo>
                    <a:pt x="388" y="1178"/>
                  </a:lnTo>
                  <a:lnTo>
                    <a:pt x="381" y="1172"/>
                  </a:lnTo>
                  <a:lnTo>
                    <a:pt x="377" y="1162"/>
                  </a:lnTo>
                  <a:lnTo>
                    <a:pt x="373" y="1150"/>
                  </a:lnTo>
                  <a:lnTo>
                    <a:pt x="371" y="1136"/>
                  </a:lnTo>
                  <a:lnTo>
                    <a:pt x="370" y="1123"/>
                  </a:lnTo>
                  <a:lnTo>
                    <a:pt x="369" y="1112"/>
                  </a:lnTo>
                  <a:lnTo>
                    <a:pt x="369" y="1105"/>
                  </a:lnTo>
                  <a:lnTo>
                    <a:pt x="369" y="1101"/>
                  </a:lnTo>
                  <a:lnTo>
                    <a:pt x="368" y="1101"/>
                  </a:lnTo>
                  <a:lnTo>
                    <a:pt x="365" y="1100"/>
                  </a:lnTo>
                  <a:lnTo>
                    <a:pt x="362" y="1098"/>
                  </a:lnTo>
                  <a:lnTo>
                    <a:pt x="357" y="1096"/>
                  </a:lnTo>
                  <a:lnTo>
                    <a:pt x="350" y="1092"/>
                  </a:lnTo>
                  <a:lnTo>
                    <a:pt x="344" y="1089"/>
                  </a:lnTo>
                  <a:lnTo>
                    <a:pt x="337" y="1084"/>
                  </a:lnTo>
                  <a:lnTo>
                    <a:pt x="330" y="1079"/>
                  </a:lnTo>
                  <a:lnTo>
                    <a:pt x="322" y="1075"/>
                  </a:lnTo>
                  <a:lnTo>
                    <a:pt x="314" y="1069"/>
                  </a:lnTo>
                  <a:lnTo>
                    <a:pt x="304" y="1062"/>
                  </a:lnTo>
                  <a:lnTo>
                    <a:pt x="296" y="1056"/>
                  </a:lnTo>
                  <a:lnTo>
                    <a:pt x="288" y="1049"/>
                  </a:lnTo>
                  <a:lnTo>
                    <a:pt x="282" y="1042"/>
                  </a:lnTo>
                  <a:lnTo>
                    <a:pt x="279" y="1037"/>
                  </a:lnTo>
                  <a:lnTo>
                    <a:pt x="279" y="1031"/>
                  </a:lnTo>
                  <a:lnTo>
                    <a:pt x="282" y="1025"/>
                  </a:lnTo>
                  <a:lnTo>
                    <a:pt x="285" y="1020"/>
                  </a:lnTo>
                  <a:lnTo>
                    <a:pt x="289" y="1016"/>
                  </a:lnTo>
                  <a:lnTo>
                    <a:pt x="291" y="1010"/>
                  </a:lnTo>
                  <a:lnTo>
                    <a:pt x="295" y="1003"/>
                  </a:lnTo>
                  <a:lnTo>
                    <a:pt x="298" y="995"/>
                  </a:lnTo>
                  <a:lnTo>
                    <a:pt x="300" y="986"/>
                  </a:lnTo>
                  <a:lnTo>
                    <a:pt x="303" y="974"/>
                  </a:lnTo>
                  <a:lnTo>
                    <a:pt x="305" y="961"/>
                  </a:lnTo>
                  <a:lnTo>
                    <a:pt x="305" y="951"/>
                  </a:lnTo>
                  <a:lnTo>
                    <a:pt x="306" y="941"/>
                  </a:lnTo>
                  <a:lnTo>
                    <a:pt x="306" y="933"/>
                  </a:lnTo>
                  <a:lnTo>
                    <a:pt x="306" y="928"/>
                  </a:lnTo>
                  <a:lnTo>
                    <a:pt x="305" y="923"/>
                  </a:lnTo>
                  <a:lnTo>
                    <a:pt x="305" y="921"/>
                  </a:lnTo>
                  <a:lnTo>
                    <a:pt x="305" y="919"/>
                  </a:lnTo>
                  <a:lnTo>
                    <a:pt x="305" y="918"/>
                  </a:lnTo>
                  <a:lnTo>
                    <a:pt x="306" y="914"/>
                  </a:lnTo>
                  <a:lnTo>
                    <a:pt x="307" y="907"/>
                  </a:lnTo>
                  <a:lnTo>
                    <a:pt x="307" y="900"/>
                  </a:lnTo>
                  <a:lnTo>
                    <a:pt x="307" y="892"/>
                  </a:lnTo>
                  <a:lnTo>
                    <a:pt x="305" y="883"/>
                  </a:lnTo>
                  <a:lnTo>
                    <a:pt x="301" y="877"/>
                  </a:lnTo>
                  <a:lnTo>
                    <a:pt x="296" y="872"/>
                  </a:lnTo>
                  <a:lnTo>
                    <a:pt x="290" y="870"/>
                  </a:lnTo>
                  <a:lnTo>
                    <a:pt x="284" y="870"/>
                  </a:lnTo>
                  <a:lnTo>
                    <a:pt x="279" y="870"/>
                  </a:lnTo>
                  <a:lnTo>
                    <a:pt x="275" y="868"/>
                  </a:lnTo>
                  <a:lnTo>
                    <a:pt x="269" y="864"/>
                  </a:lnTo>
                  <a:lnTo>
                    <a:pt x="262" y="856"/>
                  </a:lnTo>
                  <a:lnTo>
                    <a:pt x="253" y="841"/>
                  </a:lnTo>
                  <a:lnTo>
                    <a:pt x="242" y="817"/>
                  </a:lnTo>
                  <a:lnTo>
                    <a:pt x="233" y="794"/>
                  </a:lnTo>
                  <a:lnTo>
                    <a:pt x="227" y="777"/>
                  </a:lnTo>
                  <a:lnTo>
                    <a:pt x="226" y="768"/>
                  </a:lnTo>
                  <a:lnTo>
                    <a:pt x="225" y="764"/>
                  </a:lnTo>
                  <a:lnTo>
                    <a:pt x="225" y="766"/>
                  </a:lnTo>
                  <a:lnTo>
                    <a:pt x="224" y="773"/>
                  </a:lnTo>
                  <a:lnTo>
                    <a:pt x="220" y="785"/>
                  </a:lnTo>
                  <a:lnTo>
                    <a:pt x="213" y="801"/>
                  </a:lnTo>
                  <a:lnTo>
                    <a:pt x="204" y="817"/>
                  </a:lnTo>
                  <a:lnTo>
                    <a:pt x="195" y="831"/>
                  </a:lnTo>
                  <a:lnTo>
                    <a:pt x="187" y="841"/>
                  </a:lnTo>
                  <a:lnTo>
                    <a:pt x="180" y="849"/>
                  </a:lnTo>
                  <a:lnTo>
                    <a:pt x="173" y="853"/>
                  </a:lnTo>
                  <a:lnTo>
                    <a:pt x="166" y="854"/>
                  </a:lnTo>
                  <a:lnTo>
                    <a:pt x="160" y="853"/>
                  </a:lnTo>
                  <a:lnTo>
                    <a:pt x="155" y="849"/>
                  </a:lnTo>
                  <a:lnTo>
                    <a:pt x="151" y="842"/>
                  </a:lnTo>
                  <a:lnTo>
                    <a:pt x="147" y="831"/>
                  </a:lnTo>
                  <a:lnTo>
                    <a:pt x="143" y="822"/>
                  </a:lnTo>
                  <a:lnTo>
                    <a:pt x="139" y="814"/>
                  </a:lnTo>
                  <a:lnTo>
                    <a:pt x="135" y="809"/>
                  </a:lnTo>
                  <a:lnTo>
                    <a:pt x="129" y="812"/>
                  </a:lnTo>
                  <a:lnTo>
                    <a:pt x="123" y="822"/>
                  </a:lnTo>
                  <a:lnTo>
                    <a:pt x="115" y="843"/>
                  </a:lnTo>
                  <a:lnTo>
                    <a:pt x="104" y="863"/>
                  </a:lnTo>
                  <a:lnTo>
                    <a:pt x="93" y="871"/>
                  </a:lnTo>
                  <a:lnTo>
                    <a:pt x="79" y="868"/>
                  </a:lnTo>
                  <a:lnTo>
                    <a:pt x="65" y="861"/>
                  </a:lnTo>
                  <a:lnTo>
                    <a:pt x="52" y="851"/>
                  </a:lnTo>
                  <a:lnTo>
                    <a:pt x="42" y="839"/>
                  </a:lnTo>
                  <a:lnTo>
                    <a:pt x="34" y="830"/>
                  </a:lnTo>
                  <a:lnTo>
                    <a:pt x="31" y="827"/>
                  </a:lnTo>
                  <a:lnTo>
                    <a:pt x="30" y="826"/>
                  </a:lnTo>
                  <a:lnTo>
                    <a:pt x="28" y="821"/>
                  </a:lnTo>
                  <a:lnTo>
                    <a:pt x="26" y="815"/>
                  </a:lnTo>
                  <a:lnTo>
                    <a:pt x="23" y="809"/>
                  </a:lnTo>
                  <a:lnTo>
                    <a:pt x="21" y="802"/>
                  </a:lnTo>
                  <a:lnTo>
                    <a:pt x="22" y="795"/>
                  </a:lnTo>
                  <a:lnTo>
                    <a:pt x="24" y="791"/>
                  </a:lnTo>
                  <a:lnTo>
                    <a:pt x="31" y="788"/>
                  </a:lnTo>
                  <a:lnTo>
                    <a:pt x="39" y="785"/>
                  </a:lnTo>
                  <a:lnTo>
                    <a:pt x="49" y="779"/>
                  </a:lnTo>
                  <a:lnTo>
                    <a:pt x="56" y="770"/>
                  </a:lnTo>
                  <a:lnTo>
                    <a:pt x="61" y="759"/>
                  </a:lnTo>
                  <a:lnTo>
                    <a:pt x="65" y="748"/>
                  </a:lnTo>
                  <a:lnTo>
                    <a:pt x="65" y="736"/>
                  </a:lnTo>
                  <a:lnTo>
                    <a:pt x="63" y="725"/>
                  </a:lnTo>
                  <a:lnTo>
                    <a:pt x="57" y="715"/>
                  </a:lnTo>
                  <a:lnTo>
                    <a:pt x="50" y="707"/>
                  </a:lnTo>
                  <a:lnTo>
                    <a:pt x="44" y="703"/>
                  </a:lnTo>
                  <a:lnTo>
                    <a:pt x="39" y="698"/>
                  </a:lnTo>
                  <a:lnTo>
                    <a:pt x="36" y="693"/>
                  </a:lnTo>
                  <a:lnTo>
                    <a:pt x="34" y="690"/>
                  </a:lnTo>
                  <a:lnTo>
                    <a:pt x="32" y="685"/>
                  </a:lnTo>
                  <a:lnTo>
                    <a:pt x="31" y="678"/>
                  </a:lnTo>
                  <a:lnTo>
                    <a:pt x="31" y="670"/>
                  </a:lnTo>
                  <a:lnTo>
                    <a:pt x="31" y="661"/>
                  </a:lnTo>
                  <a:lnTo>
                    <a:pt x="30" y="654"/>
                  </a:lnTo>
                  <a:lnTo>
                    <a:pt x="29" y="648"/>
                  </a:lnTo>
                  <a:lnTo>
                    <a:pt x="29" y="641"/>
                  </a:lnTo>
                  <a:lnTo>
                    <a:pt x="29" y="635"/>
                  </a:lnTo>
                  <a:lnTo>
                    <a:pt x="30" y="630"/>
                  </a:lnTo>
                  <a:lnTo>
                    <a:pt x="34" y="623"/>
                  </a:lnTo>
                  <a:lnTo>
                    <a:pt x="38" y="613"/>
                  </a:lnTo>
                  <a:lnTo>
                    <a:pt x="44" y="604"/>
                  </a:lnTo>
                  <a:lnTo>
                    <a:pt x="51" y="595"/>
                  </a:lnTo>
                  <a:lnTo>
                    <a:pt x="58" y="587"/>
                  </a:lnTo>
                  <a:lnTo>
                    <a:pt x="64" y="580"/>
                  </a:lnTo>
                  <a:lnTo>
                    <a:pt x="68" y="573"/>
                  </a:lnTo>
                  <a:lnTo>
                    <a:pt x="73" y="568"/>
                  </a:lnTo>
                  <a:lnTo>
                    <a:pt x="75" y="566"/>
                  </a:lnTo>
                  <a:lnTo>
                    <a:pt x="77" y="565"/>
                  </a:lnTo>
                  <a:lnTo>
                    <a:pt x="78" y="565"/>
                  </a:lnTo>
                  <a:lnTo>
                    <a:pt x="81" y="567"/>
                  </a:lnTo>
                  <a:lnTo>
                    <a:pt x="85" y="569"/>
                  </a:lnTo>
                  <a:lnTo>
                    <a:pt x="90" y="573"/>
                  </a:lnTo>
                  <a:lnTo>
                    <a:pt x="96" y="579"/>
                  </a:lnTo>
                  <a:lnTo>
                    <a:pt x="102" y="584"/>
                  </a:lnTo>
                  <a:lnTo>
                    <a:pt x="107" y="592"/>
                  </a:lnTo>
                  <a:lnTo>
                    <a:pt x="111" y="603"/>
                  </a:lnTo>
                  <a:lnTo>
                    <a:pt x="116" y="612"/>
                  </a:lnTo>
                  <a:lnTo>
                    <a:pt x="123" y="618"/>
                  </a:lnTo>
                  <a:lnTo>
                    <a:pt x="131" y="623"/>
                  </a:lnTo>
                  <a:lnTo>
                    <a:pt x="140" y="625"/>
                  </a:lnTo>
                  <a:lnTo>
                    <a:pt x="150" y="625"/>
                  </a:lnTo>
                  <a:lnTo>
                    <a:pt x="159" y="626"/>
                  </a:lnTo>
                  <a:lnTo>
                    <a:pt x="167" y="626"/>
                  </a:lnTo>
                  <a:lnTo>
                    <a:pt x="175" y="626"/>
                  </a:lnTo>
                  <a:lnTo>
                    <a:pt x="182" y="628"/>
                  </a:lnTo>
                  <a:lnTo>
                    <a:pt x="188" y="633"/>
                  </a:lnTo>
                  <a:lnTo>
                    <a:pt x="193" y="639"/>
                  </a:lnTo>
                  <a:lnTo>
                    <a:pt x="196" y="647"/>
                  </a:lnTo>
                  <a:lnTo>
                    <a:pt x="199" y="657"/>
                  </a:lnTo>
                  <a:lnTo>
                    <a:pt x="203" y="669"/>
                  </a:lnTo>
                  <a:lnTo>
                    <a:pt x="205" y="682"/>
                  </a:lnTo>
                  <a:lnTo>
                    <a:pt x="206" y="696"/>
                  </a:lnTo>
                  <a:lnTo>
                    <a:pt x="208" y="706"/>
                  </a:lnTo>
                  <a:lnTo>
                    <a:pt x="210" y="711"/>
                  </a:lnTo>
                  <a:lnTo>
                    <a:pt x="211" y="710"/>
                  </a:lnTo>
                  <a:lnTo>
                    <a:pt x="213" y="705"/>
                  </a:lnTo>
                  <a:lnTo>
                    <a:pt x="215" y="697"/>
                  </a:lnTo>
                  <a:lnTo>
                    <a:pt x="216" y="688"/>
                  </a:lnTo>
                  <a:lnTo>
                    <a:pt x="217" y="677"/>
                  </a:lnTo>
                  <a:lnTo>
                    <a:pt x="217" y="667"/>
                  </a:lnTo>
                  <a:lnTo>
                    <a:pt x="217" y="659"/>
                  </a:lnTo>
                  <a:lnTo>
                    <a:pt x="219" y="652"/>
                  </a:lnTo>
                  <a:lnTo>
                    <a:pt x="221" y="647"/>
                  </a:lnTo>
                  <a:lnTo>
                    <a:pt x="225" y="645"/>
                  </a:lnTo>
                  <a:lnTo>
                    <a:pt x="230" y="645"/>
                  </a:lnTo>
                  <a:lnTo>
                    <a:pt x="235" y="647"/>
                  </a:lnTo>
                  <a:lnTo>
                    <a:pt x="242" y="652"/>
                  </a:lnTo>
                  <a:lnTo>
                    <a:pt x="252" y="657"/>
                  </a:lnTo>
                  <a:lnTo>
                    <a:pt x="261" y="662"/>
                  </a:lnTo>
                  <a:lnTo>
                    <a:pt x="271" y="661"/>
                  </a:lnTo>
                  <a:lnTo>
                    <a:pt x="281" y="657"/>
                  </a:lnTo>
                  <a:lnTo>
                    <a:pt x="290" y="653"/>
                  </a:lnTo>
                  <a:lnTo>
                    <a:pt x="299" y="648"/>
                  </a:lnTo>
                  <a:lnTo>
                    <a:pt x="307" y="647"/>
                  </a:lnTo>
                  <a:lnTo>
                    <a:pt x="314" y="649"/>
                  </a:lnTo>
                  <a:lnTo>
                    <a:pt x="321" y="657"/>
                  </a:lnTo>
                  <a:lnTo>
                    <a:pt x="326" y="669"/>
                  </a:lnTo>
                  <a:lnTo>
                    <a:pt x="330" y="681"/>
                  </a:lnTo>
                  <a:lnTo>
                    <a:pt x="333" y="691"/>
                  </a:lnTo>
                  <a:lnTo>
                    <a:pt x="335" y="701"/>
                  </a:lnTo>
                  <a:lnTo>
                    <a:pt x="339" y="711"/>
                  </a:lnTo>
                  <a:lnTo>
                    <a:pt x="342" y="720"/>
                  </a:lnTo>
                  <a:lnTo>
                    <a:pt x="348" y="727"/>
                  </a:lnTo>
                  <a:lnTo>
                    <a:pt x="356" y="734"/>
                  </a:lnTo>
                  <a:lnTo>
                    <a:pt x="365" y="741"/>
                  </a:lnTo>
                  <a:lnTo>
                    <a:pt x="372" y="748"/>
                  </a:lnTo>
                  <a:lnTo>
                    <a:pt x="379" y="755"/>
                  </a:lnTo>
                  <a:lnTo>
                    <a:pt x="385" y="761"/>
                  </a:lnTo>
                  <a:lnTo>
                    <a:pt x="388" y="766"/>
                  </a:lnTo>
                  <a:lnTo>
                    <a:pt x="392" y="771"/>
                  </a:lnTo>
                  <a:lnTo>
                    <a:pt x="393" y="774"/>
                  </a:lnTo>
                  <a:lnTo>
                    <a:pt x="394" y="776"/>
                  </a:lnTo>
                  <a:lnTo>
                    <a:pt x="393" y="773"/>
                  </a:lnTo>
                  <a:lnTo>
                    <a:pt x="388" y="769"/>
                  </a:lnTo>
                  <a:lnTo>
                    <a:pt x="383" y="759"/>
                  </a:lnTo>
                  <a:lnTo>
                    <a:pt x="376" y="747"/>
                  </a:lnTo>
                  <a:lnTo>
                    <a:pt x="368" y="733"/>
                  </a:lnTo>
                  <a:lnTo>
                    <a:pt x="362" y="715"/>
                  </a:lnTo>
                  <a:lnTo>
                    <a:pt x="356" y="696"/>
                  </a:lnTo>
                  <a:lnTo>
                    <a:pt x="354" y="674"/>
                  </a:lnTo>
                  <a:lnTo>
                    <a:pt x="353" y="654"/>
                  </a:lnTo>
                  <a:lnTo>
                    <a:pt x="351" y="638"/>
                  </a:lnTo>
                  <a:lnTo>
                    <a:pt x="349" y="626"/>
                  </a:lnTo>
                  <a:lnTo>
                    <a:pt x="346" y="619"/>
                  </a:lnTo>
                  <a:lnTo>
                    <a:pt x="340" y="614"/>
                  </a:lnTo>
                  <a:lnTo>
                    <a:pt x="333" y="613"/>
                  </a:lnTo>
                  <a:lnTo>
                    <a:pt x="322" y="616"/>
                  </a:lnTo>
                  <a:lnTo>
                    <a:pt x="308" y="619"/>
                  </a:lnTo>
                  <a:lnTo>
                    <a:pt x="292" y="623"/>
                  </a:lnTo>
                  <a:lnTo>
                    <a:pt x="277" y="623"/>
                  </a:lnTo>
                  <a:lnTo>
                    <a:pt x="262" y="621"/>
                  </a:lnTo>
                  <a:lnTo>
                    <a:pt x="248" y="618"/>
                  </a:lnTo>
                  <a:lnTo>
                    <a:pt x="234" y="613"/>
                  </a:lnTo>
                  <a:lnTo>
                    <a:pt x="223" y="608"/>
                  </a:lnTo>
                  <a:lnTo>
                    <a:pt x="212" y="601"/>
                  </a:lnTo>
                  <a:lnTo>
                    <a:pt x="204" y="594"/>
                  </a:lnTo>
                  <a:lnTo>
                    <a:pt x="195" y="588"/>
                  </a:lnTo>
                  <a:lnTo>
                    <a:pt x="184" y="584"/>
                  </a:lnTo>
                  <a:lnTo>
                    <a:pt x="170" y="582"/>
                  </a:lnTo>
                  <a:lnTo>
                    <a:pt x="157" y="581"/>
                  </a:lnTo>
                  <a:lnTo>
                    <a:pt x="143" y="579"/>
                  </a:lnTo>
                  <a:lnTo>
                    <a:pt x="129" y="576"/>
                  </a:lnTo>
                  <a:lnTo>
                    <a:pt x="116" y="570"/>
                  </a:lnTo>
                  <a:lnTo>
                    <a:pt x="106" y="562"/>
                  </a:lnTo>
                  <a:lnTo>
                    <a:pt x="97" y="553"/>
                  </a:lnTo>
                  <a:lnTo>
                    <a:pt x="92" y="544"/>
                  </a:lnTo>
                  <a:lnTo>
                    <a:pt x="88" y="536"/>
                  </a:lnTo>
                  <a:lnTo>
                    <a:pt x="86" y="528"/>
                  </a:lnTo>
                  <a:lnTo>
                    <a:pt x="86" y="522"/>
                  </a:lnTo>
                  <a:lnTo>
                    <a:pt x="86" y="517"/>
                  </a:lnTo>
                  <a:lnTo>
                    <a:pt x="86" y="515"/>
                  </a:lnTo>
                  <a:lnTo>
                    <a:pt x="86" y="514"/>
                  </a:lnTo>
                  <a:lnTo>
                    <a:pt x="86" y="514"/>
                  </a:lnTo>
                  <a:lnTo>
                    <a:pt x="85" y="512"/>
                  </a:lnTo>
                  <a:lnTo>
                    <a:pt x="84" y="510"/>
                  </a:lnTo>
                  <a:lnTo>
                    <a:pt x="81" y="509"/>
                  </a:lnTo>
                  <a:lnTo>
                    <a:pt x="77" y="507"/>
                  </a:lnTo>
                  <a:lnTo>
                    <a:pt x="70" y="504"/>
                  </a:lnTo>
                  <a:lnTo>
                    <a:pt x="60" y="502"/>
                  </a:lnTo>
                  <a:lnTo>
                    <a:pt x="48" y="501"/>
                  </a:lnTo>
                  <a:lnTo>
                    <a:pt x="36" y="500"/>
                  </a:lnTo>
                  <a:lnTo>
                    <a:pt x="29" y="496"/>
                  </a:lnTo>
                  <a:lnTo>
                    <a:pt x="24" y="494"/>
                  </a:lnTo>
                  <a:lnTo>
                    <a:pt x="22" y="493"/>
                  </a:lnTo>
                  <a:lnTo>
                    <a:pt x="20" y="494"/>
                  </a:lnTo>
                  <a:lnTo>
                    <a:pt x="16" y="497"/>
                  </a:lnTo>
                  <a:lnTo>
                    <a:pt x="10" y="504"/>
                  </a:lnTo>
                  <a:lnTo>
                    <a:pt x="0" y="517"/>
                  </a:lnTo>
                  <a:lnTo>
                    <a:pt x="4" y="502"/>
                  </a:lnTo>
                  <a:lnTo>
                    <a:pt x="6" y="490"/>
                  </a:lnTo>
                  <a:lnTo>
                    <a:pt x="6" y="481"/>
                  </a:lnTo>
                  <a:lnTo>
                    <a:pt x="6" y="474"/>
                  </a:lnTo>
                  <a:lnTo>
                    <a:pt x="5" y="470"/>
                  </a:lnTo>
                  <a:lnTo>
                    <a:pt x="5" y="466"/>
                  </a:lnTo>
                  <a:lnTo>
                    <a:pt x="6" y="464"/>
                  </a:lnTo>
                  <a:lnTo>
                    <a:pt x="8" y="463"/>
                  </a:lnTo>
                  <a:lnTo>
                    <a:pt x="13" y="459"/>
                  </a:lnTo>
                  <a:lnTo>
                    <a:pt x="19" y="451"/>
                  </a:lnTo>
                  <a:lnTo>
                    <a:pt x="26" y="442"/>
                  </a:lnTo>
                  <a:lnTo>
                    <a:pt x="31" y="430"/>
                  </a:lnTo>
                  <a:lnTo>
                    <a:pt x="37" y="417"/>
                  </a:lnTo>
                  <a:lnTo>
                    <a:pt x="41" y="406"/>
                  </a:lnTo>
                  <a:lnTo>
                    <a:pt x="44" y="397"/>
                  </a:lnTo>
                  <a:lnTo>
                    <a:pt x="45" y="388"/>
                  </a:lnTo>
                  <a:lnTo>
                    <a:pt x="46" y="380"/>
                  </a:lnTo>
                  <a:lnTo>
                    <a:pt x="51" y="368"/>
                  </a:lnTo>
                  <a:lnTo>
                    <a:pt x="56" y="354"/>
                  </a:lnTo>
                  <a:lnTo>
                    <a:pt x="63" y="339"/>
                  </a:lnTo>
                  <a:lnTo>
                    <a:pt x="70" y="323"/>
                  </a:lnTo>
                  <a:lnTo>
                    <a:pt x="74" y="312"/>
                  </a:lnTo>
                  <a:lnTo>
                    <a:pt x="79" y="304"/>
                  </a:lnTo>
                  <a:lnTo>
                    <a:pt x="80" y="300"/>
                  </a:lnTo>
                  <a:lnTo>
                    <a:pt x="82" y="299"/>
                  </a:lnTo>
                  <a:lnTo>
                    <a:pt x="89" y="296"/>
                  </a:lnTo>
                  <a:lnTo>
                    <a:pt x="99" y="290"/>
                  </a:lnTo>
                  <a:lnTo>
                    <a:pt x="110" y="283"/>
                  </a:lnTo>
                  <a:lnTo>
                    <a:pt x="122" y="275"/>
                  </a:lnTo>
                  <a:lnTo>
                    <a:pt x="135" y="267"/>
                  </a:lnTo>
                  <a:lnTo>
                    <a:pt x="146" y="259"/>
                  </a:lnTo>
                  <a:lnTo>
                    <a:pt x="157" y="252"/>
                  </a:lnTo>
                  <a:lnTo>
                    <a:pt x="164" y="242"/>
                  </a:lnTo>
                  <a:lnTo>
                    <a:pt x="168" y="231"/>
                  </a:lnTo>
                  <a:lnTo>
                    <a:pt x="173" y="217"/>
                  </a:lnTo>
                  <a:lnTo>
                    <a:pt x="176" y="203"/>
                  </a:lnTo>
                  <a:lnTo>
                    <a:pt x="180" y="190"/>
                  </a:lnTo>
                  <a:lnTo>
                    <a:pt x="183" y="177"/>
                  </a:lnTo>
                  <a:lnTo>
                    <a:pt x="188" y="167"/>
                  </a:lnTo>
                  <a:lnTo>
                    <a:pt x="194" y="159"/>
                  </a:lnTo>
                  <a:lnTo>
                    <a:pt x="201" y="154"/>
                  </a:lnTo>
                  <a:lnTo>
                    <a:pt x="210" y="151"/>
                  </a:lnTo>
                  <a:lnTo>
                    <a:pt x="218" y="147"/>
                  </a:lnTo>
                  <a:lnTo>
                    <a:pt x="227" y="146"/>
                  </a:lnTo>
                  <a:lnTo>
                    <a:pt x="235" y="144"/>
                  </a:lnTo>
                  <a:lnTo>
                    <a:pt x="244" y="141"/>
                  </a:lnTo>
                  <a:lnTo>
                    <a:pt x="250" y="137"/>
                  </a:lnTo>
                  <a:lnTo>
                    <a:pt x="256" y="131"/>
                  </a:lnTo>
                  <a:lnTo>
                    <a:pt x="261" y="124"/>
                  </a:lnTo>
                  <a:lnTo>
                    <a:pt x="268" y="116"/>
                  </a:lnTo>
                  <a:lnTo>
                    <a:pt x="275" y="109"/>
                  </a:lnTo>
                  <a:lnTo>
                    <a:pt x="283" y="102"/>
                  </a:lnTo>
                  <a:lnTo>
                    <a:pt x="292" y="96"/>
                  </a:lnTo>
                  <a:lnTo>
                    <a:pt x="301" y="93"/>
                  </a:lnTo>
                  <a:lnTo>
                    <a:pt x="310" y="90"/>
                  </a:lnTo>
                  <a:lnTo>
                    <a:pt x="319" y="92"/>
                  </a:lnTo>
                  <a:lnTo>
                    <a:pt x="327" y="94"/>
                  </a:lnTo>
                  <a:lnTo>
                    <a:pt x="336" y="96"/>
                  </a:lnTo>
                  <a:lnTo>
                    <a:pt x="346" y="97"/>
                  </a:lnTo>
                  <a:lnTo>
                    <a:pt x="356" y="97"/>
                  </a:lnTo>
                  <a:lnTo>
                    <a:pt x="366" y="96"/>
                  </a:lnTo>
                  <a:lnTo>
                    <a:pt x="376" y="94"/>
                  </a:lnTo>
                  <a:lnTo>
                    <a:pt x="385" y="88"/>
                  </a:lnTo>
                  <a:lnTo>
                    <a:pt x="393" y="80"/>
                  </a:lnTo>
                  <a:lnTo>
                    <a:pt x="401" y="72"/>
                  </a:lnTo>
                  <a:lnTo>
                    <a:pt x="409" y="65"/>
                  </a:lnTo>
                  <a:lnTo>
                    <a:pt x="420" y="60"/>
                  </a:lnTo>
                  <a:lnTo>
                    <a:pt x="429" y="57"/>
                  </a:lnTo>
                  <a:lnTo>
                    <a:pt x="439" y="56"/>
                  </a:lnTo>
                  <a:lnTo>
                    <a:pt x="450" y="57"/>
                  </a:lnTo>
                  <a:lnTo>
                    <a:pt x="459" y="59"/>
                  </a:lnTo>
                  <a:lnTo>
                    <a:pt x="467" y="64"/>
                  </a:lnTo>
                  <a:lnTo>
                    <a:pt x="477" y="67"/>
                  </a:lnTo>
                  <a:lnTo>
                    <a:pt x="486" y="68"/>
                  </a:lnTo>
                  <a:lnTo>
                    <a:pt x="496" y="68"/>
                  </a:lnTo>
                  <a:lnTo>
                    <a:pt x="507" y="67"/>
                  </a:lnTo>
                  <a:lnTo>
                    <a:pt x="517" y="65"/>
                  </a:lnTo>
                  <a:lnTo>
                    <a:pt x="526" y="63"/>
                  </a:lnTo>
                  <a:lnTo>
                    <a:pt x="535" y="59"/>
                  </a:lnTo>
                  <a:lnTo>
                    <a:pt x="542" y="57"/>
                  </a:lnTo>
                  <a:lnTo>
                    <a:pt x="545" y="54"/>
                  </a:lnTo>
                  <a:lnTo>
                    <a:pt x="548" y="50"/>
                  </a:lnTo>
                  <a:lnTo>
                    <a:pt x="552" y="44"/>
                  </a:lnTo>
                  <a:lnTo>
                    <a:pt x="557" y="37"/>
                  </a:lnTo>
                  <a:lnTo>
                    <a:pt x="562" y="29"/>
                  </a:lnTo>
                  <a:lnTo>
                    <a:pt x="567" y="20"/>
                  </a:lnTo>
                  <a:lnTo>
                    <a:pt x="572" y="10"/>
                  </a:lnTo>
                  <a:lnTo>
                    <a:pt x="577" y="0"/>
                  </a:lnTo>
                  <a:lnTo>
                    <a:pt x="582" y="7"/>
                  </a:lnTo>
                  <a:lnTo>
                    <a:pt x="587" y="13"/>
                  </a:lnTo>
                  <a:lnTo>
                    <a:pt x="594" y="17"/>
                  </a:lnTo>
                  <a:lnTo>
                    <a:pt x="602" y="22"/>
                  </a:lnTo>
                  <a:lnTo>
                    <a:pt x="622" y="29"/>
                  </a:lnTo>
                  <a:lnTo>
                    <a:pt x="641" y="31"/>
                  </a:lnTo>
                  <a:lnTo>
                    <a:pt x="660" y="31"/>
                  </a:lnTo>
                  <a:lnTo>
                    <a:pt x="678" y="30"/>
                  </a:lnTo>
                  <a:lnTo>
                    <a:pt x="696" y="31"/>
                  </a:lnTo>
                  <a:lnTo>
                    <a:pt x="712" y="35"/>
                  </a:lnTo>
                  <a:lnTo>
                    <a:pt x="726" y="43"/>
                  </a:lnTo>
                  <a:lnTo>
                    <a:pt x="736" y="57"/>
                  </a:lnTo>
                  <a:lnTo>
                    <a:pt x="746" y="72"/>
                  </a:lnTo>
                  <a:lnTo>
                    <a:pt x="756" y="82"/>
                  </a:lnTo>
                  <a:lnTo>
                    <a:pt x="768" y="89"/>
                  </a:lnTo>
                  <a:lnTo>
                    <a:pt x="780" y="92"/>
                  </a:lnTo>
                  <a:lnTo>
                    <a:pt x="793" y="92"/>
                  </a:lnTo>
                  <a:lnTo>
                    <a:pt x="807" y="90"/>
                  </a:lnTo>
                  <a:lnTo>
                    <a:pt x="823" y="87"/>
                  </a:lnTo>
                  <a:lnTo>
                    <a:pt x="841" y="85"/>
                  </a:lnTo>
                  <a:lnTo>
                    <a:pt x="858" y="83"/>
                  </a:lnTo>
                  <a:lnTo>
                    <a:pt x="873" y="85"/>
                  </a:lnTo>
                  <a:lnTo>
                    <a:pt x="887" y="86"/>
                  </a:lnTo>
                  <a:lnTo>
                    <a:pt x="899" y="89"/>
                  </a:lnTo>
                  <a:lnTo>
                    <a:pt x="907" y="95"/>
                  </a:lnTo>
                  <a:lnTo>
                    <a:pt x="913" y="102"/>
                  </a:lnTo>
                  <a:lnTo>
                    <a:pt x="916" y="110"/>
                  </a:lnTo>
                  <a:lnTo>
                    <a:pt x="917" y="119"/>
                  </a:lnTo>
                  <a:lnTo>
                    <a:pt x="916" y="131"/>
                  </a:lnTo>
                  <a:lnTo>
                    <a:pt x="915" y="143"/>
                  </a:lnTo>
                  <a:lnTo>
                    <a:pt x="914" y="153"/>
                  </a:lnTo>
                  <a:lnTo>
                    <a:pt x="915" y="163"/>
                  </a:lnTo>
                  <a:lnTo>
                    <a:pt x="917" y="172"/>
                  </a:lnTo>
                  <a:lnTo>
                    <a:pt x="923" y="176"/>
                  </a:lnTo>
                  <a:lnTo>
                    <a:pt x="932" y="179"/>
                  </a:lnTo>
                  <a:lnTo>
                    <a:pt x="945" y="177"/>
                  </a:lnTo>
                  <a:lnTo>
                    <a:pt x="959" y="174"/>
                  </a:lnTo>
                  <a:lnTo>
                    <a:pt x="971" y="172"/>
                  </a:lnTo>
                  <a:lnTo>
                    <a:pt x="980" y="169"/>
                  </a:lnTo>
                  <a:lnTo>
                    <a:pt x="988" y="169"/>
                  </a:lnTo>
                  <a:lnTo>
                    <a:pt x="996" y="170"/>
                  </a:lnTo>
                  <a:lnTo>
                    <a:pt x="1003" y="175"/>
                  </a:lnTo>
                  <a:lnTo>
                    <a:pt x="1010" y="182"/>
                  </a:lnTo>
                  <a:lnTo>
                    <a:pt x="1019" y="194"/>
                  </a:lnTo>
                  <a:lnTo>
                    <a:pt x="1027" y="206"/>
                  </a:lnTo>
                  <a:lnTo>
                    <a:pt x="1034" y="218"/>
                  </a:lnTo>
                  <a:lnTo>
                    <a:pt x="1040" y="228"/>
                  </a:lnTo>
                  <a:lnTo>
                    <a:pt x="1046" y="238"/>
                  </a:lnTo>
                  <a:lnTo>
                    <a:pt x="1052" y="245"/>
                  </a:lnTo>
                  <a:lnTo>
                    <a:pt x="1057" y="249"/>
                  </a:lnTo>
                  <a:lnTo>
                    <a:pt x="1067" y="252"/>
                  </a:lnTo>
                  <a:lnTo>
                    <a:pt x="1077" y="252"/>
                  </a:lnTo>
                  <a:lnTo>
                    <a:pt x="1088" y="248"/>
                  </a:lnTo>
                  <a:lnTo>
                    <a:pt x="1097" y="243"/>
                  </a:lnTo>
                  <a:lnTo>
                    <a:pt x="1105" y="239"/>
                  </a:lnTo>
                  <a:lnTo>
                    <a:pt x="1113" y="237"/>
                  </a:lnTo>
                  <a:lnTo>
                    <a:pt x="1120" y="237"/>
                  </a:lnTo>
                  <a:lnTo>
                    <a:pt x="1127" y="241"/>
                  </a:lnTo>
                  <a:lnTo>
                    <a:pt x="1134" y="250"/>
                  </a:lnTo>
                  <a:lnTo>
                    <a:pt x="1142" y="268"/>
                  </a:lnTo>
                  <a:lnTo>
                    <a:pt x="1149" y="286"/>
                  </a:lnTo>
                  <a:lnTo>
                    <a:pt x="1154" y="300"/>
                  </a:lnTo>
                  <a:lnTo>
                    <a:pt x="1157" y="313"/>
                  </a:lnTo>
                  <a:lnTo>
                    <a:pt x="1160" y="322"/>
                  </a:lnTo>
                  <a:lnTo>
                    <a:pt x="1164" y="332"/>
                  </a:lnTo>
                  <a:lnTo>
                    <a:pt x="1170" y="341"/>
                  </a:lnTo>
                  <a:lnTo>
                    <a:pt x="1179" y="350"/>
                  </a:lnTo>
                  <a:lnTo>
                    <a:pt x="1193" y="361"/>
                  </a:lnTo>
                  <a:lnTo>
                    <a:pt x="1208" y="371"/>
                  </a:lnTo>
                  <a:lnTo>
                    <a:pt x="1222" y="381"/>
                  </a:lnTo>
                  <a:lnTo>
                    <a:pt x="1235" y="392"/>
                  </a:lnTo>
                  <a:lnTo>
                    <a:pt x="1245" y="403"/>
                  </a:lnTo>
                  <a:lnTo>
                    <a:pt x="1253" y="416"/>
                  </a:lnTo>
                  <a:lnTo>
                    <a:pt x="1260" y="432"/>
                  </a:lnTo>
                  <a:lnTo>
                    <a:pt x="1265" y="450"/>
                  </a:lnTo>
                  <a:lnTo>
                    <a:pt x="1267" y="472"/>
                  </a:lnTo>
                  <a:lnTo>
                    <a:pt x="1270" y="495"/>
                  </a:lnTo>
                  <a:lnTo>
                    <a:pt x="1273" y="517"/>
                  </a:lnTo>
                  <a:lnTo>
                    <a:pt x="1277" y="538"/>
                  </a:lnTo>
                  <a:lnTo>
                    <a:pt x="1281" y="558"/>
                  </a:lnTo>
                  <a:lnTo>
                    <a:pt x="1282" y="575"/>
                  </a:lnTo>
                  <a:lnTo>
                    <a:pt x="1282" y="590"/>
                  </a:lnTo>
                  <a:lnTo>
                    <a:pt x="1278" y="601"/>
                  </a:lnTo>
                  <a:lnTo>
                    <a:pt x="1270" y="606"/>
                  </a:lnTo>
                  <a:lnTo>
                    <a:pt x="1259" y="611"/>
                  </a:lnTo>
                  <a:lnTo>
                    <a:pt x="1250" y="617"/>
                  </a:lnTo>
                  <a:lnTo>
                    <a:pt x="1242" y="624"/>
                  </a:lnTo>
                  <a:lnTo>
                    <a:pt x="1236" y="632"/>
                  </a:lnTo>
                  <a:lnTo>
                    <a:pt x="1233" y="641"/>
                  </a:lnTo>
                  <a:lnTo>
                    <a:pt x="1233" y="653"/>
                  </a:lnTo>
                  <a:lnTo>
                    <a:pt x="1236" y="664"/>
                  </a:lnTo>
                  <a:lnTo>
                    <a:pt x="1244" y="678"/>
                  </a:lnTo>
                  <a:lnTo>
                    <a:pt x="1252" y="694"/>
                  </a:lnTo>
                  <a:lnTo>
                    <a:pt x="1256" y="711"/>
                  </a:lnTo>
                  <a:lnTo>
                    <a:pt x="1253" y="728"/>
                  </a:lnTo>
                  <a:lnTo>
                    <a:pt x="1249" y="744"/>
                  </a:lnTo>
                  <a:lnTo>
                    <a:pt x="1242" y="759"/>
                  </a:lnTo>
                  <a:lnTo>
                    <a:pt x="1234" y="771"/>
                  </a:lnTo>
                  <a:lnTo>
                    <a:pt x="1226" y="779"/>
                  </a:lnTo>
                  <a:lnTo>
                    <a:pt x="1219" y="783"/>
                  </a:lnTo>
                  <a:lnTo>
                    <a:pt x="1213" y="786"/>
                  </a:lnTo>
                  <a:lnTo>
                    <a:pt x="1208" y="795"/>
                  </a:lnTo>
                  <a:lnTo>
                    <a:pt x="1205" y="807"/>
                  </a:lnTo>
                  <a:lnTo>
                    <a:pt x="1205" y="819"/>
                  </a:lnTo>
                  <a:lnTo>
                    <a:pt x="1208" y="831"/>
                  </a:lnTo>
                  <a:lnTo>
                    <a:pt x="1216" y="841"/>
                  </a:lnTo>
                  <a:lnTo>
                    <a:pt x="1230" y="846"/>
                  </a:lnTo>
                  <a:lnTo>
                    <a:pt x="1251" y="845"/>
                  </a:lnTo>
                  <a:lnTo>
                    <a:pt x="1273" y="841"/>
                  </a:lnTo>
                  <a:lnTo>
                    <a:pt x="1291" y="835"/>
                  </a:lnTo>
                  <a:lnTo>
                    <a:pt x="1307" y="828"/>
                  </a:lnTo>
                  <a:lnTo>
                    <a:pt x="1321" y="821"/>
                  </a:lnTo>
                  <a:lnTo>
                    <a:pt x="1333" y="816"/>
                  </a:lnTo>
                  <a:lnTo>
                    <a:pt x="1346" y="814"/>
                  </a:lnTo>
                  <a:lnTo>
                    <a:pt x="1359" y="814"/>
                  </a:lnTo>
                  <a:lnTo>
                    <a:pt x="1374" y="820"/>
                  </a:lnTo>
                  <a:lnTo>
                    <a:pt x="1389" y="828"/>
                  </a:lnTo>
                  <a:lnTo>
                    <a:pt x="1404" y="836"/>
                  </a:lnTo>
                  <a:lnTo>
                    <a:pt x="1418" y="843"/>
                  </a:lnTo>
                  <a:lnTo>
                    <a:pt x="1431" y="851"/>
                  </a:lnTo>
                  <a:lnTo>
                    <a:pt x="1440" y="858"/>
                  </a:lnTo>
                  <a:lnTo>
                    <a:pt x="1447" y="867"/>
                  </a:lnTo>
                  <a:lnTo>
                    <a:pt x="1451" y="877"/>
                  </a:lnTo>
                  <a:lnTo>
                    <a:pt x="1451" y="887"/>
                  </a:lnTo>
                  <a:lnTo>
                    <a:pt x="1451" y="900"/>
                  </a:lnTo>
                  <a:lnTo>
                    <a:pt x="1453" y="916"/>
                  </a:lnTo>
                  <a:lnTo>
                    <a:pt x="1457" y="934"/>
                  </a:lnTo>
                  <a:lnTo>
                    <a:pt x="1463" y="955"/>
                  </a:lnTo>
                  <a:lnTo>
                    <a:pt x="1468" y="976"/>
                  </a:lnTo>
                  <a:lnTo>
                    <a:pt x="1471" y="996"/>
                  </a:lnTo>
                  <a:lnTo>
                    <a:pt x="1473" y="1013"/>
                  </a:lnTo>
                  <a:lnTo>
                    <a:pt x="1471" y="1028"/>
                  </a:lnTo>
                  <a:lnTo>
                    <a:pt x="1467" y="1042"/>
                  </a:lnTo>
                  <a:lnTo>
                    <a:pt x="1460" y="1060"/>
                  </a:lnTo>
                  <a:lnTo>
                    <a:pt x="1452" y="1078"/>
                  </a:lnTo>
                  <a:lnTo>
                    <a:pt x="1445" y="1097"/>
                  </a:lnTo>
                  <a:lnTo>
                    <a:pt x="1438" y="1115"/>
                  </a:lnTo>
                  <a:lnTo>
                    <a:pt x="1434" y="1134"/>
                  </a:lnTo>
                  <a:lnTo>
                    <a:pt x="1433" y="1151"/>
                  </a:lnTo>
                  <a:lnTo>
                    <a:pt x="1437" y="1165"/>
                  </a:lnTo>
                  <a:lnTo>
                    <a:pt x="1439" y="1177"/>
                  </a:lnTo>
                  <a:lnTo>
                    <a:pt x="1438" y="1192"/>
                  </a:lnTo>
                  <a:lnTo>
                    <a:pt x="1435" y="1207"/>
                  </a:lnTo>
                  <a:lnTo>
                    <a:pt x="1433" y="1224"/>
                  </a:lnTo>
                  <a:lnTo>
                    <a:pt x="1431" y="1241"/>
                  </a:lnTo>
                  <a:lnTo>
                    <a:pt x="1430" y="1257"/>
                  </a:lnTo>
                  <a:lnTo>
                    <a:pt x="1432" y="1272"/>
                  </a:lnTo>
                  <a:lnTo>
                    <a:pt x="1439" y="1285"/>
                  </a:lnTo>
                  <a:lnTo>
                    <a:pt x="1434" y="1292"/>
                  </a:lnTo>
                  <a:lnTo>
                    <a:pt x="1430" y="1299"/>
                  </a:lnTo>
                  <a:lnTo>
                    <a:pt x="1425" y="1304"/>
                  </a:lnTo>
                  <a:lnTo>
                    <a:pt x="1420" y="1311"/>
                  </a:lnTo>
                  <a:lnTo>
                    <a:pt x="1415" y="1318"/>
                  </a:lnTo>
                  <a:lnTo>
                    <a:pt x="1409" y="1325"/>
                  </a:lnTo>
                  <a:lnTo>
                    <a:pt x="1402" y="1331"/>
                  </a:lnTo>
                  <a:lnTo>
                    <a:pt x="1395" y="1337"/>
                  </a:lnTo>
                  <a:lnTo>
                    <a:pt x="1382" y="1345"/>
                  </a:lnTo>
                  <a:lnTo>
                    <a:pt x="1374" y="1352"/>
                  </a:lnTo>
                  <a:lnTo>
                    <a:pt x="1369" y="1359"/>
                  </a:lnTo>
                  <a:lnTo>
                    <a:pt x="1368" y="1366"/>
                  </a:lnTo>
                  <a:lnTo>
                    <a:pt x="1367" y="1375"/>
                  </a:lnTo>
                  <a:lnTo>
                    <a:pt x="1369" y="1386"/>
                  </a:lnTo>
                  <a:lnTo>
                    <a:pt x="1371" y="1399"/>
                  </a:lnTo>
                  <a:lnTo>
                    <a:pt x="1372" y="1418"/>
                  </a:lnTo>
                  <a:lnTo>
                    <a:pt x="1373" y="1435"/>
                  </a:lnTo>
                  <a:lnTo>
                    <a:pt x="1374" y="1448"/>
                  </a:lnTo>
                  <a:lnTo>
                    <a:pt x="1373" y="1456"/>
                  </a:lnTo>
                  <a:lnTo>
                    <a:pt x="1369" y="1462"/>
                  </a:lnTo>
                  <a:lnTo>
                    <a:pt x="1362" y="1467"/>
                  </a:lnTo>
                  <a:lnTo>
                    <a:pt x="1351" y="1469"/>
                  </a:lnTo>
                  <a:lnTo>
                    <a:pt x="1335" y="1474"/>
                  </a:lnTo>
                  <a:lnTo>
                    <a:pt x="1311" y="1478"/>
                  </a:lnTo>
                  <a:lnTo>
                    <a:pt x="1289" y="1484"/>
                  </a:lnTo>
                  <a:lnTo>
                    <a:pt x="1277" y="1491"/>
                  </a:lnTo>
                  <a:lnTo>
                    <a:pt x="1268" y="1498"/>
                  </a:lnTo>
                  <a:lnTo>
                    <a:pt x="1266" y="1506"/>
                  </a:lnTo>
                  <a:lnTo>
                    <a:pt x="1265" y="1517"/>
                  </a:lnTo>
                  <a:lnTo>
                    <a:pt x="1265" y="1527"/>
                  </a:lnTo>
                  <a:lnTo>
                    <a:pt x="1264" y="1541"/>
                  </a:lnTo>
                  <a:lnTo>
                    <a:pt x="1260" y="1557"/>
                  </a:lnTo>
                  <a:lnTo>
                    <a:pt x="1255" y="1573"/>
                  </a:lnTo>
                  <a:lnTo>
                    <a:pt x="1249" y="1584"/>
                  </a:lnTo>
                  <a:lnTo>
                    <a:pt x="1241" y="1591"/>
                  </a:lnTo>
                  <a:lnTo>
                    <a:pt x="1231" y="1594"/>
                  </a:lnTo>
                  <a:lnTo>
                    <a:pt x="1220" y="1594"/>
                  </a:lnTo>
                  <a:lnTo>
                    <a:pt x="1206" y="1593"/>
                  </a:lnTo>
                  <a:lnTo>
                    <a:pt x="1188" y="1591"/>
                  </a:lnTo>
                  <a:lnTo>
                    <a:pt x="1168" y="1587"/>
                  </a:lnTo>
                  <a:lnTo>
                    <a:pt x="1148" y="1587"/>
                  </a:lnTo>
                  <a:lnTo>
                    <a:pt x="1132" y="1592"/>
                  </a:lnTo>
                  <a:lnTo>
                    <a:pt x="1118" y="1600"/>
                  </a:lnTo>
                  <a:lnTo>
                    <a:pt x="1107" y="1612"/>
                  </a:lnTo>
                  <a:lnTo>
                    <a:pt x="1098" y="1624"/>
                  </a:lnTo>
                  <a:lnTo>
                    <a:pt x="1090" y="1638"/>
                  </a:lnTo>
                  <a:lnTo>
                    <a:pt x="1081" y="1650"/>
                  </a:lnTo>
                  <a:lnTo>
                    <a:pt x="1070" y="1659"/>
                  </a:lnTo>
                  <a:lnTo>
                    <a:pt x="1060" y="1670"/>
                  </a:lnTo>
                  <a:lnTo>
                    <a:pt x="1052" y="1681"/>
                  </a:lnTo>
                  <a:lnTo>
                    <a:pt x="1045" y="1694"/>
                  </a:lnTo>
                  <a:lnTo>
                    <a:pt x="1040" y="1708"/>
                  </a:lnTo>
                  <a:lnTo>
                    <a:pt x="1037" y="1722"/>
                  </a:lnTo>
                  <a:lnTo>
                    <a:pt x="1033" y="1736"/>
                  </a:lnTo>
                  <a:lnTo>
                    <a:pt x="1030" y="1748"/>
                  </a:lnTo>
                  <a:lnTo>
                    <a:pt x="1026" y="1759"/>
                  </a:lnTo>
                  <a:lnTo>
                    <a:pt x="1025" y="1760"/>
                  </a:lnTo>
                  <a:lnTo>
                    <a:pt x="1025" y="1760"/>
                  </a:lnTo>
                  <a:lnTo>
                    <a:pt x="1025" y="1760"/>
                  </a:lnTo>
                  <a:lnTo>
                    <a:pt x="1025" y="1761"/>
                  </a:lnTo>
                  <a:close/>
                </a:path>
              </a:pathLst>
            </a:custGeom>
            <a:gradFill>
              <a:gsLst>
                <a:gs pos="0">
                  <a:srgbClr val="00B0F0"/>
                </a:gs>
                <a:gs pos="54000">
                  <a:srgbClr val="7AD6F7"/>
                </a:gs>
                <a:gs pos="100000">
                  <a:schemeClr val="bg1"/>
                </a:gs>
              </a:gsLst>
              <a:lin ang="5400000" scaled="0"/>
            </a:gra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31" name="Freeform 958"/>
            <p:cNvSpPr>
              <a:spLocks/>
            </p:cNvSpPr>
            <p:nvPr/>
          </p:nvSpPr>
          <p:spPr bwMode="auto">
            <a:xfrm>
              <a:off x="8811761" y="2013031"/>
              <a:ext cx="521155" cy="587884"/>
            </a:xfrm>
            <a:custGeom>
              <a:avLst/>
              <a:gdLst>
                <a:gd name="T0" fmla="*/ 958 w 1473"/>
                <a:gd name="T1" fmla="*/ 1781 h 1787"/>
                <a:gd name="T2" fmla="*/ 843 w 1473"/>
                <a:gd name="T3" fmla="*/ 1739 h 1787"/>
                <a:gd name="T4" fmla="*/ 762 w 1473"/>
                <a:gd name="T5" fmla="*/ 1734 h 1787"/>
                <a:gd name="T6" fmla="*/ 659 w 1473"/>
                <a:gd name="T7" fmla="*/ 1740 h 1787"/>
                <a:gd name="T8" fmla="*/ 617 w 1473"/>
                <a:gd name="T9" fmla="*/ 1737 h 1787"/>
                <a:gd name="T10" fmla="*/ 572 w 1473"/>
                <a:gd name="T11" fmla="*/ 1731 h 1787"/>
                <a:gd name="T12" fmla="*/ 524 w 1473"/>
                <a:gd name="T13" fmla="*/ 1688 h 1787"/>
                <a:gd name="T14" fmla="*/ 522 w 1473"/>
                <a:gd name="T15" fmla="*/ 1622 h 1787"/>
                <a:gd name="T16" fmla="*/ 452 w 1473"/>
                <a:gd name="T17" fmla="*/ 1612 h 1787"/>
                <a:gd name="T18" fmla="*/ 458 w 1473"/>
                <a:gd name="T19" fmla="*/ 1523 h 1787"/>
                <a:gd name="T20" fmla="*/ 486 w 1473"/>
                <a:gd name="T21" fmla="*/ 1438 h 1787"/>
                <a:gd name="T22" fmla="*/ 369 w 1473"/>
                <a:gd name="T23" fmla="*/ 1456 h 1787"/>
                <a:gd name="T24" fmla="*/ 319 w 1473"/>
                <a:gd name="T25" fmla="*/ 1399 h 1787"/>
                <a:gd name="T26" fmla="*/ 358 w 1473"/>
                <a:gd name="T27" fmla="*/ 1338 h 1787"/>
                <a:gd name="T28" fmla="*/ 434 w 1473"/>
                <a:gd name="T29" fmla="*/ 1277 h 1787"/>
                <a:gd name="T30" fmla="*/ 405 w 1473"/>
                <a:gd name="T31" fmla="*/ 1191 h 1787"/>
                <a:gd name="T32" fmla="*/ 368 w 1473"/>
                <a:gd name="T33" fmla="*/ 1101 h 1787"/>
                <a:gd name="T34" fmla="*/ 288 w 1473"/>
                <a:gd name="T35" fmla="*/ 1049 h 1787"/>
                <a:gd name="T36" fmla="*/ 303 w 1473"/>
                <a:gd name="T37" fmla="*/ 974 h 1787"/>
                <a:gd name="T38" fmla="*/ 307 w 1473"/>
                <a:gd name="T39" fmla="*/ 900 h 1787"/>
                <a:gd name="T40" fmla="*/ 242 w 1473"/>
                <a:gd name="T41" fmla="*/ 817 h 1787"/>
                <a:gd name="T42" fmla="*/ 187 w 1473"/>
                <a:gd name="T43" fmla="*/ 841 h 1787"/>
                <a:gd name="T44" fmla="*/ 123 w 1473"/>
                <a:gd name="T45" fmla="*/ 822 h 1787"/>
                <a:gd name="T46" fmla="*/ 28 w 1473"/>
                <a:gd name="T47" fmla="*/ 821 h 1787"/>
                <a:gd name="T48" fmla="*/ 65 w 1473"/>
                <a:gd name="T49" fmla="*/ 736 h 1787"/>
                <a:gd name="T50" fmla="*/ 31 w 1473"/>
                <a:gd name="T51" fmla="*/ 661 h 1787"/>
                <a:gd name="T52" fmla="*/ 68 w 1473"/>
                <a:gd name="T53" fmla="*/ 573 h 1787"/>
                <a:gd name="T54" fmla="*/ 111 w 1473"/>
                <a:gd name="T55" fmla="*/ 603 h 1787"/>
                <a:gd name="T56" fmla="*/ 196 w 1473"/>
                <a:gd name="T57" fmla="*/ 647 h 1787"/>
                <a:gd name="T58" fmla="*/ 217 w 1473"/>
                <a:gd name="T59" fmla="*/ 667 h 1787"/>
                <a:gd name="T60" fmla="*/ 281 w 1473"/>
                <a:gd name="T61" fmla="*/ 657 h 1787"/>
                <a:gd name="T62" fmla="*/ 348 w 1473"/>
                <a:gd name="T63" fmla="*/ 727 h 1787"/>
                <a:gd name="T64" fmla="*/ 388 w 1473"/>
                <a:gd name="T65" fmla="*/ 769 h 1787"/>
                <a:gd name="T66" fmla="*/ 333 w 1473"/>
                <a:gd name="T67" fmla="*/ 613 h 1787"/>
                <a:gd name="T68" fmla="*/ 195 w 1473"/>
                <a:gd name="T69" fmla="*/ 588 h 1787"/>
                <a:gd name="T70" fmla="*/ 86 w 1473"/>
                <a:gd name="T71" fmla="*/ 522 h 1787"/>
                <a:gd name="T72" fmla="*/ 48 w 1473"/>
                <a:gd name="T73" fmla="*/ 501 h 1787"/>
                <a:gd name="T74" fmla="*/ 6 w 1473"/>
                <a:gd name="T75" fmla="*/ 474 h 1787"/>
                <a:gd name="T76" fmla="*/ 45 w 1473"/>
                <a:gd name="T77" fmla="*/ 388 h 1787"/>
                <a:gd name="T78" fmla="*/ 99 w 1473"/>
                <a:gd name="T79" fmla="*/ 290 h 1787"/>
                <a:gd name="T80" fmla="*/ 188 w 1473"/>
                <a:gd name="T81" fmla="*/ 167 h 1787"/>
                <a:gd name="T82" fmla="*/ 268 w 1473"/>
                <a:gd name="T83" fmla="*/ 116 h 1787"/>
                <a:gd name="T84" fmla="*/ 376 w 1473"/>
                <a:gd name="T85" fmla="*/ 94 h 1787"/>
                <a:gd name="T86" fmla="*/ 477 w 1473"/>
                <a:gd name="T87" fmla="*/ 67 h 1787"/>
                <a:gd name="T88" fmla="*/ 562 w 1473"/>
                <a:gd name="T89" fmla="*/ 29 h 1787"/>
                <a:gd name="T90" fmla="*/ 678 w 1473"/>
                <a:gd name="T91" fmla="*/ 30 h 1787"/>
                <a:gd name="T92" fmla="*/ 841 w 1473"/>
                <a:gd name="T93" fmla="*/ 85 h 1787"/>
                <a:gd name="T94" fmla="*/ 914 w 1473"/>
                <a:gd name="T95" fmla="*/ 153 h 1787"/>
                <a:gd name="T96" fmla="*/ 1010 w 1473"/>
                <a:gd name="T97" fmla="*/ 182 h 1787"/>
                <a:gd name="T98" fmla="*/ 1097 w 1473"/>
                <a:gd name="T99" fmla="*/ 243 h 1787"/>
                <a:gd name="T100" fmla="*/ 1170 w 1473"/>
                <a:gd name="T101" fmla="*/ 341 h 1787"/>
                <a:gd name="T102" fmla="*/ 1270 w 1473"/>
                <a:gd name="T103" fmla="*/ 495 h 1787"/>
                <a:gd name="T104" fmla="*/ 1233 w 1473"/>
                <a:gd name="T105" fmla="*/ 641 h 1787"/>
                <a:gd name="T106" fmla="*/ 1219 w 1473"/>
                <a:gd name="T107" fmla="*/ 783 h 1787"/>
                <a:gd name="T108" fmla="*/ 1321 w 1473"/>
                <a:gd name="T109" fmla="*/ 821 h 1787"/>
                <a:gd name="T110" fmla="*/ 1451 w 1473"/>
                <a:gd name="T111" fmla="*/ 887 h 1787"/>
                <a:gd name="T112" fmla="*/ 1452 w 1473"/>
                <a:gd name="T113" fmla="*/ 1078 h 1787"/>
                <a:gd name="T114" fmla="*/ 1432 w 1473"/>
                <a:gd name="T115" fmla="*/ 1272 h 1787"/>
                <a:gd name="T116" fmla="*/ 1374 w 1473"/>
                <a:gd name="T117" fmla="*/ 1352 h 1787"/>
                <a:gd name="T118" fmla="*/ 1351 w 1473"/>
                <a:gd name="T119" fmla="*/ 1469 h 1787"/>
                <a:gd name="T120" fmla="*/ 1255 w 1473"/>
                <a:gd name="T121" fmla="*/ 1573 h 1787"/>
                <a:gd name="T122" fmla="*/ 1098 w 1473"/>
                <a:gd name="T123" fmla="*/ 1624 h 1787"/>
                <a:gd name="T124" fmla="*/ 1026 w 1473"/>
                <a:gd name="T125" fmla="*/ 1759 h 17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473" h="1787">
                  <a:moveTo>
                    <a:pt x="1025" y="1761"/>
                  </a:moveTo>
                  <a:lnTo>
                    <a:pt x="1025" y="1761"/>
                  </a:lnTo>
                  <a:lnTo>
                    <a:pt x="1018" y="1765"/>
                  </a:lnTo>
                  <a:lnTo>
                    <a:pt x="1011" y="1769"/>
                  </a:lnTo>
                  <a:lnTo>
                    <a:pt x="1004" y="1773"/>
                  </a:lnTo>
                  <a:lnTo>
                    <a:pt x="997" y="1777"/>
                  </a:lnTo>
                  <a:lnTo>
                    <a:pt x="997" y="1777"/>
                  </a:lnTo>
                  <a:lnTo>
                    <a:pt x="987" y="1783"/>
                  </a:lnTo>
                  <a:lnTo>
                    <a:pt x="977" y="1787"/>
                  </a:lnTo>
                  <a:lnTo>
                    <a:pt x="971" y="1787"/>
                  </a:lnTo>
                  <a:lnTo>
                    <a:pt x="965" y="1786"/>
                  </a:lnTo>
                  <a:lnTo>
                    <a:pt x="961" y="1783"/>
                  </a:lnTo>
                  <a:lnTo>
                    <a:pt x="958" y="1781"/>
                  </a:lnTo>
                  <a:lnTo>
                    <a:pt x="955" y="1779"/>
                  </a:lnTo>
                  <a:lnTo>
                    <a:pt x="955" y="1777"/>
                  </a:lnTo>
                  <a:lnTo>
                    <a:pt x="955" y="1777"/>
                  </a:lnTo>
                  <a:lnTo>
                    <a:pt x="953" y="1775"/>
                  </a:lnTo>
                  <a:lnTo>
                    <a:pt x="947" y="1768"/>
                  </a:lnTo>
                  <a:lnTo>
                    <a:pt x="939" y="1759"/>
                  </a:lnTo>
                  <a:lnTo>
                    <a:pt x="928" y="1748"/>
                  </a:lnTo>
                  <a:lnTo>
                    <a:pt x="913" y="1739"/>
                  </a:lnTo>
                  <a:lnTo>
                    <a:pt x="896" y="1732"/>
                  </a:lnTo>
                  <a:lnTo>
                    <a:pt x="879" y="1730"/>
                  </a:lnTo>
                  <a:lnTo>
                    <a:pt x="860" y="1733"/>
                  </a:lnTo>
                  <a:lnTo>
                    <a:pt x="860" y="1733"/>
                  </a:lnTo>
                  <a:lnTo>
                    <a:pt x="843" y="1739"/>
                  </a:lnTo>
                  <a:lnTo>
                    <a:pt x="827" y="1744"/>
                  </a:lnTo>
                  <a:lnTo>
                    <a:pt x="814" y="1747"/>
                  </a:lnTo>
                  <a:lnTo>
                    <a:pt x="804" y="1750"/>
                  </a:lnTo>
                  <a:lnTo>
                    <a:pt x="794" y="1751"/>
                  </a:lnTo>
                  <a:lnTo>
                    <a:pt x="788" y="1752"/>
                  </a:lnTo>
                  <a:lnTo>
                    <a:pt x="785" y="1752"/>
                  </a:lnTo>
                  <a:lnTo>
                    <a:pt x="784" y="1752"/>
                  </a:lnTo>
                  <a:lnTo>
                    <a:pt x="784" y="1752"/>
                  </a:lnTo>
                  <a:lnTo>
                    <a:pt x="783" y="1751"/>
                  </a:lnTo>
                  <a:lnTo>
                    <a:pt x="780" y="1748"/>
                  </a:lnTo>
                  <a:lnTo>
                    <a:pt x="776" y="1744"/>
                  </a:lnTo>
                  <a:lnTo>
                    <a:pt x="769" y="1739"/>
                  </a:lnTo>
                  <a:lnTo>
                    <a:pt x="762" y="1734"/>
                  </a:lnTo>
                  <a:lnTo>
                    <a:pt x="754" y="1730"/>
                  </a:lnTo>
                  <a:lnTo>
                    <a:pt x="744" y="1728"/>
                  </a:lnTo>
                  <a:lnTo>
                    <a:pt x="735" y="1726"/>
                  </a:lnTo>
                  <a:lnTo>
                    <a:pt x="735" y="1726"/>
                  </a:lnTo>
                  <a:lnTo>
                    <a:pt x="726" y="1726"/>
                  </a:lnTo>
                  <a:lnTo>
                    <a:pt x="715" y="1728"/>
                  </a:lnTo>
                  <a:lnTo>
                    <a:pt x="705" y="1730"/>
                  </a:lnTo>
                  <a:lnTo>
                    <a:pt x="695" y="1731"/>
                  </a:lnTo>
                  <a:lnTo>
                    <a:pt x="684" y="1733"/>
                  </a:lnTo>
                  <a:lnTo>
                    <a:pt x="675" y="1736"/>
                  </a:lnTo>
                  <a:lnTo>
                    <a:pt x="667" y="1738"/>
                  </a:lnTo>
                  <a:lnTo>
                    <a:pt x="659" y="1740"/>
                  </a:lnTo>
                  <a:lnTo>
                    <a:pt x="659" y="1740"/>
                  </a:lnTo>
                  <a:lnTo>
                    <a:pt x="655" y="1740"/>
                  </a:lnTo>
                  <a:lnTo>
                    <a:pt x="650" y="1740"/>
                  </a:lnTo>
                  <a:lnTo>
                    <a:pt x="645" y="1740"/>
                  </a:lnTo>
                  <a:lnTo>
                    <a:pt x="639" y="1741"/>
                  </a:lnTo>
                  <a:lnTo>
                    <a:pt x="632" y="1741"/>
                  </a:lnTo>
                  <a:lnTo>
                    <a:pt x="624" y="1743"/>
                  </a:lnTo>
                  <a:lnTo>
                    <a:pt x="617" y="1743"/>
                  </a:lnTo>
                  <a:lnTo>
                    <a:pt x="609" y="1744"/>
                  </a:lnTo>
                  <a:lnTo>
                    <a:pt x="609" y="1744"/>
                  </a:lnTo>
                  <a:lnTo>
                    <a:pt x="610" y="1741"/>
                  </a:lnTo>
                  <a:lnTo>
                    <a:pt x="611" y="1739"/>
                  </a:lnTo>
                  <a:lnTo>
                    <a:pt x="613" y="1738"/>
                  </a:lnTo>
                  <a:lnTo>
                    <a:pt x="617" y="1737"/>
                  </a:lnTo>
                  <a:lnTo>
                    <a:pt x="617" y="1737"/>
                  </a:lnTo>
                  <a:lnTo>
                    <a:pt x="623" y="1737"/>
                  </a:lnTo>
                  <a:lnTo>
                    <a:pt x="626" y="1737"/>
                  </a:lnTo>
                  <a:lnTo>
                    <a:pt x="626" y="1737"/>
                  </a:lnTo>
                  <a:lnTo>
                    <a:pt x="625" y="1737"/>
                  </a:lnTo>
                  <a:lnTo>
                    <a:pt x="620" y="1738"/>
                  </a:lnTo>
                  <a:lnTo>
                    <a:pt x="615" y="1738"/>
                  </a:lnTo>
                  <a:lnTo>
                    <a:pt x="608" y="1737"/>
                  </a:lnTo>
                  <a:lnTo>
                    <a:pt x="598" y="1734"/>
                  </a:lnTo>
                  <a:lnTo>
                    <a:pt x="598" y="1734"/>
                  </a:lnTo>
                  <a:lnTo>
                    <a:pt x="589" y="1732"/>
                  </a:lnTo>
                  <a:lnTo>
                    <a:pt x="580" y="1732"/>
                  </a:lnTo>
                  <a:lnTo>
                    <a:pt x="572" y="1731"/>
                  </a:lnTo>
                  <a:lnTo>
                    <a:pt x="565" y="1731"/>
                  </a:lnTo>
                  <a:lnTo>
                    <a:pt x="558" y="1730"/>
                  </a:lnTo>
                  <a:lnTo>
                    <a:pt x="553" y="1729"/>
                  </a:lnTo>
                  <a:lnTo>
                    <a:pt x="550" y="1724"/>
                  </a:lnTo>
                  <a:lnTo>
                    <a:pt x="547" y="1718"/>
                  </a:lnTo>
                  <a:lnTo>
                    <a:pt x="547" y="1718"/>
                  </a:lnTo>
                  <a:lnTo>
                    <a:pt x="545" y="1711"/>
                  </a:lnTo>
                  <a:lnTo>
                    <a:pt x="543" y="1707"/>
                  </a:lnTo>
                  <a:lnTo>
                    <a:pt x="539" y="1703"/>
                  </a:lnTo>
                  <a:lnTo>
                    <a:pt x="535" y="1700"/>
                  </a:lnTo>
                  <a:lnTo>
                    <a:pt x="530" y="1696"/>
                  </a:lnTo>
                  <a:lnTo>
                    <a:pt x="526" y="1693"/>
                  </a:lnTo>
                  <a:lnTo>
                    <a:pt x="524" y="1688"/>
                  </a:lnTo>
                  <a:lnTo>
                    <a:pt x="522" y="1682"/>
                  </a:lnTo>
                  <a:lnTo>
                    <a:pt x="522" y="1682"/>
                  </a:lnTo>
                  <a:lnTo>
                    <a:pt x="519" y="1675"/>
                  </a:lnTo>
                  <a:lnTo>
                    <a:pt x="517" y="1668"/>
                  </a:lnTo>
                  <a:lnTo>
                    <a:pt x="515" y="1663"/>
                  </a:lnTo>
                  <a:lnTo>
                    <a:pt x="513" y="1657"/>
                  </a:lnTo>
                  <a:lnTo>
                    <a:pt x="510" y="1651"/>
                  </a:lnTo>
                  <a:lnTo>
                    <a:pt x="510" y="1645"/>
                  </a:lnTo>
                  <a:lnTo>
                    <a:pt x="511" y="1639"/>
                  </a:lnTo>
                  <a:lnTo>
                    <a:pt x="516" y="1635"/>
                  </a:lnTo>
                  <a:lnTo>
                    <a:pt x="516" y="1635"/>
                  </a:lnTo>
                  <a:lnTo>
                    <a:pt x="523" y="1628"/>
                  </a:lnTo>
                  <a:lnTo>
                    <a:pt x="522" y="1622"/>
                  </a:lnTo>
                  <a:lnTo>
                    <a:pt x="514" y="1615"/>
                  </a:lnTo>
                  <a:lnTo>
                    <a:pt x="503" y="1603"/>
                  </a:lnTo>
                  <a:lnTo>
                    <a:pt x="503" y="1603"/>
                  </a:lnTo>
                  <a:lnTo>
                    <a:pt x="496" y="1592"/>
                  </a:lnTo>
                  <a:lnTo>
                    <a:pt x="494" y="1586"/>
                  </a:lnTo>
                  <a:lnTo>
                    <a:pt x="490" y="1590"/>
                  </a:lnTo>
                  <a:lnTo>
                    <a:pt x="480" y="1603"/>
                  </a:lnTo>
                  <a:lnTo>
                    <a:pt x="480" y="1603"/>
                  </a:lnTo>
                  <a:lnTo>
                    <a:pt x="472" y="1612"/>
                  </a:lnTo>
                  <a:lnTo>
                    <a:pt x="466" y="1616"/>
                  </a:lnTo>
                  <a:lnTo>
                    <a:pt x="460" y="1617"/>
                  </a:lnTo>
                  <a:lnTo>
                    <a:pt x="456" y="1616"/>
                  </a:lnTo>
                  <a:lnTo>
                    <a:pt x="452" y="1612"/>
                  </a:lnTo>
                  <a:lnTo>
                    <a:pt x="449" y="1606"/>
                  </a:lnTo>
                  <a:lnTo>
                    <a:pt x="446" y="1598"/>
                  </a:lnTo>
                  <a:lnTo>
                    <a:pt x="445" y="1587"/>
                  </a:lnTo>
                  <a:lnTo>
                    <a:pt x="445" y="1587"/>
                  </a:lnTo>
                  <a:lnTo>
                    <a:pt x="444" y="1577"/>
                  </a:lnTo>
                  <a:lnTo>
                    <a:pt x="443" y="1566"/>
                  </a:lnTo>
                  <a:lnTo>
                    <a:pt x="443" y="1558"/>
                  </a:lnTo>
                  <a:lnTo>
                    <a:pt x="444" y="1549"/>
                  </a:lnTo>
                  <a:lnTo>
                    <a:pt x="446" y="1542"/>
                  </a:lnTo>
                  <a:lnTo>
                    <a:pt x="449" y="1535"/>
                  </a:lnTo>
                  <a:lnTo>
                    <a:pt x="452" y="1528"/>
                  </a:lnTo>
                  <a:lnTo>
                    <a:pt x="458" y="1523"/>
                  </a:lnTo>
                  <a:lnTo>
                    <a:pt x="458" y="1523"/>
                  </a:lnTo>
                  <a:lnTo>
                    <a:pt x="462" y="1519"/>
                  </a:lnTo>
                  <a:lnTo>
                    <a:pt x="462" y="1514"/>
                  </a:lnTo>
                  <a:lnTo>
                    <a:pt x="459" y="1510"/>
                  </a:lnTo>
                  <a:lnTo>
                    <a:pt x="455" y="1505"/>
                  </a:lnTo>
                  <a:lnTo>
                    <a:pt x="452" y="1498"/>
                  </a:lnTo>
                  <a:lnTo>
                    <a:pt x="451" y="1489"/>
                  </a:lnTo>
                  <a:lnTo>
                    <a:pt x="453" y="1477"/>
                  </a:lnTo>
                  <a:lnTo>
                    <a:pt x="462" y="1462"/>
                  </a:lnTo>
                  <a:lnTo>
                    <a:pt x="462" y="1462"/>
                  </a:lnTo>
                  <a:lnTo>
                    <a:pt x="472" y="1449"/>
                  </a:lnTo>
                  <a:lnTo>
                    <a:pt x="479" y="1441"/>
                  </a:lnTo>
                  <a:lnTo>
                    <a:pt x="485" y="1438"/>
                  </a:lnTo>
                  <a:lnTo>
                    <a:pt x="486" y="1438"/>
                  </a:lnTo>
                  <a:lnTo>
                    <a:pt x="484" y="1439"/>
                  </a:lnTo>
                  <a:lnTo>
                    <a:pt x="475" y="1441"/>
                  </a:lnTo>
                  <a:lnTo>
                    <a:pt x="462" y="1443"/>
                  </a:lnTo>
                  <a:lnTo>
                    <a:pt x="442" y="1443"/>
                  </a:lnTo>
                  <a:lnTo>
                    <a:pt x="442" y="1443"/>
                  </a:lnTo>
                  <a:lnTo>
                    <a:pt x="421" y="1445"/>
                  </a:lnTo>
                  <a:lnTo>
                    <a:pt x="406" y="1449"/>
                  </a:lnTo>
                  <a:lnTo>
                    <a:pt x="395" y="1456"/>
                  </a:lnTo>
                  <a:lnTo>
                    <a:pt x="387" y="1463"/>
                  </a:lnTo>
                  <a:lnTo>
                    <a:pt x="381" y="1468"/>
                  </a:lnTo>
                  <a:lnTo>
                    <a:pt x="378" y="1470"/>
                  </a:lnTo>
                  <a:lnTo>
                    <a:pt x="373" y="1467"/>
                  </a:lnTo>
                  <a:lnTo>
                    <a:pt x="369" y="1456"/>
                  </a:lnTo>
                  <a:lnTo>
                    <a:pt x="369" y="1456"/>
                  </a:lnTo>
                  <a:lnTo>
                    <a:pt x="364" y="1443"/>
                  </a:lnTo>
                  <a:lnTo>
                    <a:pt x="359" y="1435"/>
                  </a:lnTo>
                  <a:lnTo>
                    <a:pt x="355" y="1428"/>
                  </a:lnTo>
                  <a:lnTo>
                    <a:pt x="351" y="1424"/>
                  </a:lnTo>
                  <a:lnTo>
                    <a:pt x="347" y="1420"/>
                  </a:lnTo>
                  <a:lnTo>
                    <a:pt x="342" y="1418"/>
                  </a:lnTo>
                  <a:lnTo>
                    <a:pt x="336" y="1414"/>
                  </a:lnTo>
                  <a:lnTo>
                    <a:pt x="330" y="1411"/>
                  </a:lnTo>
                  <a:lnTo>
                    <a:pt x="330" y="1411"/>
                  </a:lnTo>
                  <a:lnTo>
                    <a:pt x="325" y="1406"/>
                  </a:lnTo>
                  <a:lnTo>
                    <a:pt x="321" y="1403"/>
                  </a:lnTo>
                  <a:lnTo>
                    <a:pt x="319" y="1399"/>
                  </a:lnTo>
                  <a:lnTo>
                    <a:pt x="320" y="1396"/>
                  </a:lnTo>
                  <a:lnTo>
                    <a:pt x="322" y="1391"/>
                  </a:lnTo>
                  <a:lnTo>
                    <a:pt x="328" y="1386"/>
                  </a:lnTo>
                  <a:lnTo>
                    <a:pt x="336" y="1379"/>
                  </a:lnTo>
                  <a:lnTo>
                    <a:pt x="347" y="1369"/>
                  </a:lnTo>
                  <a:lnTo>
                    <a:pt x="347" y="1369"/>
                  </a:lnTo>
                  <a:lnTo>
                    <a:pt x="356" y="1361"/>
                  </a:lnTo>
                  <a:lnTo>
                    <a:pt x="362" y="1357"/>
                  </a:lnTo>
                  <a:lnTo>
                    <a:pt x="363" y="1354"/>
                  </a:lnTo>
                  <a:lnTo>
                    <a:pt x="363" y="1352"/>
                  </a:lnTo>
                  <a:lnTo>
                    <a:pt x="361" y="1351"/>
                  </a:lnTo>
                  <a:lnTo>
                    <a:pt x="359" y="1346"/>
                  </a:lnTo>
                  <a:lnTo>
                    <a:pt x="358" y="1338"/>
                  </a:lnTo>
                  <a:lnTo>
                    <a:pt x="359" y="1325"/>
                  </a:lnTo>
                  <a:lnTo>
                    <a:pt x="359" y="1325"/>
                  </a:lnTo>
                  <a:lnTo>
                    <a:pt x="363" y="1312"/>
                  </a:lnTo>
                  <a:lnTo>
                    <a:pt x="366" y="1304"/>
                  </a:lnTo>
                  <a:lnTo>
                    <a:pt x="372" y="1301"/>
                  </a:lnTo>
                  <a:lnTo>
                    <a:pt x="378" y="1299"/>
                  </a:lnTo>
                  <a:lnTo>
                    <a:pt x="386" y="1299"/>
                  </a:lnTo>
                  <a:lnTo>
                    <a:pt x="394" y="1299"/>
                  </a:lnTo>
                  <a:lnTo>
                    <a:pt x="405" y="1296"/>
                  </a:lnTo>
                  <a:lnTo>
                    <a:pt x="416" y="1293"/>
                  </a:lnTo>
                  <a:lnTo>
                    <a:pt x="416" y="1293"/>
                  </a:lnTo>
                  <a:lnTo>
                    <a:pt x="427" y="1286"/>
                  </a:lnTo>
                  <a:lnTo>
                    <a:pt x="434" y="1277"/>
                  </a:lnTo>
                  <a:lnTo>
                    <a:pt x="438" y="1267"/>
                  </a:lnTo>
                  <a:lnTo>
                    <a:pt x="441" y="1257"/>
                  </a:lnTo>
                  <a:lnTo>
                    <a:pt x="441" y="1248"/>
                  </a:lnTo>
                  <a:lnTo>
                    <a:pt x="441" y="1239"/>
                  </a:lnTo>
                  <a:lnTo>
                    <a:pt x="439" y="1235"/>
                  </a:lnTo>
                  <a:lnTo>
                    <a:pt x="439" y="1232"/>
                  </a:lnTo>
                  <a:lnTo>
                    <a:pt x="439" y="1232"/>
                  </a:lnTo>
                  <a:lnTo>
                    <a:pt x="438" y="1230"/>
                  </a:lnTo>
                  <a:lnTo>
                    <a:pt x="435" y="1226"/>
                  </a:lnTo>
                  <a:lnTo>
                    <a:pt x="429" y="1217"/>
                  </a:lnTo>
                  <a:lnTo>
                    <a:pt x="421" y="1208"/>
                  </a:lnTo>
                  <a:lnTo>
                    <a:pt x="413" y="1199"/>
                  </a:lnTo>
                  <a:lnTo>
                    <a:pt x="405" y="1191"/>
                  </a:lnTo>
                  <a:lnTo>
                    <a:pt x="397" y="1183"/>
                  </a:lnTo>
                  <a:lnTo>
                    <a:pt x="388" y="1178"/>
                  </a:lnTo>
                  <a:lnTo>
                    <a:pt x="388" y="1178"/>
                  </a:lnTo>
                  <a:lnTo>
                    <a:pt x="381" y="1172"/>
                  </a:lnTo>
                  <a:lnTo>
                    <a:pt x="377" y="1162"/>
                  </a:lnTo>
                  <a:lnTo>
                    <a:pt x="373" y="1150"/>
                  </a:lnTo>
                  <a:lnTo>
                    <a:pt x="371" y="1136"/>
                  </a:lnTo>
                  <a:lnTo>
                    <a:pt x="370" y="1123"/>
                  </a:lnTo>
                  <a:lnTo>
                    <a:pt x="369" y="1112"/>
                  </a:lnTo>
                  <a:lnTo>
                    <a:pt x="369" y="1105"/>
                  </a:lnTo>
                  <a:lnTo>
                    <a:pt x="369" y="1101"/>
                  </a:lnTo>
                  <a:lnTo>
                    <a:pt x="369" y="1101"/>
                  </a:lnTo>
                  <a:lnTo>
                    <a:pt x="368" y="1101"/>
                  </a:lnTo>
                  <a:lnTo>
                    <a:pt x="365" y="1100"/>
                  </a:lnTo>
                  <a:lnTo>
                    <a:pt x="362" y="1098"/>
                  </a:lnTo>
                  <a:lnTo>
                    <a:pt x="357" y="1096"/>
                  </a:lnTo>
                  <a:lnTo>
                    <a:pt x="350" y="1092"/>
                  </a:lnTo>
                  <a:lnTo>
                    <a:pt x="344" y="1089"/>
                  </a:lnTo>
                  <a:lnTo>
                    <a:pt x="337" y="1084"/>
                  </a:lnTo>
                  <a:lnTo>
                    <a:pt x="330" y="1079"/>
                  </a:lnTo>
                  <a:lnTo>
                    <a:pt x="330" y="1079"/>
                  </a:lnTo>
                  <a:lnTo>
                    <a:pt x="322" y="1075"/>
                  </a:lnTo>
                  <a:lnTo>
                    <a:pt x="314" y="1069"/>
                  </a:lnTo>
                  <a:lnTo>
                    <a:pt x="304" y="1062"/>
                  </a:lnTo>
                  <a:lnTo>
                    <a:pt x="296" y="1056"/>
                  </a:lnTo>
                  <a:lnTo>
                    <a:pt x="288" y="1049"/>
                  </a:lnTo>
                  <a:lnTo>
                    <a:pt x="282" y="1042"/>
                  </a:lnTo>
                  <a:lnTo>
                    <a:pt x="279" y="1037"/>
                  </a:lnTo>
                  <a:lnTo>
                    <a:pt x="279" y="1031"/>
                  </a:lnTo>
                  <a:lnTo>
                    <a:pt x="279" y="1031"/>
                  </a:lnTo>
                  <a:lnTo>
                    <a:pt x="282" y="1025"/>
                  </a:lnTo>
                  <a:lnTo>
                    <a:pt x="285" y="1020"/>
                  </a:lnTo>
                  <a:lnTo>
                    <a:pt x="289" y="1016"/>
                  </a:lnTo>
                  <a:lnTo>
                    <a:pt x="291" y="1010"/>
                  </a:lnTo>
                  <a:lnTo>
                    <a:pt x="295" y="1003"/>
                  </a:lnTo>
                  <a:lnTo>
                    <a:pt x="298" y="995"/>
                  </a:lnTo>
                  <a:lnTo>
                    <a:pt x="300" y="986"/>
                  </a:lnTo>
                  <a:lnTo>
                    <a:pt x="303" y="974"/>
                  </a:lnTo>
                  <a:lnTo>
                    <a:pt x="303" y="974"/>
                  </a:lnTo>
                  <a:lnTo>
                    <a:pt x="305" y="961"/>
                  </a:lnTo>
                  <a:lnTo>
                    <a:pt x="305" y="951"/>
                  </a:lnTo>
                  <a:lnTo>
                    <a:pt x="306" y="941"/>
                  </a:lnTo>
                  <a:lnTo>
                    <a:pt x="306" y="933"/>
                  </a:lnTo>
                  <a:lnTo>
                    <a:pt x="306" y="928"/>
                  </a:lnTo>
                  <a:lnTo>
                    <a:pt x="305" y="923"/>
                  </a:lnTo>
                  <a:lnTo>
                    <a:pt x="305" y="921"/>
                  </a:lnTo>
                  <a:lnTo>
                    <a:pt x="305" y="919"/>
                  </a:lnTo>
                  <a:lnTo>
                    <a:pt x="305" y="919"/>
                  </a:lnTo>
                  <a:lnTo>
                    <a:pt x="305" y="918"/>
                  </a:lnTo>
                  <a:lnTo>
                    <a:pt x="306" y="914"/>
                  </a:lnTo>
                  <a:lnTo>
                    <a:pt x="307" y="907"/>
                  </a:lnTo>
                  <a:lnTo>
                    <a:pt x="307" y="900"/>
                  </a:lnTo>
                  <a:lnTo>
                    <a:pt x="307" y="892"/>
                  </a:lnTo>
                  <a:lnTo>
                    <a:pt x="305" y="883"/>
                  </a:lnTo>
                  <a:lnTo>
                    <a:pt x="301" y="877"/>
                  </a:lnTo>
                  <a:lnTo>
                    <a:pt x="296" y="872"/>
                  </a:lnTo>
                  <a:lnTo>
                    <a:pt x="296" y="872"/>
                  </a:lnTo>
                  <a:lnTo>
                    <a:pt x="290" y="870"/>
                  </a:lnTo>
                  <a:lnTo>
                    <a:pt x="284" y="870"/>
                  </a:lnTo>
                  <a:lnTo>
                    <a:pt x="279" y="870"/>
                  </a:lnTo>
                  <a:lnTo>
                    <a:pt x="275" y="868"/>
                  </a:lnTo>
                  <a:lnTo>
                    <a:pt x="269" y="864"/>
                  </a:lnTo>
                  <a:lnTo>
                    <a:pt x="262" y="856"/>
                  </a:lnTo>
                  <a:lnTo>
                    <a:pt x="253" y="841"/>
                  </a:lnTo>
                  <a:lnTo>
                    <a:pt x="242" y="817"/>
                  </a:lnTo>
                  <a:lnTo>
                    <a:pt x="242" y="817"/>
                  </a:lnTo>
                  <a:lnTo>
                    <a:pt x="233" y="794"/>
                  </a:lnTo>
                  <a:lnTo>
                    <a:pt x="227" y="777"/>
                  </a:lnTo>
                  <a:lnTo>
                    <a:pt x="226" y="768"/>
                  </a:lnTo>
                  <a:lnTo>
                    <a:pt x="225" y="764"/>
                  </a:lnTo>
                  <a:lnTo>
                    <a:pt x="225" y="766"/>
                  </a:lnTo>
                  <a:lnTo>
                    <a:pt x="224" y="773"/>
                  </a:lnTo>
                  <a:lnTo>
                    <a:pt x="220" y="785"/>
                  </a:lnTo>
                  <a:lnTo>
                    <a:pt x="213" y="801"/>
                  </a:lnTo>
                  <a:lnTo>
                    <a:pt x="213" y="801"/>
                  </a:lnTo>
                  <a:lnTo>
                    <a:pt x="204" y="817"/>
                  </a:lnTo>
                  <a:lnTo>
                    <a:pt x="195" y="831"/>
                  </a:lnTo>
                  <a:lnTo>
                    <a:pt x="187" y="841"/>
                  </a:lnTo>
                  <a:lnTo>
                    <a:pt x="180" y="849"/>
                  </a:lnTo>
                  <a:lnTo>
                    <a:pt x="173" y="853"/>
                  </a:lnTo>
                  <a:lnTo>
                    <a:pt x="166" y="854"/>
                  </a:lnTo>
                  <a:lnTo>
                    <a:pt x="160" y="853"/>
                  </a:lnTo>
                  <a:lnTo>
                    <a:pt x="155" y="849"/>
                  </a:lnTo>
                  <a:lnTo>
                    <a:pt x="155" y="849"/>
                  </a:lnTo>
                  <a:lnTo>
                    <a:pt x="151" y="842"/>
                  </a:lnTo>
                  <a:lnTo>
                    <a:pt x="147" y="831"/>
                  </a:lnTo>
                  <a:lnTo>
                    <a:pt x="143" y="822"/>
                  </a:lnTo>
                  <a:lnTo>
                    <a:pt x="139" y="814"/>
                  </a:lnTo>
                  <a:lnTo>
                    <a:pt x="135" y="809"/>
                  </a:lnTo>
                  <a:lnTo>
                    <a:pt x="129" y="812"/>
                  </a:lnTo>
                  <a:lnTo>
                    <a:pt x="123" y="822"/>
                  </a:lnTo>
                  <a:lnTo>
                    <a:pt x="115" y="843"/>
                  </a:lnTo>
                  <a:lnTo>
                    <a:pt x="115" y="843"/>
                  </a:lnTo>
                  <a:lnTo>
                    <a:pt x="104" y="863"/>
                  </a:lnTo>
                  <a:lnTo>
                    <a:pt x="93" y="871"/>
                  </a:lnTo>
                  <a:lnTo>
                    <a:pt x="79" y="868"/>
                  </a:lnTo>
                  <a:lnTo>
                    <a:pt x="65" y="861"/>
                  </a:lnTo>
                  <a:lnTo>
                    <a:pt x="52" y="851"/>
                  </a:lnTo>
                  <a:lnTo>
                    <a:pt x="42" y="839"/>
                  </a:lnTo>
                  <a:lnTo>
                    <a:pt x="34" y="830"/>
                  </a:lnTo>
                  <a:lnTo>
                    <a:pt x="31" y="827"/>
                  </a:lnTo>
                  <a:lnTo>
                    <a:pt x="31" y="827"/>
                  </a:lnTo>
                  <a:lnTo>
                    <a:pt x="30" y="826"/>
                  </a:lnTo>
                  <a:lnTo>
                    <a:pt x="28" y="821"/>
                  </a:lnTo>
                  <a:lnTo>
                    <a:pt x="26" y="815"/>
                  </a:lnTo>
                  <a:lnTo>
                    <a:pt x="23" y="809"/>
                  </a:lnTo>
                  <a:lnTo>
                    <a:pt x="21" y="802"/>
                  </a:lnTo>
                  <a:lnTo>
                    <a:pt x="22" y="795"/>
                  </a:lnTo>
                  <a:lnTo>
                    <a:pt x="24" y="791"/>
                  </a:lnTo>
                  <a:lnTo>
                    <a:pt x="31" y="788"/>
                  </a:lnTo>
                  <a:lnTo>
                    <a:pt x="31" y="788"/>
                  </a:lnTo>
                  <a:lnTo>
                    <a:pt x="39" y="785"/>
                  </a:lnTo>
                  <a:lnTo>
                    <a:pt x="49" y="779"/>
                  </a:lnTo>
                  <a:lnTo>
                    <a:pt x="56" y="770"/>
                  </a:lnTo>
                  <a:lnTo>
                    <a:pt x="61" y="759"/>
                  </a:lnTo>
                  <a:lnTo>
                    <a:pt x="65" y="748"/>
                  </a:lnTo>
                  <a:lnTo>
                    <a:pt x="65" y="736"/>
                  </a:lnTo>
                  <a:lnTo>
                    <a:pt x="63" y="725"/>
                  </a:lnTo>
                  <a:lnTo>
                    <a:pt x="57" y="715"/>
                  </a:lnTo>
                  <a:lnTo>
                    <a:pt x="57" y="715"/>
                  </a:lnTo>
                  <a:lnTo>
                    <a:pt x="50" y="707"/>
                  </a:lnTo>
                  <a:lnTo>
                    <a:pt x="44" y="703"/>
                  </a:lnTo>
                  <a:lnTo>
                    <a:pt x="39" y="698"/>
                  </a:lnTo>
                  <a:lnTo>
                    <a:pt x="36" y="693"/>
                  </a:lnTo>
                  <a:lnTo>
                    <a:pt x="34" y="690"/>
                  </a:lnTo>
                  <a:lnTo>
                    <a:pt x="32" y="685"/>
                  </a:lnTo>
                  <a:lnTo>
                    <a:pt x="31" y="678"/>
                  </a:lnTo>
                  <a:lnTo>
                    <a:pt x="31" y="670"/>
                  </a:lnTo>
                  <a:lnTo>
                    <a:pt x="31" y="670"/>
                  </a:lnTo>
                  <a:lnTo>
                    <a:pt x="31" y="661"/>
                  </a:lnTo>
                  <a:lnTo>
                    <a:pt x="30" y="654"/>
                  </a:lnTo>
                  <a:lnTo>
                    <a:pt x="29" y="648"/>
                  </a:lnTo>
                  <a:lnTo>
                    <a:pt x="29" y="641"/>
                  </a:lnTo>
                  <a:lnTo>
                    <a:pt x="29" y="635"/>
                  </a:lnTo>
                  <a:lnTo>
                    <a:pt x="30" y="630"/>
                  </a:lnTo>
                  <a:lnTo>
                    <a:pt x="34" y="623"/>
                  </a:lnTo>
                  <a:lnTo>
                    <a:pt x="38" y="613"/>
                  </a:lnTo>
                  <a:lnTo>
                    <a:pt x="38" y="613"/>
                  </a:lnTo>
                  <a:lnTo>
                    <a:pt x="44" y="604"/>
                  </a:lnTo>
                  <a:lnTo>
                    <a:pt x="51" y="595"/>
                  </a:lnTo>
                  <a:lnTo>
                    <a:pt x="58" y="587"/>
                  </a:lnTo>
                  <a:lnTo>
                    <a:pt x="64" y="580"/>
                  </a:lnTo>
                  <a:lnTo>
                    <a:pt x="68" y="573"/>
                  </a:lnTo>
                  <a:lnTo>
                    <a:pt x="73" y="568"/>
                  </a:lnTo>
                  <a:lnTo>
                    <a:pt x="75" y="566"/>
                  </a:lnTo>
                  <a:lnTo>
                    <a:pt x="77" y="565"/>
                  </a:lnTo>
                  <a:lnTo>
                    <a:pt x="77" y="565"/>
                  </a:lnTo>
                  <a:lnTo>
                    <a:pt x="78" y="565"/>
                  </a:lnTo>
                  <a:lnTo>
                    <a:pt x="81" y="567"/>
                  </a:lnTo>
                  <a:lnTo>
                    <a:pt x="85" y="569"/>
                  </a:lnTo>
                  <a:lnTo>
                    <a:pt x="90" y="573"/>
                  </a:lnTo>
                  <a:lnTo>
                    <a:pt x="96" y="579"/>
                  </a:lnTo>
                  <a:lnTo>
                    <a:pt x="102" y="584"/>
                  </a:lnTo>
                  <a:lnTo>
                    <a:pt x="107" y="592"/>
                  </a:lnTo>
                  <a:lnTo>
                    <a:pt x="111" y="603"/>
                  </a:lnTo>
                  <a:lnTo>
                    <a:pt x="111" y="603"/>
                  </a:lnTo>
                  <a:lnTo>
                    <a:pt x="116" y="612"/>
                  </a:lnTo>
                  <a:lnTo>
                    <a:pt x="123" y="618"/>
                  </a:lnTo>
                  <a:lnTo>
                    <a:pt x="131" y="623"/>
                  </a:lnTo>
                  <a:lnTo>
                    <a:pt x="140" y="625"/>
                  </a:lnTo>
                  <a:lnTo>
                    <a:pt x="150" y="625"/>
                  </a:lnTo>
                  <a:lnTo>
                    <a:pt x="159" y="626"/>
                  </a:lnTo>
                  <a:lnTo>
                    <a:pt x="167" y="626"/>
                  </a:lnTo>
                  <a:lnTo>
                    <a:pt x="175" y="626"/>
                  </a:lnTo>
                  <a:lnTo>
                    <a:pt x="175" y="626"/>
                  </a:lnTo>
                  <a:lnTo>
                    <a:pt x="182" y="628"/>
                  </a:lnTo>
                  <a:lnTo>
                    <a:pt x="188" y="633"/>
                  </a:lnTo>
                  <a:lnTo>
                    <a:pt x="193" y="639"/>
                  </a:lnTo>
                  <a:lnTo>
                    <a:pt x="196" y="647"/>
                  </a:lnTo>
                  <a:lnTo>
                    <a:pt x="199" y="657"/>
                  </a:lnTo>
                  <a:lnTo>
                    <a:pt x="203" y="669"/>
                  </a:lnTo>
                  <a:lnTo>
                    <a:pt x="205" y="682"/>
                  </a:lnTo>
                  <a:lnTo>
                    <a:pt x="206" y="696"/>
                  </a:lnTo>
                  <a:lnTo>
                    <a:pt x="206" y="696"/>
                  </a:lnTo>
                  <a:lnTo>
                    <a:pt x="208" y="706"/>
                  </a:lnTo>
                  <a:lnTo>
                    <a:pt x="210" y="711"/>
                  </a:lnTo>
                  <a:lnTo>
                    <a:pt x="211" y="710"/>
                  </a:lnTo>
                  <a:lnTo>
                    <a:pt x="213" y="705"/>
                  </a:lnTo>
                  <a:lnTo>
                    <a:pt x="215" y="697"/>
                  </a:lnTo>
                  <a:lnTo>
                    <a:pt x="216" y="688"/>
                  </a:lnTo>
                  <a:lnTo>
                    <a:pt x="217" y="677"/>
                  </a:lnTo>
                  <a:lnTo>
                    <a:pt x="217" y="667"/>
                  </a:lnTo>
                  <a:lnTo>
                    <a:pt x="217" y="667"/>
                  </a:lnTo>
                  <a:lnTo>
                    <a:pt x="217" y="659"/>
                  </a:lnTo>
                  <a:lnTo>
                    <a:pt x="219" y="652"/>
                  </a:lnTo>
                  <a:lnTo>
                    <a:pt x="221" y="647"/>
                  </a:lnTo>
                  <a:lnTo>
                    <a:pt x="225" y="645"/>
                  </a:lnTo>
                  <a:lnTo>
                    <a:pt x="230" y="645"/>
                  </a:lnTo>
                  <a:lnTo>
                    <a:pt x="235" y="647"/>
                  </a:lnTo>
                  <a:lnTo>
                    <a:pt x="242" y="652"/>
                  </a:lnTo>
                  <a:lnTo>
                    <a:pt x="252" y="657"/>
                  </a:lnTo>
                  <a:lnTo>
                    <a:pt x="252" y="657"/>
                  </a:lnTo>
                  <a:lnTo>
                    <a:pt x="261" y="662"/>
                  </a:lnTo>
                  <a:lnTo>
                    <a:pt x="271" y="661"/>
                  </a:lnTo>
                  <a:lnTo>
                    <a:pt x="281" y="657"/>
                  </a:lnTo>
                  <a:lnTo>
                    <a:pt x="290" y="653"/>
                  </a:lnTo>
                  <a:lnTo>
                    <a:pt x="299" y="648"/>
                  </a:lnTo>
                  <a:lnTo>
                    <a:pt x="307" y="647"/>
                  </a:lnTo>
                  <a:lnTo>
                    <a:pt x="314" y="649"/>
                  </a:lnTo>
                  <a:lnTo>
                    <a:pt x="321" y="657"/>
                  </a:lnTo>
                  <a:lnTo>
                    <a:pt x="321" y="657"/>
                  </a:lnTo>
                  <a:lnTo>
                    <a:pt x="326" y="669"/>
                  </a:lnTo>
                  <a:lnTo>
                    <a:pt x="330" y="681"/>
                  </a:lnTo>
                  <a:lnTo>
                    <a:pt x="333" y="691"/>
                  </a:lnTo>
                  <a:lnTo>
                    <a:pt x="335" y="701"/>
                  </a:lnTo>
                  <a:lnTo>
                    <a:pt x="339" y="711"/>
                  </a:lnTo>
                  <a:lnTo>
                    <a:pt x="342" y="720"/>
                  </a:lnTo>
                  <a:lnTo>
                    <a:pt x="348" y="727"/>
                  </a:lnTo>
                  <a:lnTo>
                    <a:pt x="356" y="734"/>
                  </a:lnTo>
                  <a:lnTo>
                    <a:pt x="356" y="734"/>
                  </a:lnTo>
                  <a:lnTo>
                    <a:pt x="365" y="741"/>
                  </a:lnTo>
                  <a:lnTo>
                    <a:pt x="372" y="748"/>
                  </a:lnTo>
                  <a:lnTo>
                    <a:pt x="379" y="755"/>
                  </a:lnTo>
                  <a:lnTo>
                    <a:pt x="385" y="761"/>
                  </a:lnTo>
                  <a:lnTo>
                    <a:pt x="388" y="766"/>
                  </a:lnTo>
                  <a:lnTo>
                    <a:pt x="392" y="771"/>
                  </a:lnTo>
                  <a:lnTo>
                    <a:pt x="393" y="774"/>
                  </a:lnTo>
                  <a:lnTo>
                    <a:pt x="394" y="776"/>
                  </a:lnTo>
                  <a:lnTo>
                    <a:pt x="394" y="776"/>
                  </a:lnTo>
                  <a:lnTo>
                    <a:pt x="393" y="773"/>
                  </a:lnTo>
                  <a:lnTo>
                    <a:pt x="388" y="769"/>
                  </a:lnTo>
                  <a:lnTo>
                    <a:pt x="383" y="759"/>
                  </a:lnTo>
                  <a:lnTo>
                    <a:pt x="376" y="747"/>
                  </a:lnTo>
                  <a:lnTo>
                    <a:pt x="368" y="733"/>
                  </a:lnTo>
                  <a:lnTo>
                    <a:pt x="362" y="715"/>
                  </a:lnTo>
                  <a:lnTo>
                    <a:pt x="356" y="696"/>
                  </a:lnTo>
                  <a:lnTo>
                    <a:pt x="354" y="674"/>
                  </a:lnTo>
                  <a:lnTo>
                    <a:pt x="354" y="674"/>
                  </a:lnTo>
                  <a:lnTo>
                    <a:pt x="353" y="654"/>
                  </a:lnTo>
                  <a:lnTo>
                    <a:pt x="351" y="638"/>
                  </a:lnTo>
                  <a:lnTo>
                    <a:pt x="349" y="626"/>
                  </a:lnTo>
                  <a:lnTo>
                    <a:pt x="346" y="619"/>
                  </a:lnTo>
                  <a:lnTo>
                    <a:pt x="340" y="614"/>
                  </a:lnTo>
                  <a:lnTo>
                    <a:pt x="333" y="613"/>
                  </a:lnTo>
                  <a:lnTo>
                    <a:pt x="322" y="616"/>
                  </a:lnTo>
                  <a:lnTo>
                    <a:pt x="308" y="619"/>
                  </a:lnTo>
                  <a:lnTo>
                    <a:pt x="308" y="619"/>
                  </a:lnTo>
                  <a:lnTo>
                    <a:pt x="292" y="623"/>
                  </a:lnTo>
                  <a:lnTo>
                    <a:pt x="277" y="623"/>
                  </a:lnTo>
                  <a:lnTo>
                    <a:pt x="262" y="621"/>
                  </a:lnTo>
                  <a:lnTo>
                    <a:pt x="248" y="618"/>
                  </a:lnTo>
                  <a:lnTo>
                    <a:pt x="234" y="613"/>
                  </a:lnTo>
                  <a:lnTo>
                    <a:pt x="223" y="608"/>
                  </a:lnTo>
                  <a:lnTo>
                    <a:pt x="212" y="601"/>
                  </a:lnTo>
                  <a:lnTo>
                    <a:pt x="204" y="594"/>
                  </a:lnTo>
                  <a:lnTo>
                    <a:pt x="204" y="594"/>
                  </a:lnTo>
                  <a:lnTo>
                    <a:pt x="195" y="588"/>
                  </a:lnTo>
                  <a:lnTo>
                    <a:pt x="184" y="584"/>
                  </a:lnTo>
                  <a:lnTo>
                    <a:pt x="170" y="582"/>
                  </a:lnTo>
                  <a:lnTo>
                    <a:pt x="157" y="581"/>
                  </a:lnTo>
                  <a:lnTo>
                    <a:pt x="143" y="579"/>
                  </a:lnTo>
                  <a:lnTo>
                    <a:pt x="129" y="576"/>
                  </a:lnTo>
                  <a:lnTo>
                    <a:pt x="116" y="570"/>
                  </a:lnTo>
                  <a:lnTo>
                    <a:pt x="106" y="562"/>
                  </a:lnTo>
                  <a:lnTo>
                    <a:pt x="106" y="562"/>
                  </a:lnTo>
                  <a:lnTo>
                    <a:pt x="97" y="553"/>
                  </a:lnTo>
                  <a:lnTo>
                    <a:pt x="92" y="544"/>
                  </a:lnTo>
                  <a:lnTo>
                    <a:pt x="88" y="536"/>
                  </a:lnTo>
                  <a:lnTo>
                    <a:pt x="86" y="528"/>
                  </a:lnTo>
                  <a:lnTo>
                    <a:pt x="86" y="522"/>
                  </a:lnTo>
                  <a:lnTo>
                    <a:pt x="86" y="517"/>
                  </a:lnTo>
                  <a:lnTo>
                    <a:pt x="86" y="515"/>
                  </a:lnTo>
                  <a:lnTo>
                    <a:pt x="86" y="514"/>
                  </a:lnTo>
                  <a:lnTo>
                    <a:pt x="86" y="514"/>
                  </a:lnTo>
                  <a:lnTo>
                    <a:pt x="86" y="514"/>
                  </a:lnTo>
                  <a:lnTo>
                    <a:pt x="85" y="512"/>
                  </a:lnTo>
                  <a:lnTo>
                    <a:pt x="84" y="510"/>
                  </a:lnTo>
                  <a:lnTo>
                    <a:pt x="81" y="509"/>
                  </a:lnTo>
                  <a:lnTo>
                    <a:pt x="77" y="507"/>
                  </a:lnTo>
                  <a:lnTo>
                    <a:pt x="70" y="504"/>
                  </a:lnTo>
                  <a:lnTo>
                    <a:pt x="60" y="502"/>
                  </a:lnTo>
                  <a:lnTo>
                    <a:pt x="48" y="501"/>
                  </a:lnTo>
                  <a:lnTo>
                    <a:pt x="48" y="501"/>
                  </a:lnTo>
                  <a:lnTo>
                    <a:pt x="36" y="500"/>
                  </a:lnTo>
                  <a:lnTo>
                    <a:pt x="29" y="496"/>
                  </a:lnTo>
                  <a:lnTo>
                    <a:pt x="24" y="494"/>
                  </a:lnTo>
                  <a:lnTo>
                    <a:pt x="22" y="493"/>
                  </a:lnTo>
                  <a:lnTo>
                    <a:pt x="20" y="494"/>
                  </a:lnTo>
                  <a:lnTo>
                    <a:pt x="16" y="497"/>
                  </a:lnTo>
                  <a:lnTo>
                    <a:pt x="10" y="504"/>
                  </a:lnTo>
                  <a:lnTo>
                    <a:pt x="0" y="517"/>
                  </a:lnTo>
                  <a:lnTo>
                    <a:pt x="0" y="517"/>
                  </a:lnTo>
                  <a:lnTo>
                    <a:pt x="4" y="502"/>
                  </a:lnTo>
                  <a:lnTo>
                    <a:pt x="6" y="490"/>
                  </a:lnTo>
                  <a:lnTo>
                    <a:pt x="6" y="481"/>
                  </a:lnTo>
                  <a:lnTo>
                    <a:pt x="6" y="474"/>
                  </a:lnTo>
                  <a:lnTo>
                    <a:pt x="5" y="470"/>
                  </a:lnTo>
                  <a:lnTo>
                    <a:pt x="5" y="466"/>
                  </a:lnTo>
                  <a:lnTo>
                    <a:pt x="6" y="464"/>
                  </a:lnTo>
                  <a:lnTo>
                    <a:pt x="8" y="463"/>
                  </a:lnTo>
                  <a:lnTo>
                    <a:pt x="8" y="463"/>
                  </a:lnTo>
                  <a:lnTo>
                    <a:pt x="13" y="459"/>
                  </a:lnTo>
                  <a:lnTo>
                    <a:pt x="19" y="451"/>
                  </a:lnTo>
                  <a:lnTo>
                    <a:pt x="26" y="442"/>
                  </a:lnTo>
                  <a:lnTo>
                    <a:pt x="31" y="430"/>
                  </a:lnTo>
                  <a:lnTo>
                    <a:pt x="37" y="417"/>
                  </a:lnTo>
                  <a:lnTo>
                    <a:pt x="41" y="406"/>
                  </a:lnTo>
                  <a:lnTo>
                    <a:pt x="44" y="397"/>
                  </a:lnTo>
                  <a:lnTo>
                    <a:pt x="45" y="388"/>
                  </a:lnTo>
                  <a:lnTo>
                    <a:pt x="45" y="388"/>
                  </a:lnTo>
                  <a:lnTo>
                    <a:pt x="46" y="380"/>
                  </a:lnTo>
                  <a:lnTo>
                    <a:pt x="51" y="368"/>
                  </a:lnTo>
                  <a:lnTo>
                    <a:pt x="56" y="354"/>
                  </a:lnTo>
                  <a:lnTo>
                    <a:pt x="63" y="339"/>
                  </a:lnTo>
                  <a:lnTo>
                    <a:pt x="70" y="323"/>
                  </a:lnTo>
                  <a:lnTo>
                    <a:pt x="74" y="312"/>
                  </a:lnTo>
                  <a:lnTo>
                    <a:pt x="79" y="304"/>
                  </a:lnTo>
                  <a:lnTo>
                    <a:pt x="80" y="300"/>
                  </a:lnTo>
                  <a:lnTo>
                    <a:pt x="80" y="300"/>
                  </a:lnTo>
                  <a:lnTo>
                    <a:pt x="82" y="299"/>
                  </a:lnTo>
                  <a:lnTo>
                    <a:pt x="89" y="296"/>
                  </a:lnTo>
                  <a:lnTo>
                    <a:pt x="99" y="290"/>
                  </a:lnTo>
                  <a:lnTo>
                    <a:pt x="110" y="283"/>
                  </a:lnTo>
                  <a:lnTo>
                    <a:pt x="122" y="275"/>
                  </a:lnTo>
                  <a:lnTo>
                    <a:pt x="135" y="267"/>
                  </a:lnTo>
                  <a:lnTo>
                    <a:pt x="146" y="259"/>
                  </a:lnTo>
                  <a:lnTo>
                    <a:pt x="157" y="252"/>
                  </a:lnTo>
                  <a:lnTo>
                    <a:pt x="157" y="252"/>
                  </a:lnTo>
                  <a:lnTo>
                    <a:pt x="164" y="242"/>
                  </a:lnTo>
                  <a:lnTo>
                    <a:pt x="168" y="231"/>
                  </a:lnTo>
                  <a:lnTo>
                    <a:pt x="173" y="217"/>
                  </a:lnTo>
                  <a:lnTo>
                    <a:pt x="176" y="203"/>
                  </a:lnTo>
                  <a:lnTo>
                    <a:pt x="180" y="190"/>
                  </a:lnTo>
                  <a:lnTo>
                    <a:pt x="183" y="177"/>
                  </a:lnTo>
                  <a:lnTo>
                    <a:pt x="188" y="167"/>
                  </a:lnTo>
                  <a:lnTo>
                    <a:pt x="194" y="159"/>
                  </a:lnTo>
                  <a:lnTo>
                    <a:pt x="194" y="159"/>
                  </a:lnTo>
                  <a:lnTo>
                    <a:pt x="201" y="154"/>
                  </a:lnTo>
                  <a:lnTo>
                    <a:pt x="210" y="151"/>
                  </a:lnTo>
                  <a:lnTo>
                    <a:pt x="218" y="147"/>
                  </a:lnTo>
                  <a:lnTo>
                    <a:pt x="227" y="146"/>
                  </a:lnTo>
                  <a:lnTo>
                    <a:pt x="235" y="144"/>
                  </a:lnTo>
                  <a:lnTo>
                    <a:pt x="244" y="141"/>
                  </a:lnTo>
                  <a:lnTo>
                    <a:pt x="250" y="137"/>
                  </a:lnTo>
                  <a:lnTo>
                    <a:pt x="256" y="131"/>
                  </a:lnTo>
                  <a:lnTo>
                    <a:pt x="256" y="131"/>
                  </a:lnTo>
                  <a:lnTo>
                    <a:pt x="261" y="124"/>
                  </a:lnTo>
                  <a:lnTo>
                    <a:pt x="268" y="116"/>
                  </a:lnTo>
                  <a:lnTo>
                    <a:pt x="275" y="109"/>
                  </a:lnTo>
                  <a:lnTo>
                    <a:pt x="283" y="102"/>
                  </a:lnTo>
                  <a:lnTo>
                    <a:pt x="292" y="96"/>
                  </a:lnTo>
                  <a:lnTo>
                    <a:pt x="301" y="93"/>
                  </a:lnTo>
                  <a:lnTo>
                    <a:pt x="310" y="90"/>
                  </a:lnTo>
                  <a:lnTo>
                    <a:pt x="319" y="92"/>
                  </a:lnTo>
                  <a:lnTo>
                    <a:pt x="319" y="92"/>
                  </a:lnTo>
                  <a:lnTo>
                    <a:pt x="327" y="94"/>
                  </a:lnTo>
                  <a:lnTo>
                    <a:pt x="336" y="96"/>
                  </a:lnTo>
                  <a:lnTo>
                    <a:pt x="346" y="97"/>
                  </a:lnTo>
                  <a:lnTo>
                    <a:pt x="356" y="97"/>
                  </a:lnTo>
                  <a:lnTo>
                    <a:pt x="366" y="96"/>
                  </a:lnTo>
                  <a:lnTo>
                    <a:pt x="376" y="94"/>
                  </a:lnTo>
                  <a:lnTo>
                    <a:pt x="385" y="88"/>
                  </a:lnTo>
                  <a:lnTo>
                    <a:pt x="393" y="80"/>
                  </a:lnTo>
                  <a:lnTo>
                    <a:pt x="393" y="80"/>
                  </a:lnTo>
                  <a:lnTo>
                    <a:pt x="401" y="72"/>
                  </a:lnTo>
                  <a:lnTo>
                    <a:pt x="409" y="65"/>
                  </a:lnTo>
                  <a:lnTo>
                    <a:pt x="420" y="60"/>
                  </a:lnTo>
                  <a:lnTo>
                    <a:pt x="429" y="57"/>
                  </a:lnTo>
                  <a:lnTo>
                    <a:pt x="439" y="56"/>
                  </a:lnTo>
                  <a:lnTo>
                    <a:pt x="450" y="57"/>
                  </a:lnTo>
                  <a:lnTo>
                    <a:pt x="459" y="59"/>
                  </a:lnTo>
                  <a:lnTo>
                    <a:pt x="467" y="64"/>
                  </a:lnTo>
                  <a:lnTo>
                    <a:pt x="467" y="64"/>
                  </a:lnTo>
                  <a:lnTo>
                    <a:pt x="477" y="67"/>
                  </a:lnTo>
                  <a:lnTo>
                    <a:pt x="486" y="68"/>
                  </a:lnTo>
                  <a:lnTo>
                    <a:pt x="496" y="68"/>
                  </a:lnTo>
                  <a:lnTo>
                    <a:pt x="507" y="67"/>
                  </a:lnTo>
                  <a:lnTo>
                    <a:pt x="517" y="65"/>
                  </a:lnTo>
                  <a:lnTo>
                    <a:pt x="526" y="63"/>
                  </a:lnTo>
                  <a:lnTo>
                    <a:pt x="535" y="59"/>
                  </a:lnTo>
                  <a:lnTo>
                    <a:pt x="542" y="57"/>
                  </a:lnTo>
                  <a:lnTo>
                    <a:pt x="542" y="57"/>
                  </a:lnTo>
                  <a:lnTo>
                    <a:pt x="545" y="54"/>
                  </a:lnTo>
                  <a:lnTo>
                    <a:pt x="548" y="50"/>
                  </a:lnTo>
                  <a:lnTo>
                    <a:pt x="552" y="44"/>
                  </a:lnTo>
                  <a:lnTo>
                    <a:pt x="557" y="37"/>
                  </a:lnTo>
                  <a:lnTo>
                    <a:pt x="562" y="29"/>
                  </a:lnTo>
                  <a:lnTo>
                    <a:pt x="567" y="20"/>
                  </a:lnTo>
                  <a:lnTo>
                    <a:pt x="572" y="10"/>
                  </a:lnTo>
                  <a:lnTo>
                    <a:pt x="577" y="0"/>
                  </a:lnTo>
                  <a:lnTo>
                    <a:pt x="577" y="0"/>
                  </a:lnTo>
                  <a:lnTo>
                    <a:pt x="582" y="7"/>
                  </a:lnTo>
                  <a:lnTo>
                    <a:pt x="587" y="13"/>
                  </a:lnTo>
                  <a:lnTo>
                    <a:pt x="594" y="17"/>
                  </a:lnTo>
                  <a:lnTo>
                    <a:pt x="602" y="22"/>
                  </a:lnTo>
                  <a:lnTo>
                    <a:pt x="602" y="22"/>
                  </a:lnTo>
                  <a:lnTo>
                    <a:pt x="622" y="29"/>
                  </a:lnTo>
                  <a:lnTo>
                    <a:pt x="641" y="31"/>
                  </a:lnTo>
                  <a:lnTo>
                    <a:pt x="660" y="31"/>
                  </a:lnTo>
                  <a:lnTo>
                    <a:pt x="678" y="30"/>
                  </a:lnTo>
                  <a:lnTo>
                    <a:pt x="696" y="31"/>
                  </a:lnTo>
                  <a:lnTo>
                    <a:pt x="712" y="35"/>
                  </a:lnTo>
                  <a:lnTo>
                    <a:pt x="726" y="43"/>
                  </a:lnTo>
                  <a:lnTo>
                    <a:pt x="736" y="57"/>
                  </a:lnTo>
                  <a:lnTo>
                    <a:pt x="736" y="57"/>
                  </a:lnTo>
                  <a:lnTo>
                    <a:pt x="746" y="72"/>
                  </a:lnTo>
                  <a:lnTo>
                    <a:pt x="756" y="82"/>
                  </a:lnTo>
                  <a:lnTo>
                    <a:pt x="768" y="89"/>
                  </a:lnTo>
                  <a:lnTo>
                    <a:pt x="780" y="92"/>
                  </a:lnTo>
                  <a:lnTo>
                    <a:pt x="793" y="92"/>
                  </a:lnTo>
                  <a:lnTo>
                    <a:pt x="807" y="90"/>
                  </a:lnTo>
                  <a:lnTo>
                    <a:pt x="823" y="87"/>
                  </a:lnTo>
                  <a:lnTo>
                    <a:pt x="841" y="85"/>
                  </a:lnTo>
                  <a:lnTo>
                    <a:pt x="841" y="85"/>
                  </a:lnTo>
                  <a:lnTo>
                    <a:pt x="858" y="83"/>
                  </a:lnTo>
                  <a:lnTo>
                    <a:pt x="873" y="85"/>
                  </a:lnTo>
                  <a:lnTo>
                    <a:pt x="887" y="86"/>
                  </a:lnTo>
                  <a:lnTo>
                    <a:pt x="899" y="89"/>
                  </a:lnTo>
                  <a:lnTo>
                    <a:pt x="907" y="95"/>
                  </a:lnTo>
                  <a:lnTo>
                    <a:pt x="913" y="102"/>
                  </a:lnTo>
                  <a:lnTo>
                    <a:pt x="916" y="110"/>
                  </a:lnTo>
                  <a:lnTo>
                    <a:pt x="917" y="119"/>
                  </a:lnTo>
                  <a:lnTo>
                    <a:pt x="917" y="119"/>
                  </a:lnTo>
                  <a:lnTo>
                    <a:pt x="916" y="131"/>
                  </a:lnTo>
                  <a:lnTo>
                    <a:pt x="915" y="143"/>
                  </a:lnTo>
                  <a:lnTo>
                    <a:pt x="914" y="153"/>
                  </a:lnTo>
                  <a:lnTo>
                    <a:pt x="915" y="163"/>
                  </a:lnTo>
                  <a:lnTo>
                    <a:pt x="917" y="172"/>
                  </a:lnTo>
                  <a:lnTo>
                    <a:pt x="923" y="176"/>
                  </a:lnTo>
                  <a:lnTo>
                    <a:pt x="932" y="179"/>
                  </a:lnTo>
                  <a:lnTo>
                    <a:pt x="945" y="177"/>
                  </a:lnTo>
                  <a:lnTo>
                    <a:pt x="945" y="177"/>
                  </a:lnTo>
                  <a:lnTo>
                    <a:pt x="959" y="174"/>
                  </a:lnTo>
                  <a:lnTo>
                    <a:pt x="971" y="172"/>
                  </a:lnTo>
                  <a:lnTo>
                    <a:pt x="980" y="169"/>
                  </a:lnTo>
                  <a:lnTo>
                    <a:pt x="988" y="169"/>
                  </a:lnTo>
                  <a:lnTo>
                    <a:pt x="996" y="170"/>
                  </a:lnTo>
                  <a:lnTo>
                    <a:pt x="1003" y="175"/>
                  </a:lnTo>
                  <a:lnTo>
                    <a:pt x="1010" y="182"/>
                  </a:lnTo>
                  <a:lnTo>
                    <a:pt x="1019" y="194"/>
                  </a:lnTo>
                  <a:lnTo>
                    <a:pt x="1019" y="194"/>
                  </a:lnTo>
                  <a:lnTo>
                    <a:pt x="1027" y="206"/>
                  </a:lnTo>
                  <a:lnTo>
                    <a:pt x="1034" y="218"/>
                  </a:lnTo>
                  <a:lnTo>
                    <a:pt x="1040" y="228"/>
                  </a:lnTo>
                  <a:lnTo>
                    <a:pt x="1046" y="238"/>
                  </a:lnTo>
                  <a:lnTo>
                    <a:pt x="1052" y="245"/>
                  </a:lnTo>
                  <a:lnTo>
                    <a:pt x="1057" y="249"/>
                  </a:lnTo>
                  <a:lnTo>
                    <a:pt x="1067" y="252"/>
                  </a:lnTo>
                  <a:lnTo>
                    <a:pt x="1077" y="252"/>
                  </a:lnTo>
                  <a:lnTo>
                    <a:pt x="1077" y="252"/>
                  </a:lnTo>
                  <a:lnTo>
                    <a:pt x="1088" y="248"/>
                  </a:lnTo>
                  <a:lnTo>
                    <a:pt x="1097" y="243"/>
                  </a:lnTo>
                  <a:lnTo>
                    <a:pt x="1105" y="239"/>
                  </a:lnTo>
                  <a:lnTo>
                    <a:pt x="1113" y="237"/>
                  </a:lnTo>
                  <a:lnTo>
                    <a:pt x="1120" y="237"/>
                  </a:lnTo>
                  <a:lnTo>
                    <a:pt x="1127" y="241"/>
                  </a:lnTo>
                  <a:lnTo>
                    <a:pt x="1134" y="250"/>
                  </a:lnTo>
                  <a:lnTo>
                    <a:pt x="1142" y="268"/>
                  </a:lnTo>
                  <a:lnTo>
                    <a:pt x="1142" y="268"/>
                  </a:lnTo>
                  <a:lnTo>
                    <a:pt x="1149" y="286"/>
                  </a:lnTo>
                  <a:lnTo>
                    <a:pt x="1154" y="300"/>
                  </a:lnTo>
                  <a:lnTo>
                    <a:pt x="1157" y="313"/>
                  </a:lnTo>
                  <a:lnTo>
                    <a:pt x="1160" y="322"/>
                  </a:lnTo>
                  <a:lnTo>
                    <a:pt x="1164" y="332"/>
                  </a:lnTo>
                  <a:lnTo>
                    <a:pt x="1170" y="341"/>
                  </a:lnTo>
                  <a:lnTo>
                    <a:pt x="1179" y="350"/>
                  </a:lnTo>
                  <a:lnTo>
                    <a:pt x="1193" y="361"/>
                  </a:lnTo>
                  <a:lnTo>
                    <a:pt x="1193" y="361"/>
                  </a:lnTo>
                  <a:lnTo>
                    <a:pt x="1208" y="371"/>
                  </a:lnTo>
                  <a:lnTo>
                    <a:pt x="1222" y="381"/>
                  </a:lnTo>
                  <a:lnTo>
                    <a:pt x="1235" y="392"/>
                  </a:lnTo>
                  <a:lnTo>
                    <a:pt x="1245" y="403"/>
                  </a:lnTo>
                  <a:lnTo>
                    <a:pt x="1253" y="416"/>
                  </a:lnTo>
                  <a:lnTo>
                    <a:pt x="1260" y="432"/>
                  </a:lnTo>
                  <a:lnTo>
                    <a:pt x="1265" y="450"/>
                  </a:lnTo>
                  <a:lnTo>
                    <a:pt x="1267" y="472"/>
                  </a:lnTo>
                  <a:lnTo>
                    <a:pt x="1267" y="472"/>
                  </a:lnTo>
                  <a:lnTo>
                    <a:pt x="1270" y="495"/>
                  </a:lnTo>
                  <a:lnTo>
                    <a:pt x="1273" y="517"/>
                  </a:lnTo>
                  <a:lnTo>
                    <a:pt x="1277" y="538"/>
                  </a:lnTo>
                  <a:lnTo>
                    <a:pt x="1281" y="558"/>
                  </a:lnTo>
                  <a:lnTo>
                    <a:pt x="1282" y="575"/>
                  </a:lnTo>
                  <a:lnTo>
                    <a:pt x="1282" y="590"/>
                  </a:lnTo>
                  <a:lnTo>
                    <a:pt x="1278" y="601"/>
                  </a:lnTo>
                  <a:lnTo>
                    <a:pt x="1270" y="606"/>
                  </a:lnTo>
                  <a:lnTo>
                    <a:pt x="1270" y="606"/>
                  </a:lnTo>
                  <a:lnTo>
                    <a:pt x="1259" y="611"/>
                  </a:lnTo>
                  <a:lnTo>
                    <a:pt x="1250" y="617"/>
                  </a:lnTo>
                  <a:lnTo>
                    <a:pt x="1242" y="624"/>
                  </a:lnTo>
                  <a:lnTo>
                    <a:pt x="1236" y="632"/>
                  </a:lnTo>
                  <a:lnTo>
                    <a:pt x="1233" y="641"/>
                  </a:lnTo>
                  <a:lnTo>
                    <a:pt x="1233" y="653"/>
                  </a:lnTo>
                  <a:lnTo>
                    <a:pt x="1236" y="664"/>
                  </a:lnTo>
                  <a:lnTo>
                    <a:pt x="1244" y="678"/>
                  </a:lnTo>
                  <a:lnTo>
                    <a:pt x="1244" y="678"/>
                  </a:lnTo>
                  <a:lnTo>
                    <a:pt x="1252" y="694"/>
                  </a:lnTo>
                  <a:lnTo>
                    <a:pt x="1256" y="711"/>
                  </a:lnTo>
                  <a:lnTo>
                    <a:pt x="1253" y="728"/>
                  </a:lnTo>
                  <a:lnTo>
                    <a:pt x="1249" y="744"/>
                  </a:lnTo>
                  <a:lnTo>
                    <a:pt x="1242" y="759"/>
                  </a:lnTo>
                  <a:lnTo>
                    <a:pt x="1234" y="771"/>
                  </a:lnTo>
                  <a:lnTo>
                    <a:pt x="1226" y="779"/>
                  </a:lnTo>
                  <a:lnTo>
                    <a:pt x="1219" y="783"/>
                  </a:lnTo>
                  <a:lnTo>
                    <a:pt x="1219" y="783"/>
                  </a:lnTo>
                  <a:lnTo>
                    <a:pt x="1213" y="786"/>
                  </a:lnTo>
                  <a:lnTo>
                    <a:pt x="1208" y="795"/>
                  </a:lnTo>
                  <a:lnTo>
                    <a:pt x="1205" y="807"/>
                  </a:lnTo>
                  <a:lnTo>
                    <a:pt x="1205" y="819"/>
                  </a:lnTo>
                  <a:lnTo>
                    <a:pt x="1208" y="831"/>
                  </a:lnTo>
                  <a:lnTo>
                    <a:pt x="1216" y="841"/>
                  </a:lnTo>
                  <a:lnTo>
                    <a:pt x="1230" y="846"/>
                  </a:lnTo>
                  <a:lnTo>
                    <a:pt x="1251" y="845"/>
                  </a:lnTo>
                  <a:lnTo>
                    <a:pt x="1251" y="845"/>
                  </a:lnTo>
                  <a:lnTo>
                    <a:pt x="1273" y="841"/>
                  </a:lnTo>
                  <a:lnTo>
                    <a:pt x="1291" y="835"/>
                  </a:lnTo>
                  <a:lnTo>
                    <a:pt x="1307" y="828"/>
                  </a:lnTo>
                  <a:lnTo>
                    <a:pt x="1321" y="821"/>
                  </a:lnTo>
                  <a:lnTo>
                    <a:pt x="1333" y="816"/>
                  </a:lnTo>
                  <a:lnTo>
                    <a:pt x="1346" y="814"/>
                  </a:lnTo>
                  <a:lnTo>
                    <a:pt x="1359" y="814"/>
                  </a:lnTo>
                  <a:lnTo>
                    <a:pt x="1374" y="820"/>
                  </a:lnTo>
                  <a:lnTo>
                    <a:pt x="1374" y="820"/>
                  </a:lnTo>
                  <a:lnTo>
                    <a:pt x="1389" y="828"/>
                  </a:lnTo>
                  <a:lnTo>
                    <a:pt x="1404" y="836"/>
                  </a:lnTo>
                  <a:lnTo>
                    <a:pt x="1418" y="843"/>
                  </a:lnTo>
                  <a:lnTo>
                    <a:pt x="1431" y="851"/>
                  </a:lnTo>
                  <a:lnTo>
                    <a:pt x="1440" y="858"/>
                  </a:lnTo>
                  <a:lnTo>
                    <a:pt x="1447" y="867"/>
                  </a:lnTo>
                  <a:lnTo>
                    <a:pt x="1451" y="877"/>
                  </a:lnTo>
                  <a:lnTo>
                    <a:pt x="1451" y="887"/>
                  </a:lnTo>
                  <a:lnTo>
                    <a:pt x="1451" y="887"/>
                  </a:lnTo>
                  <a:lnTo>
                    <a:pt x="1451" y="900"/>
                  </a:lnTo>
                  <a:lnTo>
                    <a:pt x="1453" y="916"/>
                  </a:lnTo>
                  <a:lnTo>
                    <a:pt x="1457" y="934"/>
                  </a:lnTo>
                  <a:lnTo>
                    <a:pt x="1463" y="955"/>
                  </a:lnTo>
                  <a:lnTo>
                    <a:pt x="1468" y="976"/>
                  </a:lnTo>
                  <a:lnTo>
                    <a:pt x="1471" y="996"/>
                  </a:lnTo>
                  <a:lnTo>
                    <a:pt x="1473" y="1013"/>
                  </a:lnTo>
                  <a:lnTo>
                    <a:pt x="1471" y="1028"/>
                  </a:lnTo>
                  <a:lnTo>
                    <a:pt x="1471" y="1028"/>
                  </a:lnTo>
                  <a:lnTo>
                    <a:pt x="1467" y="1042"/>
                  </a:lnTo>
                  <a:lnTo>
                    <a:pt x="1460" y="1060"/>
                  </a:lnTo>
                  <a:lnTo>
                    <a:pt x="1452" y="1078"/>
                  </a:lnTo>
                  <a:lnTo>
                    <a:pt x="1445" y="1097"/>
                  </a:lnTo>
                  <a:lnTo>
                    <a:pt x="1438" y="1115"/>
                  </a:lnTo>
                  <a:lnTo>
                    <a:pt x="1434" y="1134"/>
                  </a:lnTo>
                  <a:lnTo>
                    <a:pt x="1433" y="1151"/>
                  </a:lnTo>
                  <a:lnTo>
                    <a:pt x="1437" y="1165"/>
                  </a:lnTo>
                  <a:lnTo>
                    <a:pt x="1437" y="1165"/>
                  </a:lnTo>
                  <a:lnTo>
                    <a:pt x="1439" y="1177"/>
                  </a:lnTo>
                  <a:lnTo>
                    <a:pt x="1438" y="1192"/>
                  </a:lnTo>
                  <a:lnTo>
                    <a:pt x="1435" y="1207"/>
                  </a:lnTo>
                  <a:lnTo>
                    <a:pt x="1433" y="1224"/>
                  </a:lnTo>
                  <a:lnTo>
                    <a:pt x="1431" y="1241"/>
                  </a:lnTo>
                  <a:lnTo>
                    <a:pt x="1430" y="1257"/>
                  </a:lnTo>
                  <a:lnTo>
                    <a:pt x="1432" y="1272"/>
                  </a:lnTo>
                  <a:lnTo>
                    <a:pt x="1439" y="1285"/>
                  </a:lnTo>
                  <a:lnTo>
                    <a:pt x="1439" y="1285"/>
                  </a:lnTo>
                  <a:lnTo>
                    <a:pt x="1434" y="1292"/>
                  </a:lnTo>
                  <a:lnTo>
                    <a:pt x="1430" y="1299"/>
                  </a:lnTo>
                  <a:lnTo>
                    <a:pt x="1425" y="1304"/>
                  </a:lnTo>
                  <a:lnTo>
                    <a:pt x="1420" y="1311"/>
                  </a:lnTo>
                  <a:lnTo>
                    <a:pt x="1415" y="1318"/>
                  </a:lnTo>
                  <a:lnTo>
                    <a:pt x="1409" y="1325"/>
                  </a:lnTo>
                  <a:lnTo>
                    <a:pt x="1402" y="1331"/>
                  </a:lnTo>
                  <a:lnTo>
                    <a:pt x="1395" y="1337"/>
                  </a:lnTo>
                  <a:lnTo>
                    <a:pt x="1395" y="1337"/>
                  </a:lnTo>
                  <a:lnTo>
                    <a:pt x="1382" y="1345"/>
                  </a:lnTo>
                  <a:lnTo>
                    <a:pt x="1374" y="1352"/>
                  </a:lnTo>
                  <a:lnTo>
                    <a:pt x="1369" y="1359"/>
                  </a:lnTo>
                  <a:lnTo>
                    <a:pt x="1368" y="1366"/>
                  </a:lnTo>
                  <a:lnTo>
                    <a:pt x="1367" y="1375"/>
                  </a:lnTo>
                  <a:lnTo>
                    <a:pt x="1369" y="1386"/>
                  </a:lnTo>
                  <a:lnTo>
                    <a:pt x="1371" y="1399"/>
                  </a:lnTo>
                  <a:lnTo>
                    <a:pt x="1372" y="1418"/>
                  </a:lnTo>
                  <a:lnTo>
                    <a:pt x="1372" y="1418"/>
                  </a:lnTo>
                  <a:lnTo>
                    <a:pt x="1373" y="1435"/>
                  </a:lnTo>
                  <a:lnTo>
                    <a:pt x="1374" y="1448"/>
                  </a:lnTo>
                  <a:lnTo>
                    <a:pt x="1373" y="1456"/>
                  </a:lnTo>
                  <a:lnTo>
                    <a:pt x="1369" y="1462"/>
                  </a:lnTo>
                  <a:lnTo>
                    <a:pt x="1362" y="1467"/>
                  </a:lnTo>
                  <a:lnTo>
                    <a:pt x="1351" y="1469"/>
                  </a:lnTo>
                  <a:lnTo>
                    <a:pt x="1335" y="1474"/>
                  </a:lnTo>
                  <a:lnTo>
                    <a:pt x="1311" y="1478"/>
                  </a:lnTo>
                  <a:lnTo>
                    <a:pt x="1311" y="1478"/>
                  </a:lnTo>
                  <a:lnTo>
                    <a:pt x="1289" y="1484"/>
                  </a:lnTo>
                  <a:lnTo>
                    <a:pt x="1277" y="1491"/>
                  </a:lnTo>
                  <a:lnTo>
                    <a:pt x="1268" y="1498"/>
                  </a:lnTo>
                  <a:lnTo>
                    <a:pt x="1266" y="1506"/>
                  </a:lnTo>
                  <a:lnTo>
                    <a:pt x="1265" y="1517"/>
                  </a:lnTo>
                  <a:lnTo>
                    <a:pt x="1265" y="1527"/>
                  </a:lnTo>
                  <a:lnTo>
                    <a:pt x="1264" y="1541"/>
                  </a:lnTo>
                  <a:lnTo>
                    <a:pt x="1260" y="1557"/>
                  </a:lnTo>
                  <a:lnTo>
                    <a:pt x="1260" y="1557"/>
                  </a:lnTo>
                  <a:lnTo>
                    <a:pt x="1255" y="1573"/>
                  </a:lnTo>
                  <a:lnTo>
                    <a:pt x="1249" y="1584"/>
                  </a:lnTo>
                  <a:lnTo>
                    <a:pt x="1241" y="1591"/>
                  </a:lnTo>
                  <a:lnTo>
                    <a:pt x="1231" y="1594"/>
                  </a:lnTo>
                  <a:lnTo>
                    <a:pt x="1220" y="1594"/>
                  </a:lnTo>
                  <a:lnTo>
                    <a:pt x="1206" y="1593"/>
                  </a:lnTo>
                  <a:lnTo>
                    <a:pt x="1188" y="1591"/>
                  </a:lnTo>
                  <a:lnTo>
                    <a:pt x="1168" y="1587"/>
                  </a:lnTo>
                  <a:lnTo>
                    <a:pt x="1168" y="1587"/>
                  </a:lnTo>
                  <a:lnTo>
                    <a:pt x="1148" y="1587"/>
                  </a:lnTo>
                  <a:lnTo>
                    <a:pt x="1132" y="1592"/>
                  </a:lnTo>
                  <a:lnTo>
                    <a:pt x="1118" y="1600"/>
                  </a:lnTo>
                  <a:lnTo>
                    <a:pt x="1107" y="1612"/>
                  </a:lnTo>
                  <a:lnTo>
                    <a:pt x="1098" y="1624"/>
                  </a:lnTo>
                  <a:lnTo>
                    <a:pt x="1090" y="1638"/>
                  </a:lnTo>
                  <a:lnTo>
                    <a:pt x="1081" y="1650"/>
                  </a:lnTo>
                  <a:lnTo>
                    <a:pt x="1070" y="1659"/>
                  </a:lnTo>
                  <a:lnTo>
                    <a:pt x="1070" y="1659"/>
                  </a:lnTo>
                  <a:lnTo>
                    <a:pt x="1060" y="1670"/>
                  </a:lnTo>
                  <a:lnTo>
                    <a:pt x="1052" y="1681"/>
                  </a:lnTo>
                  <a:lnTo>
                    <a:pt x="1045" y="1694"/>
                  </a:lnTo>
                  <a:lnTo>
                    <a:pt x="1040" y="1708"/>
                  </a:lnTo>
                  <a:lnTo>
                    <a:pt x="1037" y="1722"/>
                  </a:lnTo>
                  <a:lnTo>
                    <a:pt x="1033" y="1736"/>
                  </a:lnTo>
                  <a:lnTo>
                    <a:pt x="1030" y="1748"/>
                  </a:lnTo>
                  <a:lnTo>
                    <a:pt x="1026" y="1759"/>
                  </a:lnTo>
                  <a:lnTo>
                    <a:pt x="1026" y="1759"/>
                  </a:lnTo>
                  <a:lnTo>
                    <a:pt x="1025" y="1760"/>
                  </a:lnTo>
                  <a:lnTo>
                    <a:pt x="1025" y="1760"/>
                  </a:lnTo>
                  <a:lnTo>
                    <a:pt x="1025" y="1760"/>
                  </a:lnTo>
                  <a:lnTo>
                    <a:pt x="1025" y="1761"/>
                  </a:lnTo>
                </a:path>
              </a:pathLst>
            </a:custGeom>
            <a:solidFill>
              <a:srgbClr val="CCFFFF"/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32" name="Freeform 959"/>
            <p:cNvSpPr>
              <a:spLocks/>
            </p:cNvSpPr>
            <p:nvPr/>
          </p:nvSpPr>
          <p:spPr bwMode="auto">
            <a:xfrm>
              <a:off x="8779442" y="2207744"/>
              <a:ext cx="28280" cy="22467"/>
            </a:xfrm>
            <a:custGeom>
              <a:avLst/>
              <a:gdLst>
                <a:gd name="T0" fmla="*/ 34 w 72"/>
                <a:gd name="T1" fmla="*/ 22 h 69"/>
                <a:gd name="T2" fmla="*/ 35 w 72"/>
                <a:gd name="T3" fmla="*/ 18 h 69"/>
                <a:gd name="T4" fmla="*/ 39 w 72"/>
                <a:gd name="T5" fmla="*/ 9 h 69"/>
                <a:gd name="T6" fmla="*/ 47 w 72"/>
                <a:gd name="T7" fmla="*/ 2 h 69"/>
                <a:gd name="T8" fmla="*/ 60 w 72"/>
                <a:gd name="T9" fmla="*/ 0 h 69"/>
                <a:gd name="T10" fmla="*/ 69 w 72"/>
                <a:gd name="T11" fmla="*/ 7 h 69"/>
                <a:gd name="T12" fmla="*/ 66 w 72"/>
                <a:gd name="T13" fmla="*/ 17 h 69"/>
                <a:gd name="T14" fmla="*/ 60 w 72"/>
                <a:gd name="T15" fmla="*/ 27 h 69"/>
                <a:gd name="T16" fmla="*/ 56 w 72"/>
                <a:gd name="T17" fmla="*/ 32 h 69"/>
                <a:gd name="T18" fmla="*/ 58 w 72"/>
                <a:gd name="T19" fmla="*/ 33 h 69"/>
                <a:gd name="T20" fmla="*/ 64 w 72"/>
                <a:gd name="T21" fmla="*/ 39 h 69"/>
                <a:gd name="T22" fmla="*/ 70 w 72"/>
                <a:gd name="T23" fmla="*/ 47 h 69"/>
                <a:gd name="T24" fmla="*/ 72 w 72"/>
                <a:gd name="T25" fmla="*/ 60 h 69"/>
                <a:gd name="T26" fmla="*/ 71 w 72"/>
                <a:gd name="T27" fmla="*/ 66 h 69"/>
                <a:gd name="T28" fmla="*/ 69 w 72"/>
                <a:gd name="T29" fmla="*/ 68 h 69"/>
                <a:gd name="T30" fmla="*/ 65 w 72"/>
                <a:gd name="T31" fmla="*/ 69 h 69"/>
                <a:gd name="T32" fmla="*/ 60 w 72"/>
                <a:gd name="T33" fmla="*/ 68 h 69"/>
                <a:gd name="T34" fmla="*/ 53 w 72"/>
                <a:gd name="T35" fmla="*/ 66 h 69"/>
                <a:gd name="T36" fmla="*/ 44 w 72"/>
                <a:gd name="T37" fmla="*/ 65 h 69"/>
                <a:gd name="T38" fmla="*/ 34 w 72"/>
                <a:gd name="T39" fmla="*/ 63 h 69"/>
                <a:gd name="T40" fmla="*/ 21 w 72"/>
                <a:gd name="T41" fmla="*/ 63 h 69"/>
                <a:gd name="T42" fmla="*/ 11 w 72"/>
                <a:gd name="T43" fmla="*/ 63 h 69"/>
                <a:gd name="T44" fmla="*/ 4 w 72"/>
                <a:gd name="T45" fmla="*/ 60 h 69"/>
                <a:gd name="T46" fmla="*/ 0 w 72"/>
                <a:gd name="T47" fmla="*/ 55 h 69"/>
                <a:gd name="T48" fmla="*/ 0 w 72"/>
                <a:gd name="T49" fmla="*/ 51 h 69"/>
                <a:gd name="T50" fmla="*/ 2 w 72"/>
                <a:gd name="T51" fmla="*/ 45 h 69"/>
                <a:gd name="T52" fmla="*/ 3 w 72"/>
                <a:gd name="T53" fmla="*/ 39 h 69"/>
                <a:gd name="T54" fmla="*/ 4 w 72"/>
                <a:gd name="T55" fmla="*/ 36 h 69"/>
                <a:gd name="T56" fmla="*/ 5 w 72"/>
                <a:gd name="T57" fmla="*/ 34 h 69"/>
                <a:gd name="T58" fmla="*/ 9 w 72"/>
                <a:gd name="T59" fmla="*/ 34 h 69"/>
                <a:gd name="T60" fmla="*/ 18 w 72"/>
                <a:gd name="T61" fmla="*/ 33 h 69"/>
                <a:gd name="T62" fmla="*/ 28 w 72"/>
                <a:gd name="T63" fmla="*/ 29 h 69"/>
                <a:gd name="T64" fmla="*/ 34 w 72"/>
                <a:gd name="T65" fmla="*/ 22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2" h="69">
                  <a:moveTo>
                    <a:pt x="34" y="22"/>
                  </a:moveTo>
                  <a:lnTo>
                    <a:pt x="35" y="18"/>
                  </a:lnTo>
                  <a:lnTo>
                    <a:pt x="39" y="9"/>
                  </a:lnTo>
                  <a:lnTo>
                    <a:pt x="47" y="2"/>
                  </a:lnTo>
                  <a:lnTo>
                    <a:pt x="60" y="0"/>
                  </a:lnTo>
                  <a:lnTo>
                    <a:pt x="69" y="7"/>
                  </a:lnTo>
                  <a:lnTo>
                    <a:pt x="66" y="17"/>
                  </a:lnTo>
                  <a:lnTo>
                    <a:pt x="60" y="27"/>
                  </a:lnTo>
                  <a:lnTo>
                    <a:pt x="56" y="32"/>
                  </a:lnTo>
                  <a:lnTo>
                    <a:pt x="58" y="33"/>
                  </a:lnTo>
                  <a:lnTo>
                    <a:pt x="64" y="39"/>
                  </a:lnTo>
                  <a:lnTo>
                    <a:pt x="70" y="47"/>
                  </a:lnTo>
                  <a:lnTo>
                    <a:pt x="72" y="60"/>
                  </a:lnTo>
                  <a:lnTo>
                    <a:pt x="71" y="66"/>
                  </a:lnTo>
                  <a:lnTo>
                    <a:pt x="69" y="68"/>
                  </a:lnTo>
                  <a:lnTo>
                    <a:pt x="65" y="69"/>
                  </a:lnTo>
                  <a:lnTo>
                    <a:pt x="60" y="68"/>
                  </a:lnTo>
                  <a:lnTo>
                    <a:pt x="53" y="66"/>
                  </a:lnTo>
                  <a:lnTo>
                    <a:pt x="44" y="65"/>
                  </a:lnTo>
                  <a:lnTo>
                    <a:pt x="34" y="63"/>
                  </a:lnTo>
                  <a:lnTo>
                    <a:pt x="21" y="63"/>
                  </a:lnTo>
                  <a:lnTo>
                    <a:pt x="11" y="63"/>
                  </a:lnTo>
                  <a:lnTo>
                    <a:pt x="4" y="60"/>
                  </a:lnTo>
                  <a:lnTo>
                    <a:pt x="0" y="55"/>
                  </a:lnTo>
                  <a:lnTo>
                    <a:pt x="0" y="51"/>
                  </a:lnTo>
                  <a:lnTo>
                    <a:pt x="2" y="45"/>
                  </a:lnTo>
                  <a:lnTo>
                    <a:pt x="3" y="39"/>
                  </a:lnTo>
                  <a:lnTo>
                    <a:pt x="4" y="36"/>
                  </a:lnTo>
                  <a:lnTo>
                    <a:pt x="5" y="34"/>
                  </a:lnTo>
                  <a:lnTo>
                    <a:pt x="9" y="34"/>
                  </a:lnTo>
                  <a:lnTo>
                    <a:pt x="18" y="33"/>
                  </a:lnTo>
                  <a:lnTo>
                    <a:pt x="28" y="29"/>
                  </a:lnTo>
                  <a:lnTo>
                    <a:pt x="34" y="22"/>
                  </a:lnTo>
                  <a:close/>
                </a:path>
              </a:pathLst>
            </a:custGeom>
            <a:solidFill>
              <a:srgbClr val="CCFFFF"/>
            </a:soli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33" name="Freeform 960"/>
            <p:cNvSpPr>
              <a:spLocks/>
            </p:cNvSpPr>
            <p:nvPr/>
          </p:nvSpPr>
          <p:spPr bwMode="auto">
            <a:xfrm>
              <a:off x="8779442" y="2207744"/>
              <a:ext cx="28280" cy="22467"/>
            </a:xfrm>
            <a:custGeom>
              <a:avLst/>
              <a:gdLst>
                <a:gd name="T0" fmla="*/ 34 w 72"/>
                <a:gd name="T1" fmla="*/ 22 h 69"/>
                <a:gd name="T2" fmla="*/ 34 w 72"/>
                <a:gd name="T3" fmla="*/ 22 h 69"/>
                <a:gd name="T4" fmla="*/ 35 w 72"/>
                <a:gd name="T5" fmla="*/ 18 h 69"/>
                <a:gd name="T6" fmla="*/ 39 w 72"/>
                <a:gd name="T7" fmla="*/ 9 h 69"/>
                <a:gd name="T8" fmla="*/ 47 w 72"/>
                <a:gd name="T9" fmla="*/ 2 h 69"/>
                <a:gd name="T10" fmla="*/ 60 w 72"/>
                <a:gd name="T11" fmla="*/ 0 h 69"/>
                <a:gd name="T12" fmla="*/ 60 w 72"/>
                <a:gd name="T13" fmla="*/ 0 h 69"/>
                <a:gd name="T14" fmla="*/ 69 w 72"/>
                <a:gd name="T15" fmla="*/ 7 h 69"/>
                <a:gd name="T16" fmla="*/ 66 w 72"/>
                <a:gd name="T17" fmla="*/ 17 h 69"/>
                <a:gd name="T18" fmla="*/ 60 w 72"/>
                <a:gd name="T19" fmla="*/ 27 h 69"/>
                <a:gd name="T20" fmla="*/ 56 w 72"/>
                <a:gd name="T21" fmla="*/ 32 h 69"/>
                <a:gd name="T22" fmla="*/ 56 w 72"/>
                <a:gd name="T23" fmla="*/ 32 h 69"/>
                <a:gd name="T24" fmla="*/ 58 w 72"/>
                <a:gd name="T25" fmla="*/ 33 h 69"/>
                <a:gd name="T26" fmla="*/ 64 w 72"/>
                <a:gd name="T27" fmla="*/ 39 h 69"/>
                <a:gd name="T28" fmla="*/ 70 w 72"/>
                <a:gd name="T29" fmla="*/ 47 h 69"/>
                <a:gd name="T30" fmla="*/ 72 w 72"/>
                <a:gd name="T31" fmla="*/ 60 h 69"/>
                <a:gd name="T32" fmla="*/ 72 w 72"/>
                <a:gd name="T33" fmla="*/ 60 h 69"/>
                <a:gd name="T34" fmla="*/ 71 w 72"/>
                <a:gd name="T35" fmla="*/ 66 h 69"/>
                <a:gd name="T36" fmla="*/ 69 w 72"/>
                <a:gd name="T37" fmla="*/ 68 h 69"/>
                <a:gd name="T38" fmla="*/ 65 w 72"/>
                <a:gd name="T39" fmla="*/ 69 h 69"/>
                <a:gd name="T40" fmla="*/ 60 w 72"/>
                <a:gd name="T41" fmla="*/ 68 h 69"/>
                <a:gd name="T42" fmla="*/ 53 w 72"/>
                <a:gd name="T43" fmla="*/ 66 h 69"/>
                <a:gd name="T44" fmla="*/ 44 w 72"/>
                <a:gd name="T45" fmla="*/ 65 h 69"/>
                <a:gd name="T46" fmla="*/ 34 w 72"/>
                <a:gd name="T47" fmla="*/ 63 h 69"/>
                <a:gd name="T48" fmla="*/ 21 w 72"/>
                <a:gd name="T49" fmla="*/ 63 h 69"/>
                <a:gd name="T50" fmla="*/ 21 w 72"/>
                <a:gd name="T51" fmla="*/ 63 h 69"/>
                <a:gd name="T52" fmla="*/ 11 w 72"/>
                <a:gd name="T53" fmla="*/ 63 h 69"/>
                <a:gd name="T54" fmla="*/ 4 w 72"/>
                <a:gd name="T55" fmla="*/ 60 h 69"/>
                <a:gd name="T56" fmla="*/ 0 w 72"/>
                <a:gd name="T57" fmla="*/ 55 h 69"/>
                <a:gd name="T58" fmla="*/ 0 w 72"/>
                <a:gd name="T59" fmla="*/ 51 h 69"/>
                <a:gd name="T60" fmla="*/ 2 w 72"/>
                <a:gd name="T61" fmla="*/ 45 h 69"/>
                <a:gd name="T62" fmla="*/ 3 w 72"/>
                <a:gd name="T63" fmla="*/ 39 h 69"/>
                <a:gd name="T64" fmla="*/ 4 w 72"/>
                <a:gd name="T65" fmla="*/ 36 h 69"/>
                <a:gd name="T66" fmla="*/ 5 w 72"/>
                <a:gd name="T67" fmla="*/ 34 h 69"/>
                <a:gd name="T68" fmla="*/ 5 w 72"/>
                <a:gd name="T69" fmla="*/ 34 h 69"/>
                <a:gd name="T70" fmla="*/ 9 w 72"/>
                <a:gd name="T71" fmla="*/ 34 h 69"/>
                <a:gd name="T72" fmla="*/ 18 w 72"/>
                <a:gd name="T73" fmla="*/ 33 h 69"/>
                <a:gd name="T74" fmla="*/ 28 w 72"/>
                <a:gd name="T75" fmla="*/ 29 h 69"/>
                <a:gd name="T76" fmla="*/ 34 w 72"/>
                <a:gd name="T77" fmla="*/ 22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72" h="69">
                  <a:moveTo>
                    <a:pt x="34" y="22"/>
                  </a:moveTo>
                  <a:lnTo>
                    <a:pt x="34" y="22"/>
                  </a:lnTo>
                  <a:lnTo>
                    <a:pt x="35" y="18"/>
                  </a:lnTo>
                  <a:lnTo>
                    <a:pt x="39" y="9"/>
                  </a:lnTo>
                  <a:lnTo>
                    <a:pt x="47" y="2"/>
                  </a:lnTo>
                  <a:lnTo>
                    <a:pt x="60" y="0"/>
                  </a:lnTo>
                  <a:lnTo>
                    <a:pt x="60" y="0"/>
                  </a:lnTo>
                  <a:lnTo>
                    <a:pt x="69" y="7"/>
                  </a:lnTo>
                  <a:lnTo>
                    <a:pt x="66" y="17"/>
                  </a:lnTo>
                  <a:lnTo>
                    <a:pt x="60" y="27"/>
                  </a:lnTo>
                  <a:lnTo>
                    <a:pt x="56" y="32"/>
                  </a:lnTo>
                  <a:lnTo>
                    <a:pt x="56" y="32"/>
                  </a:lnTo>
                  <a:lnTo>
                    <a:pt x="58" y="33"/>
                  </a:lnTo>
                  <a:lnTo>
                    <a:pt x="64" y="39"/>
                  </a:lnTo>
                  <a:lnTo>
                    <a:pt x="70" y="47"/>
                  </a:lnTo>
                  <a:lnTo>
                    <a:pt x="72" y="60"/>
                  </a:lnTo>
                  <a:lnTo>
                    <a:pt x="72" y="60"/>
                  </a:lnTo>
                  <a:lnTo>
                    <a:pt x="71" y="66"/>
                  </a:lnTo>
                  <a:lnTo>
                    <a:pt x="69" y="68"/>
                  </a:lnTo>
                  <a:lnTo>
                    <a:pt x="65" y="69"/>
                  </a:lnTo>
                  <a:lnTo>
                    <a:pt x="60" y="68"/>
                  </a:lnTo>
                  <a:lnTo>
                    <a:pt x="53" y="66"/>
                  </a:lnTo>
                  <a:lnTo>
                    <a:pt x="44" y="65"/>
                  </a:lnTo>
                  <a:lnTo>
                    <a:pt x="34" y="63"/>
                  </a:lnTo>
                  <a:lnTo>
                    <a:pt x="21" y="63"/>
                  </a:lnTo>
                  <a:lnTo>
                    <a:pt x="21" y="63"/>
                  </a:lnTo>
                  <a:lnTo>
                    <a:pt x="11" y="63"/>
                  </a:lnTo>
                  <a:lnTo>
                    <a:pt x="4" y="60"/>
                  </a:lnTo>
                  <a:lnTo>
                    <a:pt x="0" y="55"/>
                  </a:lnTo>
                  <a:lnTo>
                    <a:pt x="0" y="51"/>
                  </a:lnTo>
                  <a:lnTo>
                    <a:pt x="2" y="45"/>
                  </a:lnTo>
                  <a:lnTo>
                    <a:pt x="3" y="39"/>
                  </a:lnTo>
                  <a:lnTo>
                    <a:pt x="4" y="36"/>
                  </a:lnTo>
                  <a:lnTo>
                    <a:pt x="5" y="34"/>
                  </a:lnTo>
                  <a:lnTo>
                    <a:pt x="5" y="34"/>
                  </a:lnTo>
                  <a:lnTo>
                    <a:pt x="9" y="34"/>
                  </a:lnTo>
                  <a:lnTo>
                    <a:pt x="18" y="33"/>
                  </a:lnTo>
                  <a:lnTo>
                    <a:pt x="28" y="29"/>
                  </a:lnTo>
                  <a:lnTo>
                    <a:pt x="34" y="22"/>
                  </a:lnTo>
                </a:path>
              </a:pathLst>
            </a:custGeom>
            <a:solidFill>
              <a:srgbClr val="CCFFFF"/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34" name="Freeform 961"/>
            <p:cNvSpPr>
              <a:spLocks/>
            </p:cNvSpPr>
            <p:nvPr/>
          </p:nvSpPr>
          <p:spPr bwMode="auto">
            <a:xfrm>
              <a:off x="8860241" y="2320079"/>
              <a:ext cx="32320" cy="26211"/>
            </a:xfrm>
            <a:custGeom>
              <a:avLst/>
              <a:gdLst>
                <a:gd name="T0" fmla="*/ 69 w 91"/>
                <a:gd name="T1" fmla="*/ 57 h 79"/>
                <a:gd name="T2" fmla="*/ 91 w 91"/>
                <a:gd name="T3" fmla="*/ 21 h 79"/>
                <a:gd name="T4" fmla="*/ 89 w 91"/>
                <a:gd name="T5" fmla="*/ 20 h 79"/>
                <a:gd name="T6" fmla="*/ 85 w 91"/>
                <a:gd name="T7" fmla="*/ 17 h 79"/>
                <a:gd name="T8" fmla="*/ 78 w 91"/>
                <a:gd name="T9" fmla="*/ 12 h 79"/>
                <a:gd name="T10" fmla="*/ 70 w 91"/>
                <a:gd name="T11" fmla="*/ 7 h 79"/>
                <a:gd name="T12" fmla="*/ 62 w 91"/>
                <a:gd name="T13" fmla="*/ 3 h 79"/>
                <a:gd name="T14" fmla="*/ 52 w 91"/>
                <a:gd name="T15" fmla="*/ 0 h 79"/>
                <a:gd name="T16" fmla="*/ 44 w 91"/>
                <a:gd name="T17" fmla="*/ 1 h 79"/>
                <a:gd name="T18" fmla="*/ 37 w 91"/>
                <a:gd name="T19" fmla="*/ 5 h 79"/>
                <a:gd name="T20" fmla="*/ 33 w 91"/>
                <a:gd name="T21" fmla="*/ 12 h 79"/>
                <a:gd name="T22" fmla="*/ 30 w 91"/>
                <a:gd name="T23" fmla="*/ 20 h 79"/>
                <a:gd name="T24" fmla="*/ 28 w 91"/>
                <a:gd name="T25" fmla="*/ 28 h 79"/>
                <a:gd name="T26" fmla="*/ 28 w 91"/>
                <a:gd name="T27" fmla="*/ 36 h 79"/>
                <a:gd name="T28" fmla="*/ 27 w 91"/>
                <a:gd name="T29" fmla="*/ 43 h 79"/>
                <a:gd name="T30" fmla="*/ 25 w 91"/>
                <a:gd name="T31" fmla="*/ 49 h 79"/>
                <a:gd name="T32" fmla="*/ 20 w 91"/>
                <a:gd name="T33" fmla="*/ 51 h 79"/>
                <a:gd name="T34" fmla="*/ 14 w 91"/>
                <a:gd name="T35" fmla="*/ 50 h 79"/>
                <a:gd name="T36" fmla="*/ 7 w 91"/>
                <a:gd name="T37" fmla="*/ 49 h 79"/>
                <a:gd name="T38" fmla="*/ 3 w 91"/>
                <a:gd name="T39" fmla="*/ 51 h 79"/>
                <a:gd name="T40" fmla="*/ 0 w 91"/>
                <a:gd name="T41" fmla="*/ 55 h 79"/>
                <a:gd name="T42" fmla="*/ 0 w 91"/>
                <a:gd name="T43" fmla="*/ 61 h 79"/>
                <a:gd name="T44" fmla="*/ 1 w 91"/>
                <a:gd name="T45" fmla="*/ 66 h 79"/>
                <a:gd name="T46" fmla="*/ 5 w 91"/>
                <a:gd name="T47" fmla="*/ 72 h 79"/>
                <a:gd name="T48" fmla="*/ 8 w 91"/>
                <a:gd name="T49" fmla="*/ 77 h 79"/>
                <a:gd name="T50" fmla="*/ 14 w 91"/>
                <a:gd name="T51" fmla="*/ 79 h 79"/>
                <a:gd name="T52" fmla="*/ 21 w 91"/>
                <a:gd name="T53" fmla="*/ 79 h 79"/>
                <a:gd name="T54" fmla="*/ 29 w 91"/>
                <a:gd name="T55" fmla="*/ 79 h 79"/>
                <a:gd name="T56" fmla="*/ 37 w 91"/>
                <a:gd name="T57" fmla="*/ 77 h 79"/>
                <a:gd name="T58" fmla="*/ 47 w 91"/>
                <a:gd name="T59" fmla="*/ 75 h 79"/>
                <a:gd name="T60" fmla="*/ 55 w 91"/>
                <a:gd name="T61" fmla="*/ 71 h 79"/>
                <a:gd name="T62" fmla="*/ 61 w 91"/>
                <a:gd name="T63" fmla="*/ 66 h 79"/>
                <a:gd name="T64" fmla="*/ 66 w 91"/>
                <a:gd name="T65" fmla="*/ 62 h 79"/>
                <a:gd name="T66" fmla="*/ 69 w 91"/>
                <a:gd name="T67" fmla="*/ 57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1" h="79">
                  <a:moveTo>
                    <a:pt x="69" y="57"/>
                  </a:moveTo>
                  <a:lnTo>
                    <a:pt x="91" y="21"/>
                  </a:lnTo>
                  <a:lnTo>
                    <a:pt x="89" y="20"/>
                  </a:lnTo>
                  <a:lnTo>
                    <a:pt x="85" y="17"/>
                  </a:lnTo>
                  <a:lnTo>
                    <a:pt x="78" y="12"/>
                  </a:lnTo>
                  <a:lnTo>
                    <a:pt x="70" y="7"/>
                  </a:lnTo>
                  <a:lnTo>
                    <a:pt x="62" y="3"/>
                  </a:lnTo>
                  <a:lnTo>
                    <a:pt x="52" y="0"/>
                  </a:lnTo>
                  <a:lnTo>
                    <a:pt x="44" y="1"/>
                  </a:lnTo>
                  <a:lnTo>
                    <a:pt x="37" y="5"/>
                  </a:lnTo>
                  <a:lnTo>
                    <a:pt x="33" y="12"/>
                  </a:lnTo>
                  <a:lnTo>
                    <a:pt x="30" y="20"/>
                  </a:lnTo>
                  <a:lnTo>
                    <a:pt x="28" y="28"/>
                  </a:lnTo>
                  <a:lnTo>
                    <a:pt x="28" y="36"/>
                  </a:lnTo>
                  <a:lnTo>
                    <a:pt x="27" y="43"/>
                  </a:lnTo>
                  <a:lnTo>
                    <a:pt x="25" y="49"/>
                  </a:lnTo>
                  <a:lnTo>
                    <a:pt x="20" y="51"/>
                  </a:lnTo>
                  <a:lnTo>
                    <a:pt x="14" y="50"/>
                  </a:lnTo>
                  <a:lnTo>
                    <a:pt x="7" y="49"/>
                  </a:lnTo>
                  <a:lnTo>
                    <a:pt x="3" y="51"/>
                  </a:lnTo>
                  <a:lnTo>
                    <a:pt x="0" y="55"/>
                  </a:lnTo>
                  <a:lnTo>
                    <a:pt x="0" y="61"/>
                  </a:lnTo>
                  <a:lnTo>
                    <a:pt x="1" y="66"/>
                  </a:lnTo>
                  <a:lnTo>
                    <a:pt x="5" y="72"/>
                  </a:lnTo>
                  <a:lnTo>
                    <a:pt x="8" y="77"/>
                  </a:lnTo>
                  <a:lnTo>
                    <a:pt x="14" y="79"/>
                  </a:lnTo>
                  <a:lnTo>
                    <a:pt x="21" y="79"/>
                  </a:lnTo>
                  <a:lnTo>
                    <a:pt x="29" y="79"/>
                  </a:lnTo>
                  <a:lnTo>
                    <a:pt x="37" y="77"/>
                  </a:lnTo>
                  <a:lnTo>
                    <a:pt x="47" y="75"/>
                  </a:lnTo>
                  <a:lnTo>
                    <a:pt x="55" y="71"/>
                  </a:lnTo>
                  <a:lnTo>
                    <a:pt x="61" y="66"/>
                  </a:lnTo>
                  <a:lnTo>
                    <a:pt x="66" y="62"/>
                  </a:lnTo>
                  <a:lnTo>
                    <a:pt x="69" y="57"/>
                  </a:lnTo>
                  <a:close/>
                </a:path>
              </a:pathLst>
            </a:custGeom>
            <a:solidFill>
              <a:srgbClr val="CCFFFF"/>
            </a:soli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35" name="Freeform 962"/>
            <p:cNvSpPr>
              <a:spLocks/>
            </p:cNvSpPr>
            <p:nvPr/>
          </p:nvSpPr>
          <p:spPr bwMode="auto">
            <a:xfrm>
              <a:off x="8860241" y="2320079"/>
              <a:ext cx="32320" cy="26211"/>
            </a:xfrm>
            <a:custGeom>
              <a:avLst/>
              <a:gdLst>
                <a:gd name="T0" fmla="*/ 69 w 91"/>
                <a:gd name="T1" fmla="*/ 57 h 79"/>
                <a:gd name="T2" fmla="*/ 91 w 91"/>
                <a:gd name="T3" fmla="*/ 21 h 79"/>
                <a:gd name="T4" fmla="*/ 91 w 91"/>
                <a:gd name="T5" fmla="*/ 21 h 79"/>
                <a:gd name="T6" fmla="*/ 89 w 91"/>
                <a:gd name="T7" fmla="*/ 20 h 79"/>
                <a:gd name="T8" fmla="*/ 85 w 91"/>
                <a:gd name="T9" fmla="*/ 17 h 79"/>
                <a:gd name="T10" fmla="*/ 78 w 91"/>
                <a:gd name="T11" fmla="*/ 12 h 79"/>
                <a:gd name="T12" fmla="*/ 70 w 91"/>
                <a:gd name="T13" fmla="*/ 7 h 79"/>
                <a:gd name="T14" fmla="*/ 62 w 91"/>
                <a:gd name="T15" fmla="*/ 3 h 79"/>
                <a:gd name="T16" fmla="*/ 52 w 91"/>
                <a:gd name="T17" fmla="*/ 0 h 79"/>
                <a:gd name="T18" fmla="*/ 44 w 91"/>
                <a:gd name="T19" fmla="*/ 1 h 79"/>
                <a:gd name="T20" fmla="*/ 37 w 91"/>
                <a:gd name="T21" fmla="*/ 5 h 79"/>
                <a:gd name="T22" fmla="*/ 37 w 91"/>
                <a:gd name="T23" fmla="*/ 5 h 79"/>
                <a:gd name="T24" fmla="*/ 33 w 91"/>
                <a:gd name="T25" fmla="*/ 12 h 79"/>
                <a:gd name="T26" fmla="*/ 30 w 91"/>
                <a:gd name="T27" fmla="*/ 20 h 79"/>
                <a:gd name="T28" fmla="*/ 28 w 91"/>
                <a:gd name="T29" fmla="*/ 28 h 79"/>
                <a:gd name="T30" fmla="*/ 28 w 91"/>
                <a:gd name="T31" fmla="*/ 36 h 79"/>
                <a:gd name="T32" fmla="*/ 27 w 91"/>
                <a:gd name="T33" fmla="*/ 43 h 79"/>
                <a:gd name="T34" fmla="*/ 25 w 91"/>
                <a:gd name="T35" fmla="*/ 49 h 79"/>
                <a:gd name="T36" fmla="*/ 20 w 91"/>
                <a:gd name="T37" fmla="*/ 51 h 79"/>
                <a:gd name="T38" fmla="*/ 14 w 91"/>
                <a:gd name="T39" fmla="*/ 50 h 79"/>
                <a:gd name="T40" fmla="*/ 14 w 91"/>
                <a:gd name="T41" fmla="*/ 50 h 79"/>
                <a:gd name="T42" fmla="*/ 7 w 91"/>
                <a:gd name="T43" fmla="*/ 49 h 79"/>
                <a:gd name="T44" fmla="*/ 3 w 91"/>
                <a:gd name="T45" fmla="*/ 51 h 79"/>
                <a:gd name="T46" fmla="*/ 0 w 91"/>
                <a:gd name="T47" fmla="*/ 55 h 79"/>
                <a:gd name="T48" fmla="*/ 0 w 91"/>
                <a:gd name="T49" fmla="*/ 61 h 79"/>
                <a:gd name="T50" fmla="*/ 1 w 91"/>
                <a:gd name="T51" fmla="*/ 66 h 79"/>
                <a:gd name="T52" fmla="*/ 5 w 91"/>
                <a:gd name="T53" fmla="*/ 72 h 79"/>
                <a:gd name="T54" fmla="*/ 8 w 91"/>
                <a:gd name="T55" fmla="*/ 77 h 79"/>
                <a:gd name="T56" fmla="*/ 14 w 91"/>
                <a:gd name="T57" fmla="*/ 79 h 79"/>
                <a:gd name="T58" fmla="*/ 14 w 91"/>
                <a:gd name="T59" fmla="*/ 79 h 79"/>
                <a:gd name="T60" fmla="*/ 21 w 91"/>
                <a:gd name="T61" fmla="*/ 79 h 79"/>
                <a:gd name="T62" fmla="*/ 29 w 91"/>
                <a:gd name="T63" fmla="*/ 79 h 79"/>
                <a:gd name="T64" fmla="*/ 37 w 91"/>
                <a:gd name="T65" fmla="*/ 77 h 79"/>
                <a:gd name="T66" fmla="*/ 47 w 91"/>
                <a:gd name="T67" fmla="*/ 75 h 79"/>
                <a:gd name="T68" fmla="*/ 55 w 91"/>
                <a:gd name="T69" fmla="*/ 71 h 79"/>
                <a:gd name="T70" fmla="*/ 61 w 91"/>
                <a:gd name="T71" fmla="*/ 66 h 79"/>
                <a:gd name="T72" fmla="*/ 66 w 91"/>
                <a:gd name="T73" fmla="*/ 62 h 79"/>
                <a:gd name="T74" fmla="*/ 69 w 91"/>
                <a:gd name="T75" fmla="*/ 57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91" h="79">
                  <a:moveTo>
                    <a:pt x="69" y="57"/>
                  </a:moveTo>
                  <a:lnTo>
                    <a:pt x="91" y="21"/>
                  </a:lnTo>
                  <a:lnTo>
                    <a:pt x="91" y="21"/>
                  </a:lnTo>
                  <a:lnTo>
                    <a:pt x="89" y="20"/>
                  </a:lnTo>
                  <a:lnTo>
                    <a:pt x="85" y="17"/>
                  </a:lnTo>
                  <a:lnTo>
                    <a:pt x="78" y="12"/>
                  </a:lnTo>
                  <a:lnTo>
                    <a:pt x="70" y="7"/>
                  </a:lnTo>
                  <a:lnTo>
                    <a:pt x="62" y="3"/>
                  </a:lnTo>
                  <a:lnTo>
                    <a:pt x="52" y="0"/>
                  </a:lnTo>
                  <a:lnTo>
                    <a:pt x="44" y="1"/>
                  </a:lnTo>
                  <a:lnTo>
                    <a:pt x="37" y="5"/>
                  </a:lnTo>
                  <a:lnTo>
                    <a:pt x="37" y="5"/>
                  </a:lnTo>
                  <a:lnTo>
                    <a:pt x="33" y="12"/>
                  </a:lnTo>
                  <a:lnTo>
                    <a:pt x="30" y="20"/>
                  </a:lnTo>
                  <a:lnTo>
                    <a:pt x="28" y="28"/>
                  </a:lnTo>
                  <a:lnTo>
                    <a:pt x="28" y="36"/>
                  </a:lnTo>
                  <a:lnTo>
                    <a:pt x="27" y="43"/>
                  </a:lnTo>
                  <a:lnTo>
                    <a:pt x="25" y="49"/>
                  </a:lnTo>
                  <a:lnTo>
                    <a:pt x="20" y="51"/>
                  </a:lnTo>
                  <a:lnTo>
                    <a:pt x="14" y="50"/>
                  </a:lnTo>
                  <a:lnTo>
                    <a:pt x="14" y="50"/>
                  </a:lnTo>
                  <a:lnTo>
                    <a:pt x="7" y="49"/>
                  </a:lnTo>
                  <a:lnTo>
                    <a:pt x="3" y="51"/>
                  </a:lnTo>
                  <a:lnTo>
                    <a:pt x="0" y="55"/>
                  </a:lnTo>
                  <a:lnTo>
                    <a:pt x="0" y="61"/>
                  </a:lnTo>
                  <a:lnTo>
                    <a:pt x="1" y="66"/>
                  </a:lnTo>
                  <a:lnTo>
                    <a:pt x="5" y="72"/>
                  </a:lnTo>
                  <a:lnTo>
                    <a:pt x="8" y="77"/>
                  </a:lnTo>
                  <a:lnTo>
                    <a:pt x="14" y="79"/>
                  </a:lnTo>
                  <a:lnTo>
                    <a:pt x="14" y="79"/>
                  </a:lnTo>
                  <a:lnTo>
                    <a:pt x="21" y="79"/>
                  </a:lnTo>
                  <a:lnTo>
                    <a:pt x="29" y="79"/>
                  </a:lnTo>
                  <a:lnTo>
                    <a:pt x="37" y="77"/>
                  </a:lnTo>
                  <a:lnTo>
                    <a:pt x="47" y="75"/>
                  </a:lnTo>
                  <a:lnTo>
                    <a:pt x="55" y="71"/>
                  </a:lnTo>
                  <a:lnTo>
                    <a:pt x="61" y="66"/>
                  </a:lnTo>
                  <a:lnTo>
                    <a:pt x="66" y="62"/>
                  </a:lnTo>
                  <a:lnTo>
                    <a:pt x="69" y="57"/>
                  </a:lnTo>
                </a:path>
              </a:pathLst>
            </a:custGeom>
            <a:solidFill>
              <a:srgbClr val="CCFFFF"/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36" name="Freeform 963"/>
            <p:cNvSpPr>
              <a:spLocks/>
            </p:cNvSpPr>
            <p:nvPr/>
          </p:nvSpPr>
          <p:spPr bwMode="auto">
            <a:xfrm>
              <a:off x="8888521" y="2428669"/>
              <a:ext cx="20200" cy="29956"/>
            </a:xfrm>
            <a:custGeom>
              <a:avLst/>
              <a:gdLst>
                <a:gd name="T0" fmla="*/ 40 w 58"/>
                <a:gd name="T1" fmla="*/ 0 h 94"/>
                <a:gd name="T2" fmla="*/ 18 w 58"/>
                <a:gd name="T3" fmla="*/ 45 h 94"/>
                <a:gd name="T4" fmla="*/ 17 w 58"/>
                <a:gd name="T5" fmla="*/ 46 h 94"/>
                <a:gd name="T6" fmla="*/ 14 w 58"/>
                <a:gd name="T7" fmla="*/ 47 h 94"/>
                <a:gd name="T8" fmla="*/ 9 w 58"/>
                <a:gd name="T9" fmla="*/ 51 h 94"/>
                <a:gd name="T10" fmla="*/ 4 w 58"/>
                <a:gd name="T11" fmla="*/ 54 h 94"/>
                <a:gd name="T12" fmla="*/ 1 w 58"/>
                <a:gd name="T13" fmla="*/ 59 h 94"/>
                <a:gd name="T14" fmla="*/ 0 w 58"/>
                <a:gd name="T15" fmla="*/ 66 h 94"/>
                <a:gd name="T16" fmla="*/ 2 w 58"/>
                <a:gd name="T17" fmla="*/ 73 h 94"/>
                <a:gd name="T18" fmla="*/ 9 w 58"/>
                <a:gd name="T19" fmla="*/ 81 h 94"/>
                <a:gd name="T20" fmla="*/ 18 w 58"/>
                <a:gd name="T21" fmla="*/ 88 h 94"/>
                <a:gd name="T22" fmla="*/ 27 w 58"/>
                <a:gd name="T23" fmla="*/ 93 h 94"/>
                <a:gd name="T24" fmla="*/ 33 w 58"/>
                <a:gd name="T25" fmla="*/ 94 h 94"/>
                <a:gd name="T26" fmla="*/ 40 w 58"/>
                <a:gd name="T27" fmla="*/ 93 h 94"/>
                <a:gd name="T28" fmla="*/ 46 w 58"/>
                <a:gd name="T29" fmla="*/ 89 h 94"/>
                <a:gd name="T30" fmla="*/ 51 w 58"/>
                <a:gd name="T31" fmla="*/ 83 h 94"/>
                <a:gd name="T32" fmla="*/ 54 w 58"/>
                <a:gd name="T33" fmla="*/ 75 h 94"/>
                <a:gd name="T34" fmla="*/ 57 w 58"/>
                <a:gd name="T35" fmla="*/ 66 h 94"/>
                <a:gd name="T36" fmla="*/ 58 w 58"/>
                <a:gd name="T37" fmla="*/ 56 h 94"/>
                <a:gd name="T38" fmla="*/ 58 w 58"/>
                <a:gd name="T39" fmla="*/ 46 h 94"/>
                <a:gd name="T40" fmla="*/ 57 w 58"/>
                <a:gd name="T41" fmla="*/ 37 h 94"/>
                <a:gd name="T42" fmla="*/ 54 w 58"/>
                <a:gd name="T43" fmla="*/ 29 h 94"/>
                <a:gd name="T44" fmla="*/ 51 w 58"/>
                <a:gd name="T45" fmla="*/ 21 h 94"/>
                <a:gd name="T46" fmla="*/ 47 w 58"/>
                <a:gd name="T47" fmla="*/ 13 h 94"/>
                <a:gd name="T48" fmla="*/ 44 w 58"/>
                <a:gd name="T49" fmla="*/ 6 h 94"/>
                <a:gd name="T50" fmla="*/ 40 w 58"/>
                <a:gd name="T51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58" h="94">
                  <a:moveTo>
                    <a:pt x="40" y="0"/>
                  </a:moveTo>
                  <a:lnTo>
                    <a:pt x="18" y="45"/>
                  </a:lnTo>
                  <a:lnTo>
                    <a:pt x="17" y="46"/>
                  </a:lnTo>
                  <a:lnTo>
                    <a:pt x="14" y="47"/>
                  </a:lnTo>
                  <a:lnTo>
                    <a:pt x="9" y="51"/>
                  </a:lnTo>
                  <a:lnTo>
                    <a:pt x="4" y="54"/>
                  </a:lnTo>
                  <a:lnTo>
                    <a:pt x="1" y="59"/>
                  </a:lnTo>
                  <a:lnTo>
                    <a:pt x="0" y="66"/>
                  </a:lnTo>
                  <a:lnTo>
                    <a:pt x="2" y="73"/>
                  </a:lnTo>
                  <a:lnTo>
                    <a:pt x="9" y="81"/>
                  </a:lnTo>
                  <a:lnTo>
                    <a:pt x="18" y="88"/>
                  </a:lnTo>
                  <a:lnTo>
                    <a:pt x="27" y="93"/>
                  </a:lnTo>
                  <a:lnTo>
                    <a:pt x="33" y="94"/>
                  </a:lnTo>
                  <a:lnTo>
                    <a:pt x="40" y="93"/>
                  </a:lnTo>
                  <a:lnTo>
                    <a:pt x="46" y="89"/>
                  </a:lnTo>
                  <a:lnTo>
                    <a:pt x="51" y="83"/>
                  </a:lnTo>
                  <a:lnTo>
                    <a:pt x="54" y="75"/>
                  </a:lnTo>
                  <a:lnTo>
                    <a:pt x="57" y="66"/>
                  </a:lnTo>
                  <a:lnTo>
                    <a:pt x="58" y="56"/>
                  </a:lnTo>
                  <a:lnTo>
                    <a:pt x="58" y="46"/>
                  </a:lnTo>
                  <a:lnTo>
                    <a:pt x="57" y="37"/>
                  </a:lnTo>
                  <a:lnTo>
                    <a:pt x="54" y="29"/>
                  </a:lnTo>
                  <a:lnTo>
                    <a:pt x="51" y="21"/>
                  </a:lnTo>
                  <a:lnTo>
                    <a:pt x="47" y="13"/>
                  </a:lnTo>
                  <a:lnTo>
                    <a:pt x="44" y="6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CCFFFF"/>
            </a:soli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37" name="Freeform 964"/>
            <p:cNvSpPr>
              <a:spLocks/>
            </p:cNvSpPr>
            <p:nvPr/>
          </p:nvSpPr>
          <p:spPr bwMode="auto">
            <a:xfrm>
              <a:off x="8888521" y="2428669"/>
              <a:ext cx="20200" cy="29956"/>
            </a:xfrm>
            <a:custGeom>
              <a:avLst/>
              <a:gdLst>
                <a:gd name="T0" fmla="*/ 40 w 58"/>
                <a:gd name="T1" fmla="*/ 0 h 94"/>
                <a:gd name="T2" fmla="*/ 18 w 58"/>
                <a:gd name="T3" fmla="*/ 45 h 94"/>
                <a:gd name="T4" fmla="*/ 18 w 58"/>
                <a:gd name="T5" fmla="*/ 45 h 94"/>
                <a:gd name="T6" fmla="*/ 17 w 58"/>
                <a:gd name="T7" fmla="*/ 46 h 94"/>
                <a:gd name="T8" fmla="*/ 14 w 58"/>
                <a:gd name="T9" fmla="*/ 47 h 94"/>
                <a:gd name="T10" fmla="*/ 9 w 58"/>
                <a:gd name="T11" fmla="*/ 51 h 94"/>
                <a:gd name="T12" fmla="*/ 4 w 58"/>
                <a:gd name="T13" fmla="*/ 54 h 94"/>
                <a:gd name="T14" fmla="*/ 1 w 58"/>
                <a:gd name="T15" fmla="*/ 59 h 94"/>
                <a:gd name="T16" fmla="*/ 0 w 58"/>
                <a:gd name="T17" fmla="*/ 66 h 94"/>
                <a:gd name="T18" fmla="*/ 2 w 58"/>
                <a:gd name="T19" fmla="*/ 73 h 94"/>
                <a:gd name="T20" fmla="*/ 9 w 58"/>
                <a:gd name="T21" fmla="*/ 81 h 94"/>
                <a:gd name="T22" fmla="*/ 9 w 58"/>
                <a:gd name="T23" fmla="*/ 81 h 94"/>
                <a:gd name="T24" fmla="*/ 18 w 58"/>
                <a:gd name="T25" fmla="*/ 88 h 94"/>
                <a:gd name="T26" fmla="*/ 27 w 58"/>
                <a:gd name="T27" fmla="*/ 93 h 94"/>
                <a:gd name="T28" fmla="*/ 33 w 58"/>
                <a:gd name="T29" fmla="*/ 94 h 94"/>
                <a:gd name="T30" fmla="*/ 40 w 58"/>
                <a:gd name="T31" fmla="*/ 93 h 94"/>
                <a:gd name="T32" fmla="*/ 46 w 58"/>
                <a:gd name="T33" fmla="*/ 89 h 94"/>
                <a:gd name="T34" fmla="*/ 51 w 58"/>
                <a:gd name="T35" fmla="*/ 83 h 94"/>
                <a:gd name="T36" fmla="*/ 54 w 58"/>
                <a:gd name="T37" fmla="*/ 75 h 94"/>
                <a:gd name="T38" fmla="*/ 57 w 58"/>
                <a:gd name="T39" fmla="*/ 66 h 94"/>
                <a:gd name="T40" fmla="*/ 57 w 58"/>
                <a:gd name="T41" fmla="*/ 66 h 94"/>
                <a:gd name="T42" fmla="*/ 58 w 58"/>
                <a:gd name="T43" fmla="*/ 56 h 94"/>
                <a:gd name="T44" fmla="*/ 58 w 58"/>
                <a:gd name="T45" fmla="*/ 46 h 94"/>
                <a:gd name="T46" fmla="*/ 57 w 58"/>
                <a:gd name="T47" fmla="*/ 37 h 94"/>
                <a:gd name="T48" fmla="*/ 54 w 58"/>
                <a:gd name="T49" fmla="*/ 29 h 94"/>
                <a:gd name="T50" fmla="*/ 51 w 58"/>
                <a:gd name="T51" fmla="*/ 21 h 94"/>
                <a:gd name="T52" fmla="*/ 47 w 58"/>
                <a:gd name="T53" fmla="*/ 13 h 94"/>
                <a:gd name="T54" fmla="*/ 44 w 58"/>
                <a:gd name="T55" fmla="*/ 6 h 94"/>
                <a:gd name="T56" fmla="*/ 40 w 58"/>
                <a:gd name="T57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8" h="94">
                  <a:moveTo>
                    <a:pt x="40" y="0"/>
                  </a:moveTo>
                  <a:lnTo>
                    <a:pt x="18" y="45"/>
                  </a:lnTo>
                  <a:lnTo>
                    <a:pt x="18" y="45"/>
                  </a:lnTo>
                  <a:lnTo>
                    <a:pt x="17" y="46"/>
                  </a:lnTo>
                  <a:lnTo>
                    <a:pt x="14" y="47"/>
                  </a:lnTo>
                  <a:lnTo>
                    <a:pt x="9" y="51"/>
                  </a:lnTo>
                  <a:lnTo>
                    <a:pt x="4" y="54"/>
                  </a:lnTo>
                  <a:lnTo>
                    <a:pt x="1" y="59"/>
                  </a:lnTo>
                  <a:lnTo>
                    <a:pt x="0" y="66"/>
                  </a:lnTo>
                  <a:lnTo>
                    <a:pt x="2" y="73"/>
                  </a:lnTo>
                  <a:lnTo>
                    <a:pt x="9" y="81"/>
                  </a:lnTo>
                  <a:lnTo>
                    <a:pt x="9" y="81"/>
                  </a:lnTo>
                  <a:lnTo>
                    <a:pt x="18" y="88"/>
                  </a:lnTo>
                  <a:lnTo>
                    <a:pt x="27" y="93"/>
                  </a:lnTo>
                  <a:lnTo>
                    <a:pt x="33" y="94"/>
                  </a:lnTo>
                  <a:lnTo>
                    <a:pt x="40" y="93"/>
                  </a:lnTo>
                  <a:lnTo>
                    <a:pt x="46" y="89"/>
                  </a:lnTo>
                  <a:lnTo>
                    <a:pt x="51" y="83"/>
                  </a:lnTo>
                  <a:lnTo>
                    <a:pt x="54" y="75"/>
                  </a:lnTo>
                  <a:lnTo>
                    <a:pt x="57" y="66"/>
                  </a:lnTo>
                  <a:lnTo>
                    <a:pt x="57" y="66"/>
                  </a:lnTo>
                  <a:lnTo>
                    <a:pt x="58" y="56"/>
                  </a:lnTo>
                  <a:lnTo>
                    <a:pt x="58" y="46"/>
                  </a:lnTo>
                  <a:lnTo>
                    <a:pt x="57" y="37"/>
                  </a:lnTo>
                  <a:lnTo>
                    <a:pt x="54" y="29"/>
                  </a:lnTo>
                  <a:lnTo>
                    <a:pt x="51" y="21"/>
                  </a:lnTo>
                  <a:lnTo>
                    <a:pt x="47" y="13"/>
                  </a:lnTo>
                  <a:lnTo>
                    <a:pt x="44" y="6"/>
                  </a:lnTo>
                  <a:lnTo>
                    <a:pt x="40" y="0"/>
                  </a:lnTo>
                </a:path>
              </a:pathLst>
            </a:custGeom>
            <a:solidFill>
              <a:srgbClr val="CCFFFF"/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38" name="Freeform 965"/>
            <p:cNvSpPr>
              <a:spLocks/>
            </p:cNvSpPr>
            <p:nvPr/>
          </p:nvSpPr>
          <p:spPr bwMode="auto">
            <a:xfrm>
              <a:off x="8718842" y="2432414"/>
              <a:ext cx="12120" cy="14978"/>
            </a:xfrm>
            <a:custGeom>
              <a:avLst/>
              <a:gdLst>
                <a:gd name="T0" fmla="*/ 29 w 36"/>
                <a:gd name="T1" fmla="*/ 52 h 52"/>
                <a:gd name="T2" fmla="*/ 30 w 36"/>
                <a:gd name="T3" fmla="*/ 52 h 52"/>
                <a:gd name="T4" fmla="*/ 34 w 36"/>
                <a:gd name="T5" fmla="*/ 51 h 52"/>
                <a:gd name="T6" fmla="*/ 36 w 36"/>
                <a:gd name="T7" fmla="*/ 46 h 52"/>
                <a:gd name="T8" fmla="*/ 36 w 36"/>
                <a:gd name="T9" fmla="*/ 36 h 52"/>
                <a:gd name="T10" fmla="*/ 34 w 36"/>
                <a:gd name="T11" fmla="*/ 29 h 52"/>
                <a:gd name="T12" fmla="*/ 30 w 36"/>
                <a:gd name="T13" fmla="*/ 21 h 52"/>
                <a:gd name="T14" fmla="*/ 27 w 36"/>
                <a:gd name="T15" fmla="*/ 14 h 52"/>
                <a:gd name="T16" fmla="*/ 22 w 36"/>
                <a:gd name="T17" fmla="*/ 7 h 52"/>
                <a:gd name="T18" fmla="*/ 16 w 36"/>
                <a:gd name="T19" fmla="*/ 2 h 52"/>
                <a:gd name="T20" fmla="*/ 13 w 36"/>
                <a:gd name="T21" fmla="*/ 0 h 52"/>
                <a:gd name="T22" fmla="*/ 9 w 36"/>
                <a:gd name="T23" fmla="*/ 2 h 52"/>
                <a:gd name="T24" fmla="*/ 7 w 36"/>
                <a:gd name="T25" fmla="*/ 7 h 52"/>
                <a:gd name="T26" fmla="*/ 6 w 36"/>
                <a:gd name="T27" fmla="*/ 14 h 52"/>
                <a:gd name="T28" fmla="*/ 5 w 36"/>
                <a:gd name="T29" fmla="*/ 21 h 52"/>
                <a:gd name="T30" fmla="*/ 3 w 36"/>
                <a:gd name="T31" fmla="*/ 28 h 52"/>
                <a:gd name="T32" fmla="*/ 2 w 36"/>
                <a:gd name="T33" fmla="*/ 34 h 52"/>
                <a:gd name="T34" fmla="*/ 1 w 36"/>
                <a:gd name="T35" fmla="*/ 38 h 52"/>
                <a:gd name="T36" fmla="*/ 1 w 36"/>
                <a:gd name="T37" fmla="*/ 42 h 52"/>
                <a:gd name="T38" fmla="*/ 0 w 36"/>
                <a:gd name="T39" fmla="*/ 44 h 52"/>
                <a:gd name="T40" fmla="*/ 0 w 36"/>
                <a:gd name="T41" fmla="*/ 45 h 52"/>
                <a:gd name="T42" fmla="*/ 3 w 36"/>
                <a:gd name="T43" fmla="*/ 46 h 52"/>
                <a:gd name="T44" fmla="*/ 13 w 36"/>
                <a:gd name="T45" fmla="*/ 50 h 52"/>
                <a:gd name="T46" fmla="*/ 23 w 36"/>
                <a:gd name="T47" fmla="*/ 52 h 52"/>
                <a:gd name="T48" fmla="*/ 29 w 36"/>
                <a:gd name="T49" fmla="*/ 5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6" h="52">
                  <a:moveTo>
                    <a:pt x="29" y="52"/>
                  </a:moveTo>
                  <a:lnTo>
                    <a:pt x="30" y="52"/>
                  </a:lnTo>
                  <a:lnTo>
                    <a:pt x="34" y="51"/>
                  </a:lnTo>
                  <a:lnTo>
                    <a:pt x="36" y="46"/>
                  </a:lnTo>
                  <a:lnTo>
                    <a:pt x="36" y="36"/>
                  </a:lnTo>
                  <a:lnTo>
                    <a:pt x="34" y="29"/>
                  </a:lnTo>
                  <a:lnTo>
                    <a:pt x="30" y="21"/>
                  </a:lnTo>
                  <a:lnTo>
                    <a:pt x="27" y="14"/>
                  </a:lnTo>
                  <a:lnTo>
                    <a:pt x="22" y="7"/>
                  </a:lnTo>
                  <a:lnTo>
                    <a:pt x="16" y="2"/>
                  </a:lnTo>
                  <a:lnTo>
                    <a:pt x="13" y="0"/>
                  </a:lnTo>
                  <a:lnTo>
                    <a:pt x="9" y="2"/>
                  </a:lnTo>
                  <a:lnTo>
                    <a:pt x="7" y="7"/>
                  </a:lnTo>
                  <a:lnTo>
                    <a:pt x="6" y="14"/>
                  </a:lnTo>
                  <a:lnTo>
                    <a:pt x="5" y="21"/>
                  </a:lnTo>
                  <a:lnTo>
                    <a:pt x="3" y="28"/>
                  </a:lnTo>
                  <a:lnTo>
                    <a:pt x="2" y="34"/>
                  </a:lnTo>
                  <a:lnTo>
                    <a:pt x="1" y="38"/>
                  </a:lnTo>
                  <a:lnTo>
                    <a:pt x="1" y="42"/>
                  </a:lnTo>
                  <a:lnTo>
                    <a:pt x="0" y="44"/>
                  </a:lnTo>
                  <a:lnTo>
                    <a:pt x="0" y="45"/>
                  </a:lnTo>
                  <a:lnTo>
                    <a:pt x="3" y="46"/>
                  </a:lnTo>
                  <a:lnTo>
                    <a:pt x="13" y="50"/>
                  </a:lnTo>
                  <a:lnTo>
                    <a:pt x="23" y="52"/>
                  </a:lnTo>
                  <a:lnTo>
                    <a:pt x="29" y="52"/>
                  </a:lnTo>
                  <a:close/>
                </a:path>
              </a:pathLst>
            </a:custGeom>
            <a:solidFill>
              <a:srgbClr val="CCFFFF"/>
            </a:soli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39" name="Freeform 966"/>
            <p:cNvSpPr>
              <a:spLocks/>
            </p:cNvSpPr>
            <p:nvPr/>
          </p:nvSpPr>
          <p:spPr bwMode="auto">
            <a:xfrm>
              <a:off x="8718842" y="2432414"/>
              <a:ext cx="12120" cy="14978"/>
            </a:xfrm>
            <a:custGeom>
              <a:avLst/>
              <a:gdLst>
                <a:gd name="T0" fmla="*/ 29 w 36"/>
                <a:gd name="T1" fmla="*/ 52 h 52"/>
                <a:gd name="T2" fmla="*/ 29 w 36"/>
                <a:gd name="T3" fmla="*/ 52 h 52"/>
                <a:gd name="T4" fmla="*/ 30 w 36"/>
                <a:gd name="T5" fmla="*/ 52 h 52"/>
                <a:gd name="T6" fmla="*/ 34 w 36"/>
                <a:gd name="T7" fmla="*/ 51 h 52"/>
                <a:gd name="T8" fmla="*/ 36 w 36"/>
                <a:gd name="T9" fmla="*/ 46 h 52"/>
                <a:gd name="T10" fmla="*/ 36 w 36"/>
                <a:gd name="T11" fmla="*/ 36 h 52"/>
                <a:gd name="T12" fmla="*/ 36 w 36"/>
                <a:gd name="T13" fmla="*/ 36 h 52"/>
                <a:gd name="T14" fmla="*/ 34 w 36"/>
                <a:gd name="T15" fmla="*/ 29 h 52"/>
                <a:gd name="T16" fmla="*/ 30 w 36"/>
                <a:gd name="T17" fmla="*/ 21 h 52"/>
                <a:gd name="T18" fmla="*/ 27 w 36"/>
                <a:gd name="T19" fmla="*/ 14 h 52"/>
                <a:gd name="T20" fmla="*/ 22 w 36"/>
                <a:gd name="T21" fmla="*/ 7 h 52"/>
                <a:gd name="T22" fmla="*/ 16 w 36"/>
                <a:gd name="T23" fmla="*/ 2 h 52"/>
                <a:gd name="T24" fmla="*/ 13 w 36"/>
                <a:gd name="T25" fmla="*/ 0 h 52"/>
                <a:gd name="T26" fmla="*/ 9 w 36"/>
                <a:gd name="T27" fmla="*/ 2 h 52"/>
                <a:gd name="T28" fmla="*/ 7 w 36"/>
                <a:gd name="T29" fmla="*/ 7 h 52"/>
                <a:gd name="T30" fmla="*/ 7 w 36"/>
                <a:gd name="T31" fmla="*/ 7 h 52"/>
                <a:gd name="T32" fmla="*/ 6 w 36"/>
                <a:gd name="T33" fmla="*/ 14 h 52"/>
                <a:gd name="T34" fmla="*/ 5 w 36"/>
                <a:gd name="T35" fmla="*/ 21 h 52"/>
                <a:gd name="T36" fmla="*/ 3 w 36"/>
                <a:gd name="T37" fmla="*/ 28 h 52"/>
                <a:gd name="T38" fmla="*/ 2 w 36"/>
                <a:gd name="T39" fmla="*/ 34 h 52"/>
                <a:gd name="T40" fmla="*/ 1 w 36"/>
                <a:gd name="T41" fmla="*/ 38 h 52"/>
                <a:gd name="T42" fmla="*/ 1 w 36"/>
                <a:gd name="T43" fmla="*/ 42 h 52"/>
                <a:gd name="T44" fmla="*/ 0 w 36"/>
                <a:gd name="T45" fmla="*/ 44 h 52"/>
                <a:gd name="T46" fmla="*/ 0 w 36"/>
                <a:gd name="T47" fmla="*/ 45 h 52"/>
                <a:gd name="T48" fmla="*/ 0 w 36"/>
                <a:gd name="T49" fmla="*/ 45 h 52"/>
                <a:gd name="T50" fmla="*/ 3 w 36"/>
                <a:gd name="T51" fmla="*/ 46 h 52"/>
                <a:gd name="T52" fmla="*/ 13 w 36"/>
                <a:gd name="T53" fmla="*/ 50 h 52"/>
                <a:gd name="T54" fmla="*/ 23 w 36"/>
                <a:gd name="T55" fmla="*/ 52 h 52"/>
                <a:gd name="T56" fmla="*/ 29 w 36"/>
                <a:gd name="T57" fmla="*/ 5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6" h="52">
                  <a:moveTo>
                    <a:pt x="29" y="52"/>
                  </a:moveTo>
                  <a:lnTo>
                    <a:pt x="29" y="52"/>
                  </a:lnTo>
                  <a:lnTo>
                    <a:pt x="30" y="52"/>
                  </a:lnTo>
                  <a:lnTo>
                    <a:pt x="34" y="51"/>
                  </a:lnTo>
                  <a:lnTo>
                    <a:pt x="36" y="46"/>
                  </a:lnTo>
                  <a:lnTo>
                    <a:pt x="36" y="36"/>
                  </a:lnTo>
                  <a:lnTo>
                    <a:pt x="36" y="36"/>
                  </a:lnTo>
                  <a:lnTo>
                    <a:pt x="34" y="29"/>
                  </a:lnTo>
                  <a:lnTo>
                    <a:pt x="30" y="21"/>
                  </a:lnTo>
                  <a:lnTo>
                    <a:pt x="27" y="14"/>
                  </a:lnTo>
                  <a:lnTo>
                    <a:pt x="22" y="7"/>
                  </a:lnTo>
                  <a:lnTo>
                    <a:pt x="16" y="2"/>
                  </a:lnTo>
                  <a:lnTo>
                    <a:pt x="13" y="0"/>
                  </a:lnTo>
                  <a:lnTo>
                    <a:pt x="9" y="2"/>
                  </a:lnTo>
                  <a:lnTo>
                    <a:pt x="7" y="7"/>
                  </a:lnTo>
                  <a:lnTo>
                    <a:pt x="7" y="7"/>
                  </a:lnTo>
                  <a:lnTo>
                    <a:pt x="6" y="14"/>
                  </a:lnTo>
                  <a:lnTo>
                    <a:pt x="5" y="21"/>
                  </a:lnTo>
                  <a:lnTo>
                    <a:pt x="3" y="28"/>
                  </a:lnTo>
                  <a:lnTo>
                    <a:pt x="2" y="34"/>
                  </a:lnTo>
                  <a:lnTo>
                    <a:pt x="1" y="38"/>
                  </a:lnTo>
                  <a:lnTo>
                    <a:pt x="1" y="42"/>
                  </a:lnTo>
                  <a:lnTo>
                    <a:pt x="0" y="44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3" y="46"/>
                  </a:lnTo>
                  <a:lnTo>
                    <a:pt x="13" y="50"/>
                  </a:lnTo>
                  <a:lnTo>
                    <a:pt x="23" y="52"/>
                  </a:lnTo>
                  <a:lnTo>
                    <a:pt x="29" y="52"/>
                  </a:lnTo>
                </a:path>
              </a:pathLst>
            </a:custGeom>
            <a:solidFill>
              <a:srgbClr val="CCFFFF"/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40" name="Freeform 967"/>
            <p:cNvSpPr>
              <a:spLocks/>
            </p:cNvSpPr>
            <p:nvPr/>
          </p:nvSpPr>
          <p:spPr bwMode="auto">
            <a:xfrm>
              <a:off x="8658243" y="2511048"/>
              <a:ext cx="12120" cy="7489"/>
            </a:xfrm>
            <a:custGeom>
              <a:avLst/>
              <a:gdLst>
                <a:gd name="T0" fmla="*/ 36 w 36"/>
                <a:gd name="T1" fmla="*/ 0 h 28"/>
                <a:gd name="T2" fmla="*/ 0 w 36"/>
                <a:gd name="T3" fmla="*/ 2 h 28"/>
                <a:gd name="T4" fmla="*/ 13 w 36"/>
                <a:gd name="T5" fmla="*/ 28 h 28"/>
                <a:gd name="T6" fmla="*/ 17 w 36"/>
                <a:gd name="T7" fmla="*/ 28 h 28"/>
                <a:gd name="T8" fmla="*/ 25 w 36"/>
                <a:gd name="T9" fmla="*/ 24 h 28"/>
                <a:gd name="T10" fmla="*/ 33 w 36"/>
                <a:gd name="T11" fmla="*/ 16 h 28"/>
                <a:gd name="T12" fmla="*/ 36 w 36"/>
                <a:gd name="T13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28">
                  <a:moveTo>
                    <a:pt x="36" y="0"/>
                  </a:moveTo>
                  <a:lnTo>
                    <a:pt x="0" y="2"/>
                  </a:lnTo>
                  <a:lnTo>
                    <a:pt x="13" y="28"/>
                  </a:lnTo>
                  <a:lnTo>
                    <a:pt x="17" y="28"/>
                  </a:lnTo>
                  <a:lnTo>
                    <a:pt x="25" y="24"/>
                  </a:lnTo>
                  <a:lnTo>
                    <a:pt x="33" y="16"/>
                  </a:lnTo>
                  <a:lnTo>
                    <a:pt x="36" y="0"/>
                  </a:lnTo>
                  <a:close/>
                </a:path>
              </a:pathLst>
            </a:custGeom>
            <a:solidFill>
              <a:srgbClr val="CCFFFF"/>
            </a:soli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41" name="Freeform 968"/>
            <p:cNvSpPr>
              <a:spLocks/>
            </p:cNvSpPr>
            <p:nvPr/>
          </p:nvSpPr>
          <p:spPr bwMode="auto">
            <a:xfrm>
              <a:off x="8658243" y="2511048"/>
              <a:ext cx="12120" cy="7489"/>
            </a:xfrm>
            <a:custGeom>
              <a:avLst/>
              <a:gdLst>
                <a:gd name="T0" fmla="*/ 36 w 36"/>
                <a:gd name="T1" fmla="*/ 0 h 28"/>
                <a:gd name="T2" fmla="*/ 0 w 36"/>
                <a:gd name="T3" fmla="*/ 2 h 28"/>
                <a:gd name="T4" fmla="*/ 13 w 36"/>
                <a:gd name="T5" fmla="*/ 28 h 28"/>
                <a:gd name="T6" fmla="*/ 13 w 36"/>
                <a:gd name="T7" fmla="*/ 28 h 28"/>
                <a:gd name="T8" fmla="*/ 17 w 36"/>
                <a:gd name="T9" fmla="*/ 28 h 28"/>
                <a:gd name="T10" fmla="*/ 25 w 36"/>
                <a:gd name="T11" fmla="*/ 24 h 28"/>
                <a:gd name="T12" fmla="*/ 33 w 36"/>
                <a:gd name="T13" fmla="*/ 16 h 28"/>
                <a:gd name="T14" fmla="*/ 36 w 36"/>
                <a:gd name="T1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6" h="28">
                  <a:moveTo>
                    <a:pt x="36" y="0"/>
                  </a:moveTo>
                  <a:lnTo>
                    <a:pt x="0" y="2"/>
                  </a:lnTo>
                  <a:lnTo>
                    <a:pt x="13" y="28"/>
                  </a:lnTo>
                  <a:lnTo>
                    <a:pt x="13" y="28"/>
                  </a:lnTo>
                  <a:lnTo>
                    <a:pt x="17" y="28"/>
                  </a:lnTo>
                  <a:lnTo>
                    <a:pt x="25" y="24"/>
                  </a:lnTo>
                  <a:lnTo>
                    <a:pt x="33" y="16"/>
                  </a:lnTo>
                  <a:lnTo>
                    <a:pt x="36" y="0"/>
                  </a:lnTo>
                </a:path>
              </a:pathLst>
            </a:custGeom>
            <a:solidFill>
              <a:srgbClr val="CCFFFF"/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42" name="Freeform 969"/>
            <p:cNvSpPr>
              <a:spLocks/>
            </p:cNvSpPr>
            <p:nvPr/>
          </p:nvSpPr>
          <p:spPr bwMode="auto">
            <a:xfrm>
              <a:off x="8852161" y="2428669"/>
              <a:ext cx="20200" cy="11233"/>
            </a:xfrm>
            <a:custGeom>
              <a:avLst/>
              <a:gdLst>
                <a:gd name="T0" fmla="*/ 27 w 53"/>
                <a:gd name="T1" fmla="*/ 29 h 29"/>
                <a:gd name="T2" fmla="*/ 24 w 53"/>
                <a:gd name="T3" fmla="*/ 28 h 29"/>
                <a:gd name="T4" fmla="*/ 20 w 53"/>
                <a:gd name="T5" fmla="*/ 25 h 29"/>
                <a:gd name="T6" fmla="*/ 14 w 53"/>
                <a:gd name="T7" fmla="*/ 22 h 29"/>
                <a:gd name="T8" fmla="*/ 8 w 53"/>
                <a:gd name="T9" fmla="*/ 17 h 29"/>
                <a:gd name="T10" fmla="*/ 2 w 53"/>
                <a:gd name="T11" fmla="*/ 13 h 29"/>
                <a:gd name="T12" fmla="*/ 0 w 53"/>
                <a:gd name="T13" fmla="*/ 8 h 29"/>
                <a:gd name="T14" fmla="*/ 1 w 53"/>
                <a:gd name="T15" fmla="*/ 4 h 29"/>
                <a:gd name="T16" fmla="*/ 8 w 53"/>
                <a:gd name="T17" fmla="*/ 1 h 29"/>
                <a:gd name="T18" fmla="*/ 17 w 53"/>
                <a:gd name="T19" fmla="*/ 0 h 29"/>
                <a:gd name="T20" fmla="*/ 25 w 53"/>
                <a:gd name="T21" fmla="*/ 0 h 29"/>
                <a:gd name="T22" fmla="*/ 34 w 53"/>
                <a:gd name="T23" fmla="*/ 1 h 29"/>
                <a:gd name="T24" fmla="*/ 41 w 53"/>
                <a:gd name="T25" fmla="*/ 3 h 29"/>
                <a:gd name="T26" fmla="*/ 45 w 53"/>
                <a:gd name="T27" fmla="*/ 6 h 29"/>
                <a:gd name="T28" fmla="*/ 50 w 53"/>
                <a:gd name="T29" fmla="*/ 8 h 29"/>
                <a:gd name="T30" fmla="*/ 52 w 53"/>
                <a:gd name="T31" fmla="*/ 9 h 29"/>
                <a:gd name="T32" fmla="*/ 53 w 53"/>
                <a:gd name="T33" fmla="*/ 10 h 29"/>
                <a:gd name="T34" fmla="*/ 27 w 53"/>
                <a:gd name="T35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3" h="29">
                  <a:moveTo>
                    <a:pt x="27" y="29"/>
                  </a:moveTo>
                  <a:lnTo>
                    <a:pt x="24" y="28"/>
                  </a:lnTo>
                  <a:lnTo>
                    <a:pt x="20" y="25"/>
                  </a:lnTo>
                  <a:lnTo>
                    <a:pt x="14" y="22"/>
                  </a:lnTo>
                  <a:lnTo>
                    <a:pt x="8" y="17"/>
                  </a:lnTo>
                  <a:lnTo>
                    <a:pt x="2" y="13"/>
                  </a:lnTo>
                  <a:lnTo>
                    <a:pt x="0" y="8"/>
                  </a:lnTo>
                  <a:lnTo>
                    <a:pt x="1" y="4"/>
                  </a:lnTo>
                  <a:lnTo>
                    <a:pt x="8" y="1"/>
                  </a:lnTo>
                  <a:lnTo>
                    <a:pt x="17" y="0"/>
                  </a:lnTo>
                  <a:lnTo>
                    <a:pt x="25" y="0"/>
                  </a:lnTo>
                  <a:lnTo>
                    <a:pt x="34" y="1"/>
                  </a:lnTo>
                  <a:lnTo>
                    <a:pt x="41" y="3"/>
                  </a:lnTo>
                  <a:lnTo>
                    <a:pt x="45" y="6"/>
                  </a:lnTo>
                  <a:lnTo>
                    <a:pt x="50" y="8"/>
                  </a:lnTo>
                  <a:lnTo>
                    <a:pt x="52" y="9"/>
                  </a:lnTo>
                  <a:lnTo>
                    <a:pt x="53" y="10"/>
                  </a:lnTo>
                  <a:lnTo>
                    <a:pt x="27" y="29"/>
                  </a:lnTo>
                  <a:close/>
                </a:path>
              </a:pathLst>
            </a:custGeom>
            <a:solidFill>
              <a:srgbClr val="CCFFFF"/>
            </a:soli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43" name="Freeform 970"/>
            <p:cNvSpPr>
              <a:spLocks/>
            </p:cNvSpPr>
            <p:nvPr/>
          </p:nvSpPr>
          <p:spPr bwMode="auto">
            <a:xfrm>
              <a:off x="8852161" y="2428669"/>
              <a:ext cx="20200" cy="11233"/>
            </a:xfrm>
            <a:custGeom>
              <a:avLst/>
              <a:gdLst>
                <a:gd name="T0" fmla="*/ 27 w 53"/>
                <a:gd name="T1" fmla="*/ 29 h 29"/>
                <a:gd name="T2" fmla="*/ 27 w 53"/>
                <a:gd name="T3" fmla="*/ 29 h 29"/>
                <a:gd name="T4" fmla="*/ 24 w 53"/>
                <a:gd name="T5" fmla="*/ 28 h 29"/>
                <a:gd name="T6" fmla="*/ 20 w 53"/>
                <a:gd name="T7" fmla="*/ 25 h 29"/>
                <a:gd name="T8" fmla="*/ 14 w 53"/>
                <a:gd name="T9" fmla="*/ 22 h 29"/>
                <a:gd name="T10" fmla="*/ 8 w 53"/>
                <a:gd name="T11" fmla="*/ 17 h 29"/>
                <a:gd name="T12" fmla="*/ 2 w 53"/>
                <a:gd name="T13" fmla="*/ 13 h 29"/>
                <a:gd name="T14" fmla="*/ 0 w 53"/>
                <a:gd name="T15" fmla="*/ 8 h 29"/>
                <a:gd name="T16" fmla="*/ 1 w 53"/>
                <a:gd name="T17" fmla="*/ 4 h 29"/>
                <a:gd name="T18" fmla="*/ 8 w 53"/>
                <a:gd name="T19" fmla="*/ 1 h 29"/>
                <a:gd name="T20" fmla="*/ 8 w 53"/>
                <a:gd name="T21" fmla="*/ 1 h 29"/>
                <a:gd name="T22" fmla="*/ 17 w 53"/>
                <a:gd name="T23" fmla="*/ 0 h 29"/>
                <a:gd name="T24" fmla="*/ 25 w 53"/>
                <a:gd name="T25" fmla="*/ 0 h 29"/>
                <a:gd name="T26" fmla="*/ 34 w 53"/>
                <a:gd name="T27" fmla="*/ 1 h 29"/>
                <a:gd name="T28" fmla="*/ 41 w 53"/>
                <a:gd name="T29" fmla="*/ 3 h 29"/>
                <a:gd name="T30" fmla="*/ 45 w 53"/>
                <a:gd name="T31" fmla="*/ 6 h 29"/>
                <a:gd name="T32" fmla="*/ 50 w 53"/>
                <a:gd name="T33" fmla="*/ 8 h 29"/>
                <a:gd name="T34" fmla="*/ 52 w 53"/>
                <a:gd name="T35" fmla="*/ 9 h 29"/>
                <a:gd name="T36" fmla="*/ 53 w 53"/>
                <a:gd name="T37" fmla="*/ 10 h 29"/>
                <a:gd name="T38" fmla="*/ 27 w 53"/>
                <a:gd name="T39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3" h="29">
                  <a:moveTo>
                    <a:pt x="27" y="29"/>
                  </a:moveTo>
                  <a:lnTo>
                    <a:pt x="27" y="29"/>
                  </a:lnTo>
                  <a:lnTo>
                    <a:pt x="24" y="28"/>
                  </a:lnTo>
                  <a:lnTo>
                    <a:pt x="20" y="25"/>
                  </a:lnTo>
                  <a:lnTo>
                    <a:pt x="14" y="22"/>
                  </a:lnTo>
                  <a:lnTo>
                    <a:pt x="8" y="17"/>
                  </a:lnTo>
                  <a:lnTo>
                    <a:pt x="2" y="13"/>
                  </a:lnTo>
                  <a:lnTo>
                    <a:pt x="0" y="8"/>
                  </a:lnTo>
                  <a:lnTo>
                    <a:pt x="1" y="4"/>
                  </a:lnTo>
                  <a:lnTo>
                    <a:pt x="8" y="1"/>
                  </a:lnTo>
                  <a:lnTo>
                    <a:pt x="8" y="1"/>
                  </a:lnTo>
                  <a:lnTo>
                    <a:pt x="17" y="0"/>
                  </a:lnTo>
                  <a:lnTo>
                    <a:pt x="25" y="0"/>
                  </a:lnTo>
                  <a:lnTo>
                    <a:pt x="34" y="1"/>
                  </a:lnTo>
                  <a:lnTo>
                    <a:pt x="41" y="3"/>
                  </a:lnTo>
                  <a:lnTo>
                    <a:pt x="45" y="6"/>
                  </a:lnTo>
                  <a:lnTo>
                    <a:pt x="50" y="8"/>
                  </a:lnTo>
                  <a:lnTo>
                    <a:pt x="52" y="9"/>
                  </a:lnTo>
                  <a:lnTo>
                    <a:pt x="53" y="10"/>
                  </a:lnTo>
                  <a:lnTo>
                    <a:pt x="27" y="29"/>
                  </a:lnTo>
                </a:path>
              </a:pathLst>
            </a:custGeom>
            <a:solidFill>
              <a:srgbClr val="CCFFFF"/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44" name="Freeform 971"/>
            <p:cNvSpPr>
              <a:spLocks/>
            </p:cNvSpPr>
            <p:nvPr/>
          </p:nvSpPr>
          <p:spPr bwMode="auto">
            <a:xfrm>
              <a:off x="8803682" y="2308845"/>
              <a:ext cx="16160" cy="14978"/>
            </a:xfrm>
            <a:custGeom>
              <a:avLst/>
              <a:gdLst>
                <a:gd name="T0" fmla="*/ 14 w 33"/>
                <a:gd name="T1" fmla="*/ 3 h 41"/>
                <a:gd name="T2" fmla="*/ 7 w 33"/>
                <a:gd name="T3" fmla="*/ 25 h 41"/>
                <a:gd name="T4" fmla="*/ 4 w 33"/>
                <a:gd name="T5" fmla="*/ 27 h 41"/>
                <a:gd name="T6" fmla="*/ 0 w 33"/>
                <a:gd name="T7" fmla="*/ 33 h 41"/>
                <a:gd name="T8" fmla="*/ 1 w 33"/>
                <a:gd name="T9" fmla="*/ 39 h 41"/>
                <a:gd name="T10" fmla="*/ 14 w 33"/>
                <a:gd name="T11" fmla="*/ 41 h 41"/>
                <a:gd name="T12" fmla="*/ 29 w 33"/>
                <a:gd name="T13" fmla="*/ 37 h 41"/>
                <a:gd name="T14" fmla="*/ 33 w 33"/>
                <a:gd name="T15" fmla="*/ 32 h 41"/>
                <a:gd name="T16" fmla="*/ 31 w 33"/>
                <a:gd name="T17" fmla="*/ 25 h 41"/>
                <a:gd name="T18" fmla="*/ 30 w 33"/>
                <a:gd name="T19" fmla="*/ 22 h 41"/>
                <a:gd name="T20" fmla="*/ 28 w 33"/>
                <a:gd name="T21" fmla="*/ 18 h 41"/>
                <a:gd name="T22" fmla="*/ 23 w 33"/>
                <a:gd name="T23" fmla="*/ 7 h 41"/>
                <a:gd name="T24" fmla="*/ 18 w 33"/>
                <a:gd name="T25" fmla="*/ 0 h 41"/>
                <a:gd name="T26" fmla="*/ 14 w 33"/>
                <a:gd name="T27" fmla="*/ 3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3" h="41">
                  <a:moveTo>
                    <a:pt x="14" y="3"/>
                  </a:moveTo>
                  <a:lnTo>
                    <a:pt x="7" y="25"/>
                  </a:lnTo>
                  <a:lnTo>
                    <a:pt x="4" y="27"/>
                  </a:lnTo>
                  <a:lnTo>
                    <a:pt x="0" y="33"/>
                  </a:lnTo>
                  <a:lnTo>
                    <a:pt x="1" y="39"/>
                  </a:lnTo>
                  <a:lnTo>
                    <a:pt x="14" y="41"/>
                  </a:lnTo>
                  <a:lnTo>
                    <a:pt x="29" y="37"/>
                  </a:lnTo>
                  <a:lnTo>
                    <a:pt x="33" y="32"/>
                  </a:lnTo>
                  <a:lnTo>
                    <a:pt x="31" y="25"/>
                  </a:lnTo>
                  <a:lnTo>
                    <a:pt x="30" y="22"/>
                  </a:lnTo>
                  <a:lnTo>
                    <a:pt x="28" y="18"/>
                  </a:lnTo>
                  <a:lnTo>
                    <a:pt x="23" y="7"/>
                  </a:lnTo>
                  <a:lnTo>
                    <a:pt x="18" y="0"/>
                  </a:lnTo>
                  <a:lnTo>
                    <a:pt x="14" y="3"/>
                  </a:lnTo>
                  <a:close/>
                </a:path>
              </a:pathLst>
            </a:custGeom>
            <a:solidFill>
              <a:srgbClr val="CCFFFF"/>
            </a:soli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45" name="Freeform 972"/>
            <p:cNvSpPr>
              <a:spLocks/>
            </p:cNvSpPr>
            <p:nvPr/>
          </p:nvSpPr>
          <p:spPr bwMode="auto">
            <a:xfrm>
              <a:off x="8803682" y="2308845"/>
              <a:ext cx="16160" cy="14978"/>
            </a:xfrm>
            <a:custGeom>
              <a:avLst/>
              <a:gdLst>
                <a:gd name="T0" fmla="*/ 14 w 33"/>
                <a:gd name="T1" fmla="*/ 3 h 41"/>
                <a:gd name="T2" fmla="*/ 7 w 33"/>
                <a:gd name="T3" fmla="*/ 25 h 41"/>
                <a:gd name="T4" fmla="*/ 7 w 33"/>
                <a:gd name="T5" fmla="*/ 25 h 41"/>
                <a:gd name="T6" fmla="*/ 4 w 33"/>
                <a:gd name="T7" fmla="*/ 27 h 41"/>
                <a:gd name="T8" fmla="*/ 0 w 33"/>
                <a:gd name="T9" fmla="*/ 33 h 41"/>
                <a:gd name="T10" fmla="*/ 1 w 33"/>
                <a:gd name="T11" fmla="*/ 39 h 41"/>
                <a:gd name="T12" fmla="*/ 14 w 33"/>
                <a:gd name="T13" fmla="*/ 41 h 41"/>
                <a:gd name="T14" fmla="*/ 14 w 33"/>
                <a:gd name="T15" fmla="*/ 41 h 41"/>
                <a:gd name="T16" fmla="*/ 29 w 33"/>
                <a:gd name="T17" fmla="*/ 37 h 41"/>
                <a:gd name="T18" fmla="*/ 33 w 33"/>
                <a:gd name="T19" fmla="*/ 32 h 41"/>
                <a:gd name="T20" fmla="*/ 31 w 33"/>
                <a:gd name="T21" fmla="*/ 25 h 41"/>
                <a:gd name="T22" fmla="*/ 30 w 33"/>
                <a:gd name="T23" fmla="*/ 22 h 41"/>
                <a:gd name="T24" fmla="*/ 30 w 33"/>
                <a:gd name="T25" fmla="*/ 22 h 41"/>
                <a:gd name="T26" fmla="*/ 28 w 33"/>
                <a:gd name="T27" fmla="*/ 18 h 41"/>
                <a:gd name="T28" fmla="*/ 23 w 33"/>
                <a:gd name="T29" fmla="*/ 7 h 41"/>
                <a:gd name="T30" fmla="*/ 18 w 33"/>
                <a:gd name="T31" fmla="*/ 0 h 41"/>
                <a:gd name="T32" fmla="*/ 14 w 33"/>
                <a:gd name="T33" fmla="*/ 3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3" h="41">
                  <a:moveTo>
                    <a:pt x="14" y="3"/>
                  </a:moveTo>
                  <a:lnTo>
                    <a:pt x="7" y="25"/>
                  </a:lnTo>
                  <a:lnTo>
                    <a:pt x="7" y="25"/>
                  </a:lnTo>
                  <a:lnTo>
                    <a:pt x="4" y="27"/>
                  </a:lnTo>
                  <a:lnTo>
                    <a:pt x="0" y="33"/>
                  </a:lnTo>
                  <a:lnTo>
                    <a:pt x="1" y="39"/>
                  </a:lnTo>
                  <a:lnTo>
                    <a:pt x="14" y="41"/>
                  </a:lnTo>
                  <a:lnTo>
                    <a:pt x="14" y="41"/>
                  </a:lnTo>
                  <a:lnTo>
                    <a:pt x="29" y="37"/>
                  </a:lnTo>
                  <a:lnTo>
                    <a:pt x="33" y="32"/>
                  </a:lnTo>
                  <a:lnTo>
                    <a:pt x="31" y="25"/>
                  </a:lnTo>
                  <a:lnTo>
                    <a:pt x="30" y="22"/>
                  </a:lnTo>
                  <a:lnTo>
                    <a:pt x="30" y="22"/>
                  </a:lnTo>
                  <a:lnTo>
                    <a:pt x="28" y="18"/>
                  </a:lnTo>
                  <a:lnTo>
                    <a:pt x="23" y="7"/>
                  </a:lnTo>
                  <a:lnTo>
                    <a:pt x="18" y="0"/>
                  </a:lnTo>
                  <a:lnTo>
                    <a:pt x="14" y="3"/>
                  </a:lnTo>
                </a:path>
              </a:pathLst>
            </a:custGeom>
            <a:solidFill>
              <a:srgbClr val="CCFFFF"/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46" name="Freeform 973"/>
            <p:cNvSpPr>
              <a:spLocks/>
            </p:cNvSpPr>
            <p:nvPr/>
          </p:nvSpPr>
          <p:spPr bwMode="auto">
            <a:xfrm>
              <a:off x="8803682" y="2230211"/>
              <a:ext cx="20200" cy="29956"/>
            </a:xfrm>
            <a:custGeom>
              <a:avLst/>
              <a:gdLst>
                <a:gd name="T0" fmla="*/ 22 w 58"/>
                <a:gd name="T1" fmla="*/ 0 h 88"/>
                <a:gd name="T2" fmla="*/ 22 w 58"/>
                <a:gd name="T3" fmla="*/ 3 h 88"/>
                <a:gd name="T4" fmla="*/ 22 w 58"/>
                <a:gd name="T5" fmla="*/ 7 h 88"/>
                <a:gd name="T6" fmla="*/ 23 w 58"/>
                <a:gd name="T7" fmla="*/ 13 h 88"/>
                <a:gd name="T8" fmla="*/ 24 w 58"/>
                <a:gd name="T9" fmla="*/ 21 h 88"/>
                <a:gd name="T10" fmla="*/ 27 w 58"/>
                <a:gd name="T11" fmla="*/ 29 h 88"/>
                <a:gd name="T12" fmla="*/ 29 w 58"/>
                <a:gd name="T13" fmla="*/ 36 h 88"/>
                <a:gd name="T14" fmla="*/ 34 w 58"/>
                <a:gd name="T15" fmla="*/ 42 h 88"/>
                <a:gd name="T16" fmla="*/ 38 w 58"/>
                <a:gd name="T17" fmla="*/ 44 h 88"/>
                <a:gd name="T18" fmla="*/ 44 w 58"/>
                <a:gd name="T19" fmla="*/ 47 h 88"/>
                <a:gd name="T20" fmla="*/ 49 w 58"/>
                <a:gd name="T21" fmla="*/ 49 h 88"/>
                <a:gd name="T22" fmla="*/ 53 w 58"/>
                <a:gd name="T23" fmla="*/ 54 h 88"/>
                <a:gd name="T24" fmla="*/ 57 w 58"/>
                <a:gd name="T25" fmla="*/ 58 h 88"/>
                <a:gd name="T26" fmla="*/ 58 w 58"/>
                <a:gd name="T27" fmla="*/ 64 h 88"/>
                <a:gd name="T28" fmla="*/ 58 w 58"/>
                <a:gd name="T29" fmla="*/ 70 h 88"/>
                <a:gd name="T30" fmla="*/ 56 w 58"/>
                <a:gd name="T31" fmla="*/ 77 h 88"/>
                <a:gd name="T32" fmla="*/ 51 w 58"/>
                <a:gd name="T33" fmla="*/ 83 h 88"/>
                <a:gd name="T34" fmla="*/ 45 w 58"/>
                <a:gd name="T35" fmla="*/ 87 h 88"/>
                <a:gd name="T36" fmla="*/ 38 w 58"/>
                <a:gd name="T37" fmla="*/ 88 h 88"/>
                <a:gd name="T38" fmla="*/ 32 w 58"/>
                <a:gd name="T39" fmla="*/ 88 h 88"/>
                <a:gd name="T40" fmla="*/ 27 w 58"/>
                <a:gd name="T41" fmla="*/ 85 h 88"/>
                <a:gd name="T42" fmla="*/ 22 w 58"/>
                <a:gd name="T43" fmla="*/ 82 h 88"/>
                <a:gd name="T44" fmla="*/ 19 w 58"/>
                <a:gd name="T45" fmla="*/ 76 h 88"/>
                <a:gd name="T46" fmla="*/ 16 w 58"/>
                <a:gd name="T47" fmla="*/ 70 h 88"/>
                <a:gd name="T48" fmla="*/ 15 w 58"/>
                <a:gd name="T49" fmla="*/ 64 h 88"/>
                <a:gd name="T50" fmla="*/ 14 w 58"/>
                <a:gd name="T51" fmla="*/ 57 h 88"/>
                <a:gd name="T52" fmla="*/ 13 w 58"/>
                <a:gd name="T53" fmla="*/ 50 h 88"/>
                <a:gd name="T54" fmla="*/ 10 w 58"/>
                <a:gd name="T55" fmla="*/ 43 h 88"/>
                <a:gd name="T56" fmla="*/ 8 w 58"/>
                <a:gd name="T57" fmla="*/ 37 h 88"/>
                <a:gd name="T58" fmla="*/ 5 w 58"/>
                <a:gd name="T59" fmla="*/ 32 h 88"/>
                <a:gd name="T60" fmla="*/ 2 w 58"/>
                <a:gd name="T61" fmla="*/ 27 h 88"/>
                <a:gd name="T62" fmla="*/ 1 w 58"/>
                <a:gd name="T63" fmla="*/ 24 h 88"/>
                <a:gd name="T64" fmla="*/ 0 w 58"/>
                <a:gd name="T65" fmla="*/ 22 h 88"/>
                <a:gd name="T66" fmla="*/ 1 w 58"/>
                <a:gd name="T67" fmla="*/ 19 h 88"/>
                <a:gd name="T68" fmla="*/ 5 w 58"/>
                <a:gd name="T69" fmla="*/ 11 h 88"/>
                <a:gd name="T70" fmla="*/ 12 w 58"/>
                <a:gd name="T71" fmla="*/ 4 h 88"/>
                <a:gd name="T72" fmla="*/ 22 w 58"/>
                <a:gd name="T73" fmla="*/ 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58" h="88">
                  <a:moveTo>
                    <a:pt x="22" y="0"/>
                  </a:moveTo>
                  <a:lnTo>
                    <a:pt x="22" y="3"/>
                  </a:lnTo>
                  <a:lnTo>
                    <a:pt x="22" y="7"/>
                  </a:lnTo>
                  <a:lnTo>
                    <a:pt x="23" y="13"/>
                  </a:lnTo>
                  <a:lnTo>
                    <a:pt x="24" y="21"/>
                  </a:lnTo>
                  <a:lnTo>
                    <a:pt x="27" y="29"/>
                  </a:lnTo>
                  <a:lnTo>
                    <a:pt x="29" y="36"/>
                  </a:lnTo>
                  <a:lnTo>
                    <a:pt x="34" y="42"/>
                  </a:lnTo>
                  <a:lnTo>
                    <a:pt x="38" y="44"/>
                  </a:lnTo>
                  <a:lnTo>
                    <a:pt x="44" y="47"/>
                  </a:lnTo>
                  <a:lnTo>
                    <a:pt x="49" y="49"/>
                  </a:lnTo>
                  <a:lnTo>
                    <a:pt x="53" y="54"/>
                  </a:lnTo>
                  <a:lnTo>
                    <a:pt x="57" y="58"/>
                  </a:lnTo>
                  <a:lnTo>
                    <a:pt x="58" y="64"/>
                  </a:lnTo>
                  <a:lnTo>
                    <a:pt x="58" y="70"/>
                  </a:lnTo>
                  <a:lnTo>
                    <a:pt x="56" y="77"/>
                  </a:lnTo>
                  <a:lnTo>
                    <a:pt x="51" y="83"/>
                  </a:lnTo>
                  <a:lnTo>
                    <a:pt x="45" y="87"/>
                  </a:lnTo>
                  <a:lnTo>
                    <a:pt x="38" y="88"/>
                  </a:lnTo>
                  <a:lnTo>
                    <a:pt x="32" y="88"/>
                  </a:lnTo>
                  <a:lnTo>
                    <a:pt x="27" y="85"/>
                  </a:lnTo>
                  <a:lnTo>
                    <a:pt x="22" y="82"/>
                  </a:lnTo>
                  <a:lnTo>
                    <a:pt x="19" y="76"/>
                  </a:lnTo>
                  <a:lnTo>
                    <a:pt x="16" y="70"/>
                  </a:lnTo>
                  <a:lnTo>
                    <a:pt x="15" y="64"/>
                  </a:lnTo>
                  <a:lnTo>
                    <a:pt x="14" y="57"/>
                  </a:lnTo>
                  <a:lnTo>
                    <a:pt x="13" y="50"/>
                  </a:lnTo>
                  <a:lnTo>
                    <a:pt x="10" y="43"/>
                  </a:lnTo>
                  <a:lnTo>
                    <a:pt x="8" y="37"/>
                  </a:lnTo>
                  <a:lnTo>
                    <a:pt x="5" y="32"/>
                  </a:lnTo>
                  <a:lnTo>
                    <a:pt x="2" y="27"/>
                  </a:lnTo>
                  <a:lnTo>
                    <a:pt x="1" y="24"/>
                  </a:lnTo>
                  <a:lnTo>
                    <a:pt x="0" y="22"/>
                  </a:lnTo>
                  <a:lnTo>
                    <a:pt x="1" y="19"/>
                  </a:lnTo>
                  <a:lnTo>
                    <a:pt x="5" y="11"/>
                  </a:lnTo>
                  <a:lnTo>
                    <a:pt x="12" y="4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CCFFFF"/>
            </a:soli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47" name="Freeform 974"/>
            <p:cNvSpPr>
              <a:spLocks/>
            </p:cNvSpPr>
            <p:nvPr/>
          </p:nvSpPr>
          <p:spPr bwMode="auto">
            <a:xfrm>
              <a:off x="8803682" y="2230211"/>
              <a:ext cx="20200" cy="29956"/>
            </a:xfrm>
            <a:custGeom>
              <a:avLst/>
              <a:gdLst>
                <a:gd name="T0" fmla="*/ 22 w 58"/>
                <a:gd name="T1" fmla="*/ 0 h 88"/>
                <a:gd name="T2" fmla="*/ 22 w 58"/>
                <a:gd name="T3" fmla="*/ 0 h 88"/>
                <a:gd name="T4" fmla="*/ 22 w 58"/>
                <a:gd name="T5" fmla="*/ 3 h 88"/>
                <a:gd name="T6" fmla="*/ 22 w 58"/>
                <a:gd name="T7" fmla="*/ 7 h 88"/>
                <a:gd name="T8" fmla="*/ 23 w 58"/>
                <a:gd name="T9" fmla="*/ 13 h 88"/>
                <a:gd name="T10" fmla="*/ 24 w 58"/>
                <a:gd name="T11" fmla="*/ 21 h 88"/>
                <a:gd name="T12" fmla="*/ 27 w 58"/>
                <a:gd name="T13" fmla="*/ 29 h 88"/>
                <a:gd name="T14" fmla="*/ 29 w 58"/>
                <a:gd name="T15" fmla="*/ 36 h 88"/>
                <a:gd name="T16" fmla="*/ 34 w 58"/>
                <a:gd name="T17" fmla="*/ 42 h 88"/>
                <a:gd name="T18" fmla="*/ 38 w 58"/>
                <a:gd name="T19" fmla="*/ 44 h 88"/>
                <a:gd name="T20" fmla="*/ 38 w 58"/>
                <a:gd name="T21" fmla="*/ 44 h 88"/>
                <a:gd name="T22" fmla="*/ 44 w 58"/>
                <a:gd name="T23" fmla="*/ 47 h 88"/>
                <a:gd name="T24" fmla="*/ 49 w 58"/>
                <a:gd name="T25" fmla="*/ 49 h 88"/>
                <a:gd name="T26" fmla="*/ 53 w 58"/>
                <a:gd name="T27" fmla="*/ 54 h 88"/>
                <a:gd name="T28" fmla="*/ 57 w 58"/>
                <a:gd name="T29" fmla="*/ 58 h 88"/>
                <a:gd name="T30" fmla="*/ 58 w 58"/>
                <a:gd name="T31" fmla="*/ 64 h 88"/>
                <a:gd name="T32" fmla="*/ 58 w 58"/>
                <a:gd name="T33" fmla="*/ 70 h 88"/>
                <a:gd name="T34" fmla="*/ 56 w 58"/>
                <a:gd name="T35" fmla="*/ 77 h 88"/>
                <a:gd name="T36" fmla="*/ 51 w 58"/>
                <a:gd name="T37" fmla="*/ 83 h 88"/>
                <a:gd name="T38" fmla="*/ 51 w 58"/>
                <a:gd name="T39" fmla="*/ 83 h 88"/>
                <a:gd name="T40" fmla="*/ 45 w 58"/>
                <a:gd name="T41" fmla="*/ 87 h 88"/>
                <a:gd name="T42" fmla="*/ 38 w 58"/>
                <a:gd name="T43" fmla="*/ 88 h 88"/>
                <a:gd name="T44" fmla="*/ 32 w 58"/>
                <a:gd name="T45" fmla="*/ 88 h 88"/>
                <a:gd name="T46" fmla="*/ 27 w 58"/>
                <a:gd name="T47" fmla="*/ 85 h 88"/>
                <a:gd name="T48" fmla="*/ 22 w 58"/>
                <a:gd name="T49" fmla="*/ 82 h 88"/>
                <a:gd name="T50" fmla="*/ 19 w 58"/>
                <a:gd name="T51" fmla="*/ 76 h 88"/>
                <a:gd name="T52" fmla="*/ 16 w 58"/>
                <a:gd name="T53" fmla="*/ 70 h 88"/>
                <a:gd name="T54" fmla="*/ 15 w 58"/>
                <a:gd name="T55" fmla="*/ 64 h 88"/>
                <a:gd name="T56" fmla="*/ 15 w 58"/>
                <a:gd name="T57" fmla="*/ 64 h 88"/>
                <a:gd name="T58" fmla="*/ 14 w 58"/>
                <a:gd name="T59" fmla="*/ 57 h 88"/>
                <a:gd name="T60" fmla="*/ 13 w 58"/>
                <a:gd name="T61" fmla="*/ 50 h 88"/>
                <a:gd name="T62" fmla="*/ 10 w 58"/>
                <a:gd name="T63" fmla="*/ 43 h 88"/>
                <a:gd name="T64" fmla="*/ 8 w 58"/>
                <a:gd name="T65" fmla="*/ 37 h 88"/>
                <a:gd name="T66" fmla="*/ 5 w 58"/>
                <a:gd name="T67" fmla="*/ 32 h 88"/>
                <a:gd name="T68" fmla="*/ 2 w 58"/>
                <a:gd name="T69" fmla="*/ 27 h 88"/>
                <a:gd name="T70" fmla="*/ 1 w 58"/>
                <a:gd name="T71" fmla="*/ 24 h 88"/>
                <a:gd name="T72" fmla="*/ 0 w 58"/>
                <a:gd name="T73" fmla="*/ 22 h 88"/>
                <a:gd name="T74" fmla="*/ 0 w 58"/>
                <a:gd name="T75" fmla="*/ 22 h 88"/>
                <a:gd name="T76" fmla="*/ 1 w 58"/>
                <a:gd name="T77" fmla="*/ 19 h 88"/>
                <a:gd name="T78" fmla="*/ 5 w 58"/>
                <a:gd name="T79" fmla="*/ 11 h 88"/>
                <a:gd name="T80" fmla="*/ 12 w 58"/>
                <a:gd name="T81" fmla="*/ 4 h 88"/>
                <a:gd name="T82" fmla="*/ 22 w 58"/>
                <a:gd name="T83" fmla="*/ 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58" h="88">
                  <a:moveTo>
                    <a:pt x="22" y="0"/>
                  </a:moveTo>
                  <a:lnTo>
                    <a:pt x="22" y="0"/>
                  </a:lnTo>
                  <a:lnTo>
                    <a:pt x="22" y="3"/>
                  </a:lnTo>
                  <a:lnTo>
                    <a:pt x="22" y="7"/>
                  </a:lnTo>
                  <a:lnTo>
                    <a:pt x="23" y="13"/>
                  </a:lnTo>
                  <a:lnTo>
                    <a:pt x="24" y="21"/>
                  </a:lnTo>
                  <a:lnTo>
                    <a:pt x="27" y="29"/>
                  </a:lnTo>
                  <a:lnTo>
                    <a:pt x="29" y="36"/>
                  </a:lnTo>
                  <a:lnTo>
                    <a:pt x="34" y="42"/>
                  </a:lnTo>
                  <a:lnTo>
                    <a:pt x="38" y="44"/>
                  </a:lnTo>
                  <a:lnTo>
                    <a:pt x="38" y="44"/>
                  </a:lnTo>
                  <a:lnTo>
                    <a:pt x="44" y="47"/>
                  </a:lnTo>
                  <a:lnTo>
                    <a:pt x="49" y="49"/>
                  </a:lnTo>
                  <a:lnTo>
                    <a:pt x="53" y="54"/>
                  </a:lnTo>
                  <a:lnTo>
                    <a:pt x="57" y="58"/>
                  </a:lnTo>
                  <a:lnTo>
                    <a:pt x="58" y="64"/>
                  </a:lnTo>
                  <a:lnTo>
                    <a:pt x="58" y="70"/>
                  </a:lnTo>
                  <a:lnTo>
                    <a:pt x="56" y="77"/>
                  </a:lnTo>
                  <a:lnTo>
                    <a:pt x="51" y="83"/>
                  </a:lnTo>
                  <a:lnTo>
                    <a:pt x="51" y="83"/>
                  </a:lnTo>
                  <a:lnTo>
                    <a:pt x="45" y="87"/>
                  </a:lnTo>
                  <a:lnTo>
                    <a:pt x="38" y="88"/>
                  </a:lnTo>
                  <a:lnTo>
                    <a:pt x="32" y="88"/>
                  </a:lnTo>
                  <a:lnTo>
                    <a:pt x="27" y="85"/>
                  </a:lnTo>
                  <a:lnTo>
                    <a:pt x="22" y="82"/>
                  </a:lnTo>
                  <a:lnTo>
                    <a:pt x="19" y="76"/>
                  </a:lnTo>
                  <a:lnTo>
                    <a:pt x="16" y="70"/>
                  </a:lnTo>
                  <a:lnTo>
                    <a:pt x="15" y="64"/>
                  </a:lnTo>
                  <a:lnTo>
                    <a:pt x="15" y="64"/>
                  </a:lnTo>
                  <a:lnTo>
                    <a:pt x="14" y="57"/>
                  </a:lnTo>
                  <a:lnTo>
                    <a:pt x="13" y="50"/>
                  </a:lnTo>
                  <a:lnTo>
                    <a:pt x="10" y="43"/>
                  </a:lnTo>
                  <a:lnTo>
                    <a:pt x="8" y="37"/>
                  </a:lnTo>
                  <a:lnTo>
                    <a:pt x="5" y="32"/>
                  </a:lnTo>
                  <a:lnTo>
                    <a:pt x="2" y="27"/>
                  </a:lnTo>
                  <a:lnTo>
                    <a:pt x="1" y="24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1" y="19"/>
                  </a:lnTo>
                  <a:lnTo>
                    <a:pt x="5" y="11"/>
                  </a:lnTo>
                  <a:lnTo>
                    <a:pt x="12" y="4"/>
                  </a:lnTo>
                  <a:lnTo>
                    <a:pt x="22" y="0"/>
                  </a:lnTo>
                </a:path>
              </a:pathLst>
            </a:custGeom>
            <a:solidFill>
              <a:srgbClr val="CCFFFF"/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48" name="Freeform 975"/>
            <p:cNvSpPr>
              <a:spLocks/>
            </p:cNvSpPr>
            <p:nvPr/>
          </p:nvSpPr>
          <p:spPr bwMode="auto">
            <a:xfrm>
              <a:off x="8807721" y="2346290"/>
              <a:ext cx="28280" cy="18722"/>
            </a:xfrm>
            <a:custGeom>
              <a:avLst/>
              <a:gdLst>
                <a:gd name="T0" fmla="*/ 11 w 74"/>
                <a:gd name="T1" fmla="*/ 0 h 61"/>
                <a:gd name="T2" fmla="*/ 12 w 74"/>
                <a:gd name="T3" fmla="*/ 4 h 61"/>
                <a:gd name="T4" fmla="*/ 16 w 74"/>
                <a:gd name="T5" fmla="*/ 12 h 61"/>
                <a:gd name="T6" fmla="*/ 24 w 74"/>
                <a:gd name="T7" fmla="*/ 21 h 61"/>
                <a:gd name="T8" fmla="*/ 38 w 74"/>
                <a:gd name="T9" fmla="*/ 22 h 61"/>
                <a:gd name="T10" fmla="*/ 46 w 74"/>
                <a:gd name="T11" fmla="*/ 21 h 61"/>
                <a:gd name="T12" fmla="*/ 53 w 74"/>
                <a:gd name="T13" fmla="*/ 23 h 61"/>
                <a:gd name="T14" fmla="*/ 60 w 74"/>
                <a:gd name="T15" fmla="*/ 26 h 61"/>
                <a:gd name="T16" fmla="*/ 65 w 74"/>
                <a:gd name="T17" fmla="*/ 31 h 61"/>
                <a:gd name="T18" fmla="*/ 68 w 74"/>
                <a:gd name="T19" fmla="*/ 36 h 61"/>
                <a:gd name="T20" fmla="*/ 72 w 74"/>
                <a:gd name="T21" fmla="*/ 40 h 61"/>
                <a:gd name="T22" fmla="*/ 73 w 74"/>
                <a:gd name="T23" fmla="*/ 44 h 61"/>
                <a:gd name="T24" fmla="*/ 74 w 74"/>
                <a:gd name="T25" fmla="*/ 45 h 61"/>
                <a:gd name="T26" fmla="*/ 33 w 74"/>
                <a:gd name="T27" fmla="*/ 61 h 61"/>
                <a:gd name="T28" fmla="*/ 0 w 74"/>
                <a:gd name="T29" fmla="*/ 32 h 61"/>
                <a:gd name="T30" fmla="*/ 11 w 74"/>
                <a:gd name="T31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4" h="61">
                  <a:moveTo>
                    <a:pt x="11" y="0"/>
                  </a:moveTo>
                  <a:lnTo>
                    <a:pt x="12" y="4"/>
                  </a:lnTo>
                  <a:lnTo>
                    <a:pt x="16" y="12"/>
                  </a:lnTo>
                  <a:lnTo>
                    <a:pt x="24" y="21"/>
                  </a:lnTo>
                  <a:lnTo>
                    <a:pt x="38" y="22"/>
                  </a:lnTo>
                  <a:lnTo>
                    <a:pt x="46" y="21"/>
                  </a:lnTo>
                  <a:lnTo>
                    <a:pt x="53" y="23"/>
                  </a:lnTo>
                  <a:lnTo>
                    <a:pt x="60" y="26"/>
                  </a:lnTo>
                  <a:lnTo>
                    <a:pt x="65" y="31"/>
                  </a:lnTo>
                  <a:lnTo>
                    <a:pt x="68" y="36"/>
                  </a:lnTo>
                  <a:lnTo>
                    <a:pt x="72" y="40"/>
                  </a:lnTo>
                  <a:lnTo>
                    <a:pt x="73" y="44"/>
                  </a:lnTo>
                  <a:lnTo>
                    <a:pt x="74" y="45"/>
                  </a:lnTo>
                  <a:lnTo>
                    <a:pt x="33" y="61"/>
                  </a:lnTo>
                  <a:lnTo>
                    <a:pt x="0" y="32"/>
                  </a:lnTo>
                  <a:lnTo>
                    <a:pt x="11" y="0"/>
                  </a:lnTo>
                  <a:close/>
                </a:path>
              </a:pathLst>
            </a:custGeom>
            <a:solidFill>
              <a:srgbClr val="CCFFFF"/>
            </a:soli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49" name="Freeform 976"/>
            <p:cNvSpPr>
              <a:spLocks/>
            </p:cNvSpPr>
            <p:nvPr/>
          </p:nvSpPr>
          <p:spPr bwMode="auto">
            <a:xfrm>
              <a:off x="8807721" y="2346290"/>
              <a:ext cx="28280" cy="18722"/>
            </a:xfrm>
            <a:custGeom>
              <a:avLst/>
              <a:gdLst>
                <a:gd name="T0" fmla="*/ 11 w 74"/>
                <a:gd name="T1" fmla="*/ 0 h 61"/>
                <a:gd name="T2" fmla="*/ 11 w 74"/>
                <a:gd name="T3" fmla="*/ 0 h 61"/>
                <a:gd name="T4" fmla="*/ 12 w 74"/>
                <a:gd name="T5" fmla="*/ 4 h 61"/>
                <a:gd name="T6" fmla="*/ 16 w 74"/>
                <a:gd name="T7" fmla="*/ 12 h 61"/>
                <a:gd name="T8" fmla="*/ 24 w 74"/>
                <a:gd name="T9" fmla="*/ 21 h 61"/>
                <a:gd name="T10" fmla="*/ 38 w 74"/>
                <a:gd name="T11" fmla="*/ 22 h 61"/>
                <a:gd name="T12" fmla="*/ 38 w 74"/>
                <a:gd name="T13" fmla="*/ 22 h 61"/>
                <a:gd name="T14" fmla="*/ 46 w 74"/>
                <a:gd name="T15" fmla="*/ 21 h 61"/>
                <a:gd name="T16" fmla="*/ 53 w 74"/>
                <a:gd name="T17" fmla="*/ 23 h 61"/>
                <a:gd name="T18" fmla="*/ 60 w 74"/>
                <a:gd name="T19" fmla="*/ 26 h 61"/>
                <a:gd name="T20" fmla="*/ 65 w 74"/>
                <a:gd name="T21" fmla="*/ 31 h 61"/>
                <a:gd name="T22" fmla="*/ 68 w 74"/>
                <a:gd name="T23" fmla="*/ 36 h 61"/>
                <a:gd name="T24" fmla="*/ 72 w 74"/>
                <a:gd name="T25" fmla="*/ 40 h 61"/>
                <a:gd name="T26" fmla="*/ 73 w 74"/>
                <a:gd name="T27" fmla="*/ 44 h 61"/>
                <a:gd name="T28" fmla="*/ 74 w 74"/>
                <a:gd name="T29" fmla="*/ 45 h 61"/>
                <a:gd name="T30" fmla="*/ 33 w 74"/>
                <a:gd name="T31" fmla="*/ 61 h 61"/>
                <a:gd name="T32" fmla="*/ 0 w 74"/>
                <a:gd name="T33" fmla="*/ 32 h 61"/>
                <a:gd name="T34" fmla="*/ 11 w 74"/>
                <a:gd name="T35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4" h="61">
                  <a:moveTo>
                    <a:pt x="11" y="0"/>
                  </a:moveTo>
                  <a:lnTo>
                    <a:pt x="11" y="0"/>
                  </a:lnTo>
                  <a:lnTo>
                    <a:pt x="12" y="4"/>
                  </a:lnTo>
                  <a:lnTo>
                    <a:pt x="16" y="12"/>
                  </a:lnTo>
                  <a:lnTo>
                    <a:pt x="24" y="21"/>
                  </a:lnTo>
                  <a:lnTo>
                    <a:pt x="38" y="22"/>
                  </a:lnTo>
                  <a:lnTo>
                    <a:pt x="38" y="22"/>
                  </a:lnTo>
                  <a:lnTo>
                    <a:pt x="46" y="21"/>
                  </a:lnTo>
                  <a:lnTo>
                    <a:pt x="53" y="23"/>
                  </a:lnTo>
                  <a:lnTo>
                    <a:pt x="60" y="26"/>
                  </a:lnTo>
                  <a:lnTo>
                    <a:pt x="65" y="31"/>
                  </a:lnTo>
                  <a:lnTo>
                    <a:pt x="68" y="36"/>
                  </a:lnTo>
                  <a:lnTo>
                    <a:pt x="72" y="40"/>
                  </a:lnTo>
                  <a:lnTo>
                    <a:pt x="73" y="44"/>
                  </a:lnTo>
                  <a:lnTo>
                    <a:pt x="74" y="45"/>
                  </a:lnTo>
                  <a:lnTo>
                    <a:pt x="33" y="61"/>
                  </a:lnTo>
                  <a:lnTo>
                    <a:pt x="0" y="32"/>
                  </a:lnTo>
                  <a:lnTo>
                    <a:pt x="11" y="0"/>
                  </a:lnTo>
                </a:path>
              </a:pathLst>
            </a:custGeom>
            <a:solidFill>
              <a:srgbClr val="CCFFFF"/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50" name="Freeform 977"/>
            <p:cNvSpPr>
              <a:spLocks/>
            </p:cNvSpPr>
            <p:nvPr/>
          </p:nvSpPr>
          <p:spPr bwMode="auto">
            <a:xfrm>
              <a:off x="8827921" y="2368757"/>
              <a:ext cx="16160" cy="11233"/>
            </a:xfrm>
            <a:custGeom>
              <a:avLst/>
              <a:gdLst>
                <a:gd name="T0" fmla="*/ 0 w 48"/>
                <a:gd name="T1" fmla="*/ 0 h 41"/>
                <a:gd name="T2" fmla="*/ 2 w 48"/>
                <a:gd name="T3" fmla="*/ 0 h 41"/>
                <a:gd name="T4" fmla="*/ 9 w 48"/>
                <a:gd name="T5" fmla="*/ 2 h 41"/>
                <a:gd name="T6" fmla="*/ 17 w 48"/>
                <a:gd name="T7" fmla="*/ 4 h 41"/>
                <a:gd name="T8" fmla="*/ 28 w 48"/>
                <a:gd name="T9" fmla="*/ 6 h 41"/>
                <a:gd name="T10" fmla="*/ 37 w 48"/>
                <a:gd name="T11" fmla="*/ 11 h 41"/>
                <a:gd name="T12" fmla="*/ 44 w 48"/>
                <a:gd name="T13" fmla="*/ 15 h 41"/>
                <a:gd name="T14" fmla="*/ 48 w 48"/>
                <a:gd name="T15" fmla="*/ 21 h 41"/>
                <a:gd name="T16" fmla="*/ 47 w 48"/>
                <a:gd name="T17" fmla="*/ 29 h 41"/>
                <a:gd name="T18" fmla="*/ 39 w 48"/>
                <a:gd name="T19" fmla="*/ 40 h 41"/>
                <a:gd name="T20" fmla="*/ 30 w 48"/>
                <a:gd name="T21" fmla="*/ 41 h 41"/>
                <a:gd name="T22" fmla="*/ 22 w 48"/>
                <a:gd name="T23" fmla="*/ 38 h 41"/>
                <a:gd name="T24" fmla="*/ 18 w 48"/>
                <a:gd name="T25" fmla="*/ 35 h 41"/>
                <a:gd name="T26" fmla="*/ 17 w 48"/>
                <a:gd name="T27" fmla="*/ 34 h 41"/>
                <a:gd name="T28" fmla="*/ 16 w 48"/>
                <a:gd name="T29" fmla="*/ 31 h 41"/>
                <a:gd name="T30" fmla="*/ 13 w 48"/>
                <a:gd name="T31" fmla="*/ 25 h 41"/>
                <a:gd name="T32" fmla="*/ 9 w 48"/>
                <a:gd name="T33" fmla="*/ 19 h 41"/>
                <a:gd name="T34" fmla="*/ 6 w 48"/>
                <a:gd name="T35" fmla="*/ 13 h 41"/>
                <a:gd name="T36" fmla="*/ 3 w 48"/>
                <a:gd name="T37" fmla="*/ 7 h 41"/>
                <a:gd name="T38" fmla="*/ 1 w 48"/>
                <a:gd name="T39" fmla="*/ 3 h 41"/>
                <a:gd name="T40" fmla="*/ 0 w 48"/>
                <a:gd name="T41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8" h="41">
                  <a:moveTo>
                    <a:pt x="0" y="0"/>
                  </a:moveTo>
                  <a:lnTo>
                    <a:pt x="2" y="0"/>
                  </a:lnTo>
                  <a:lnTo>
                    <a:pt x="9" y="2"/>
                  </a:lnTo>
                  <a:lnTo>
                    <a:pt x="17" y="4"/>
                  </a:lnTo>
                  <a:lnTo>
                    <a:pt x="28" y="6"/>
                  </a:lnTo>
                  <a:lnTo>
                    <a:pt x="37" y="11"/>
                  </a:lnTo>
                  <a:lnTo>
                    <a:pt x="44" y="15"/>
                  </a:lnTo>
                  <a:lnTo>
                    <a:pt x="48" y="21"/>
                  </a:lnTo>
                  <a:lnTo>
                    <a:pt x="47" y="29"/>
                  </a:lnTo>
                  <a:lnTo>
                    <a:pt x="39" y="40"/>
                  </a:lnTo>
                  <a:lnTo>
                    <a:pt x="30" y="41"/>
                  </a:lnTo>
                  <a:lnTo>
                    <a:pt x="22" y="38"/>
                  </a:lnTo>
                  <a:lnTo>
                    <a:pt x="18" y="35"/>
                  </a:lnTo>
                  <a:lnTo>
                    <a:pt x="17" y="34"/>
                  </a:lnTo>
                  <a:lnTo>
                    <a:pt x="16" y="31"/>
                  </a:lnTo>
                  <a:lnTo>
                    <a:pt x="13" y="25"/>
                  </a:lnTo>
                  <a:lnTo>
                    <a:pt x="9" y="19"/>
                  </a:lnTo>
                  <a:lnTo>
                    <a:pt x="6" y="13"/>
                  </a:lnTo>
                  <a:lnTo>
                    <a:pt x="3" y="7"/>
                  </a:lnTo>
                  <a:lnTo>
                    <a:pt x="1" y="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FFFF"/>
            </a:soli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51" name="Freeform 978"/>
            <p:cNvSpPr>
              <a:spLocks/>
            </p:cNvSpPr>
            <p:nvPr/>
          </p:nvSpPr>
          <p:spPr bwMode="auto">
            <a:xfrm>
              <a:off x="8827921" y="2368757"/>
              <a:ext cx="16160" cy="11233"/>
            </a:xfrm>
            <a:custGeom>
              <a:avLst/>
              <a:gdLst>
                <a:gd name="T0" fmla="*/ 0 w 48"/>
                <a:gd name="T1" fmla="*/ 0 h 41"/>
                <a:gd name="T2" fmla="*/ 0 w 48"/>
                <a:gd name="T3" fmla="*/ 0 h 41"/>
                <a:gd name="T4" fmla="*/ 2 w 48"/>
                <a:gd name="T5" fmla="*/ 0 h 41"/>
                <a:gd name="T6" fmla="*/ 9 w 48"/>
                <a:gd name="T7" fmla="*/ 2 h 41"/>
                <a:gd name="T8" fmla="*/ 17 w 48"/>
                <a:gd name="T9" fmla="*/ 4 h 41"/>
                <a:gd name="T10" fmla="*/ 28 w 48"/>
                <a:gd name="T11" fmla="*/ 6 h 41"/>
                <a:gd name="T12" fmla="*/ 37 w 48"/>
                <a:gd name="T13" fmla="*/ 11 h 41"/>
                <a:gd name="T14" fmla="*/ 44 w 48"/>
                <a:gd name="T15" fmla="*/ 15 h 41"/>
                <a:gd name="T16" fmla="*/ 48 w 48"/>
                <a:gd name="T17" fmla="*/ 21 h 41"/>
                <a:gd name="T18" fmla="*/ 47 w 48"/>
                <a:gd name="T19" fmla="*/ 29 h 41"/>
                <a:gd name="T20" fmla="*/ 47 w 48"/>
                <a:gd name="T21" fmla="*/ 29 h 41"/>
                <a:gd name="T22" fmla="*/ 39 w 48"/>
                <a:gd name="T23" fmla="*/ 40 h 41"/>
                <a:gd name="T24" fmla="*/ 30 w 48"/>
                <a:gd name="T25" fmla="*/ 41 h 41"/>
                <a:gd name="T26" fmla="*/ 22 w 48"/>
                <a:gd name="T27" fmla="*/ 38 h 41"/>
                <a:gd name="T28" fmla="*/ 18 w 48"/>
                <a:gd name="T29" fmla="*/ 35 h 41"/>
                <a:gd name="T30" fmla="*/ 18 w 48"/>
                <a:gd name="T31" fmla="*/ 35 h 41"/>
                <a:gd name="T32" fmla="*/ 17 w 48"/>
                <a:gd name="T33" fmla="*/ 34 h 41"/>
                <a:gd name="T34" fmla="*/ 16 w 48"/>
                <a:gd name="T35" fmla="*/ 31 h 41"/>
                <a:gd name="T36" fmla="*/ 13 w 48"/>
                <a:gd name="T37" fmla="*/ 25 h 41"/>
                <a:gd name="T38" fmla="*/ 9 w 48"/>
                <a:gd name="T39" fmla="*/ 19 h 41"/>
                <a:gd name="T40" fmla="*/ 6 w 48"/>
                <a:gd name="T41" fmla="*/ 13 h 41"/>
                <a:gd name="T42" fmla="*/ 3 w 48"/>
                <a:gd name="T43" fmla="*/ 7 h 41"/>
                <a:gd name="T44" fmla="*/ 1 w 48"/>
                <a:gd name="T45" fmla="*/ 3 h 41"/>
                <a:gd name="T46" fmla="*/ 0 w 48"/>
                <a:gd name="T47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48" h="41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9" y="2"/>
                  </a:lnTo>
                  <a:lnTo>
                    <a:pt x="17" y="4"/>
                  </a:lnTo>
                  <a:lnTo>
                    <a:pt x="28" y="6"/>
                  </a:lnTo>
                  <a:lnTo>
                    <a:pt x="37" y="11"/>
                  </a:lnTo>
                  <a:lnTo>
                    <a:pt x="44" y="15"/>
                  </a:lnTo>
                  <a:lnTo>
                    <a:pt x="48" y="21"/>
                  </a:lnTo>
                  <a:lnTo>
                    <a:pt x="47" y="29"/>
                  </a:lnTo>
                  <a:lnTo>
                    <a:pt x="47" y="29"/>
                  </a:lnTo>
                  <a:lnTo>
                    <a:pt x="39" y="40"/>
                  </a:lnTo>
                  <a:lnTo>
                    <a:pt x="30" y="41"/>
                  </a:lnTo>
                  <a:lnTo>
                    <a:pt x="22" y="38"/>
                  </a:lnTo>
                  <a:lnTo>
                    <a:pt x="18" y="35"/>
                  </a:lnTo>
                  <a:lnTo>
                    <a:pt x="18" y="35"/>
                  </a:lnTo>
                  <a:lnTo>
                    <a:pt x="17" y="34"/>
                  </a:lnTo>
                  <a:lnTo>
                    <a:pt x="16" y="31"/>
                  </a:lnTo>
                  <a:lnTo>
                    <a:pt x="13" y="25"/>
                  </a:lnTo>
                  <a:lnTo>
                    <a:pt x="9" y="19"/>
                  </a:lnTo>
                  <a:lnTo>
                    <a:pt x="6" y="13"/>
                  </a:lnTo>
                  <a:lnTo>
                    <a:pt x="3" y="7"/>
                  </a:lnTo>
                  <a:lnTo>
                    <a:pt x="1" y="3"/>
                  </a:lnTo>
                  <a:lnTo>
                    <a:pt x="0" y="0"/>
                  </a:lnTo>
                </a:path>
              </a:pathLst>
            </a:custGeom>
            <a:solidFill>
              <a:srgbClr val="CCFFFF"/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52" name="Freeform 979"/>
            <p:cNvSpPr>
              <a:spLocks/>
            </p:cNvSpPr>
            <p:nvPr/>
          </p:nvSpPr>
          <p:spPr bwMode="auto">
            <a:xfrm>
              <a:off x="8787522" y="2421180"/>
              <a:ext cx="20200" cy="7489"/>
            </a:xfrm>
            <a:custGeom>
              <a:avLst/>
              <a:gdLst>
                <a:gd name="T0" fmla="*/ 57 w 68"/>
                <a:gd name="T1" fmla="*/ 3 h 28"/>
                <a:gd name="T2" fmla="*/ 19 w 68"/>
                <a:gd name="T3" fmla="*/ 0 h 28"/>
                <a:gd name="T4" fmla="*/ 12 w 68"/>
                <a:gd name="T5" fmla="*/ 5 h 28"/>
                <a:gd name="T6" fmla="*/ 6 w 68"/>
                <a:gd name="T7" fmla="*/ 10 h 28"/>
                <a:gd name="T8" fmla="*/ 2 w 68"/>
                <a:gd name="T9" fmla="*/ 14 h 28"/>
                <a:gd name="T10" fmla="*/ 0 w 68"/>
                <a:gd name="T11" fmla="*/ 18 h 28"/>
                <a:gd name="T12" fmla="*/ 1 w 68"/>
                <a:gd name="T13" fmla="*/ 20 h 28"/>
                <a:gd name="T14" fmla="*/ 6 w 68"/>
                <a:gd name="T15" fmla="*/ 21 h 28"/>
                <a:gd name="T16" fmla="*/ 15 w 68"/>
                <a:gd name="T17" fmla="*/ 20 h 28"/>
                <a:gd name="T18" fmla="*/ 29 w 68"/>
                <a:gd name="T19" fmla="*/ 15 h 28"/>
                <a:gd name="T20" fmla="*/ 43 w 68"/>
                <a:gd name="T21" fmla="*/ 12 h 28"/>
                <a:gd name="T22" fmla="*/ 52 w 68"/>
                <a:gd name="T23" fmla="*/ 11 h 28"/>
                <a:gd name="T24" fmla="*/ 57 w 68"/>
                <a:gd name="T25" fmla="*/ 13 h 28"/>
                <a:gd name="T26" fmla="*/ 59 w 68"/>
                <a:gd name="T27" fmla="*/ 17 h 28"/>
                <a:gd name="T28" fmla="*/ 59 w 68"/>
                <a:gd name="T29" fmla="*/ 20 h 28"/>
                <a:gd name="T30" fmla="*/ 59 w 68"/>
                <a:gd name="T31" fmla="*/ 24 h 28"/>
                <a:gd name="T32" fmla="*/ 58 w 68"/>
                <a:gd name="T33" fmla="*/ 27 h 28"/>
                <a:gd name="T34" fmla="*/ 57 w 68"/>
                <a:gd name="T35" fmla="*/ 28 h 28"/>
                <a:gd name="T36" fmla="*/ 60 w 68"/>
                <a:gd name="T37" fmla="*/ 28 h 28"/>
                <a:gd name="T38" fmla="*/ 67 w 68"/>
                <a:gd name="T39" fmla="*/ 25 h 28"/>
                <a:gd name="T40" fmla="*/ 68 w 68"/>
                <a:gd name="T41" fmla="*/ 18 h 28"/>
                <a:gd name="T42" fmla="*/ 57 w 68"/>
                <a:gd name="T43" fmla="*/ 3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8" h="28">
                  <a:moveTo>
                    <a:pt x="57" y="3"/>
                  </a:moveTo>
                  <a:lnTo>
                    <a:pt x="19" y="0"/>
                  </a:lnTo>
                  <a:lnTo>
                    <a:pt x="12" y="5"/>
                  </a:lnTo>
                  <a:lnTo>
                    <a:pt x="6" y="10"/>
                  </a:lnTo>
                  <a:lnTo>
                    <a:pt x="2" y="14"/>
                  </a:lnTo>
                  <a:lnTo>
                    <a:pt x="0" y="18"/>
                  </a:lnTo>
                  <a:lnTo>
                    <a:pt x="1" y="20"/>
                  </a:lnTo>
                  <a:lnTo>
                    <a:pt x="6" y="21"/>
                  </a:lnTo>
                  <a:lnTo>
                    <a:pt x="15" y="20"/>
                  </a:lnTo>
                  <a:lnTo>
                    <a:pt x="29" y="15"/>
                  </a:lnTo>
                  <a:lnTo>
                    <a:pt x="43" y="12"/>
                  </a:lnTo>
                  <a:lnTo>
                    <a:pt x="52" y="11"/>
                  </a:lnTo>
                  <a:lnTo>
                    <a:pt x="57" y="13"/>
                  </a:lnTo>
                  <a:lnTo>
                    <a:pt x="59" y="17"/>
                  </a:lnTo>
                  <a:lnTo>
                    <a:pt x="59" y="20"/>
                  </a:lnTo>
                  <a:lnTo>
                    <a:pt x="59" y="24"/>
                  </a:lnTo>
                  <a:lnTo>
                    <a:pt x="58" y="27"/>
                  </a:lnTo>
                  <a:lnTo>
                    <a:pt x="57" y="28"/>
                  </a:lnTo>
                  <a:lnTo>
                    <a:pt x="60" y="28"/>
                  </a:lnTo>
                  <a:lnTo>
                    <a:pt x="67" y="25"/>
                  </a:lnTo>
                  <a:lnTo>
                    <a:pt x="68" y="18"/>
                  </a:lnTo>
                  <a:lnTo>
                    <a:pt x="57" y="3"/>
                  </a:lnTo>
                  <a:close/>
                </a:path>
              </a:pathLst>
            </a:custGeom>
            <a:solidFill>
              <a:srgbClr val="CCFFFF"/>
            </a:soli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53" name="Freeform 980"/>
            <p:cNvSpPr>
              <a:spLocks/>
            </p:cNvSpPr>
            <p:nvPr/>
          </p:nvSpPr>
          <p:spPr bwMode="auto">
            <a:xfrm>
              <a:off x="8787522" y="2421180"/>
              <a:ext cx="20200" cy="7489"/>
            </a:xfrm>
            <a:custGeom>
              <a:avLst/>
              <a:gdLst>
                <a:gd name="T0" fmla="*/ 57 w 68"/>
                <a:gd name="T1" fmla="*/ 3 h 28"/>
                <a:gd name="T2" fmla="*/ 19 w 68"/>
                <a:gd name="T3" fmla="*/ 0 h 28"/>
                <a:gd name="T4" fmla="*/ 19 w 68"/>
                <a:gd name="T5" fmla="*/ 0 h 28"/>
                <a:gd name="T6" fmla="*/ 12 w 68"/>
                <a:gd name="T7" fmla="*/ 5 h 28"/>
                <a:gd name="T8" fmla="*/ 6 w 68"/>
                <a:gd name="T9" fmla="*/ 10 h 28"/>
                <a:gd name="T10" fmla="*/ 2 w 68"/>
                <a:gd name="T11" fmla="*/ 14 h 28"/>
                <a:gd name="T12" fmla="*/ 0 w 68"/>
                <a:gd name="T13" fmla="*/ 18 h 28"/>
                <a:gd name="T14" fmla="*/ 1 w 68"/>
                <a:gd name="T15" fmla="*/ 20 h 28"/>
                <a:gd name="T16" fmla="*/ 6 w 68"/>
                <a:gd name="T17" fmla="*/ 21 h 28"/>
                <a:gd name="T18" fmla="*/ 15 w 68"/>
                <a:gd name="T19" fmla="*/ 20 h 28"/>
                <a:gd name="T20" fmla="*/ 29 w 68"/>
                <a:gd name="T21" fmla="*/ 15 h 28"/>
                <a:gd name="T22" fmla="*/ 29 w 68"/>
                <a:gd name="T23" fmla="*/ 15 h 28"/>
                <a:gd name="T24" fmla="*/ 43 w 68"/>
                <a:gd name="T25" fmla="*/ 12 h 28"/>
                <a:gd name="T26" fmla="*/ 52 w 68"/>
                <a:gd name="T27" fmla="*/ 11 h 28"/>
                <a:gd name="T28" fmla="*/ 57 w 68"/>
                <a:gd name="T29" fmla="*/ 13 h 28"/>
                <a:gd name="T30" fmla="*/ 59 w 68"/>
                <a:gd name="T31" fmla="*/ 17 h 28"/>
                <a:gd name="T32" fmla="*/ 59 w 68"/>
                <a:gd name="T33" fmla="*/ 20 h 28"/>
                <a:gd name="T34" fmla="*/ 59 w 68"/>
                <a:gd name="T35" fmla="*/ 24 h 28"/>
                <a:gd name="T36" fmla="*/ 58 w 68"/>
                <a:gd name="T37" fmla="*/ 27 h 28"/>
                <a:gd name="T38" fmla="*/ 57 w 68"/>
                <a:gd name="T39" fmla="*/ 28 h 28"/>
                <a:gd name="T40" fmla="*/ 57 w 68"/>
                <a:gd name="T41" fmla="*/ 28 h 28"/>
                <a:gd name="T42" fmla="*/ 60 w 68"/>
                <a:gd name="T43" fmla="*/ 28 h 28"/>
                <a:gd name="T44" fmla="*/ 67 w 68"/>
                <a:gd name="T45" fmla="*/ 25 h 28"/>
                <a:gd name="T46" fmla="*/ 68 w 68"/>
                <a:gd name="T47" fmla="*/ 18 h 28"/>
                <a:gd name="T48" fmla="*/ 57 w 68"/>
                <a:gd name="T49" fmla="*/ 3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68" h="28">
                  <a:moveTo>
                    <a:pt x="57" y="3"/>
                  </a:moveTo>
                  <a:lnTo>
                    <a:pt x="19" y="0"/>
                  </a:lnTo>
                  <a:lnTo>
                    <a:pt x="19" y="0"/>
                  </a:lnTo>
                  <a:lnTo>
                    <a:pt x="12" y="5"/>
                  </a:lnTo>
                  <a:lnTo>
                    <a:pt x="6" y="10"/>
                  </a:lnTo>
                  <a:lnTo>
                    <a:pt x="2" y="14"/>
                  </a:lnTo>
                  <a:lnTo>
                    <a:pt x="0" y="18"/>
                  </a:lnTo>
                  <a:lnTo>
                    <a:pt x="1" y="20"/>
                  </a:lnTo>
                  <a:lnTo>
                    <a:pt x="6" y="21"/>
                  </a:lnTo>
                  <a:lnTo>
                    <a:pt x="15" y="20"/>
                  </a:lnTo>
                  <a:lnTo>
                    <a:pt x="29" y="15"/>
                  </a:lnTo>
                  <a:lnTo>
                    <a:pt x="29" y="15"/>
                  </a:lnTo>
                  <a:lnTo>
                    <a:pt x="43" y="12"/>
                  </a:lnTo>
                  <a:lnTo>
                    <a:pt x="52" y="11"/>
                  </a:lnTo>
                  <a:lnTo>
                    <a:pt x="57" y="13"/>
                  </a:lnTo>
                  <a:lnTo>
                    <a:pt x="59" y="17"/>
                  </a:lnTo>
                  <a:lnTo>
                    <a:pt x="59" y="20"/>
                  </a:lnTo>
                  <a:lnTo>
                    <a:pt x="59" y="24"/>
                  </a:lnTo>
                  <a:lnTo>
                    <a:pt x="58" y="27"/>
                  </a:lnTo>
                  <a:lnTo>
                    <a:pt x="57" y="28"/>
                  </a:lnTo>
                  <a:lnTo>
                    <a:pt x="57" y="28"/>
                  </a:lnTo>
                  <a:lnTo>
                    <a:pt x="60" y="28"/>
                  </a:lnTo>
                  <a:lnTo>
                    <a:pt x="67" y="25"/>
                  </a:lnTo>
                  <a:lnTo>
                    <a:pt x="68" y="18"/>
                  </a:lnTo>
                  <a:lnTo>
                    <a:pt x="57" y="3"/>
                  </a:lnTo>
                </a:path>
              </a:pathLst>
            </a:custGeom>
            <a:solidFill>
              <a:srgbClr val="CCFFFF"/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54" name="Freeform 981"/>
            <p:cNvSpPr>
              <a:spLocks/>
            </p:cNvSpPr>
            <p:nvPr/>
          </p:nvSpPr>
          <p:spPr bwMode="auto">
            <a:xfrm>
              <a:off x="9365236" y="2451136"/>
              <a:ext cx="674673" cy="685241"/>
            </a:xfrm>
            <a:custGeom>
              <a:avLst/>
              <a:gdLst>
                <a:gd name="T0" fmla="*/ 1665 w 1899"/>
                <a:gd name="T1" fmla="*/ 1989 h 2081"/>
                <a:gd name="T2" fmla="*/ 1538 w 1899"/>
                <a:gd name="T3" fmla="*/ 2035 h 2081"/>
                <a:gd name="T4" fmla="*/ 1482 w 1899"/>
                <a:gd name="T5" fmla="*/ 1981 h 2081"/>
                <a:gd name="T6" fmla="*/ 1346 w 1899"/>
                <a:gd name="T7" fmla="*/ 1967 h 2081"/>
                <a:gd name="T8" fmla="*/ 1243 w 1899"/>
                <a:gd name="T9" fmla="*/ 2049 h 2081"/>
                <a:gd name="T10" fmla="*/ 1140 w 1899"/>
                <a:gd name="T11" fmla="*/ 2080 h 2081"/>
                <a:gd name="T12" fmla="*/ 998 w 1899"/>
                <a:gd name="T13" fmla="*/ 2067 h 2081"/>
                <a:gd name="T14" fmla="*/ 869 w 1899"/>
                <a:gd name="T15" fmla="*/ 2057 h 2081"/>
                <a:gd name="T16" fmla="*/ 774 w 1899"/>
                <a:gd name="T17" fmla="*/ 2013 h 2081"/>
                <a:gd name="T18" fmla="*/ 740 w 1899"/>
                <a:gd name="T19" fmla="*/ 1940 h 2081"/>
                <a:gd name="T20" fmla="*/ 692 w 1899"/>
                <a:gd name="T21" fmla="*/ 2021 h 2081"/>
                <a:gd name="T22" fmla="*/ 604 w 1899"/>
                <a:gd name="T23" fmla="*/ 2035 h 2081"/>
                <a:gd name="T24" fmla="*/ 523 w 1899"/>
                <a:gd name="T25" fmla="*/ 2021 h 2081"/>
                <a:gd name="T26" fmla="*/ 369 w 1899"/>
                <a:gd name="T27" fmla="*/ 2009 h 2081"/>
                <a:gd name="T28" fmla="*/ 374 w 1899"/>
                <a:gd name="T29" fmla="*/ 1915 h 2081"/>
                <a:gd name="T30" fmla="*/ 285 w 1899"/>
                <a:gd name="T31" fmla="*/ 1850 h 2081"/>
                <a:gd name="T32" fmla="*/ 190 w 1899"/>
                <a:gd name="T33" fmla="*/ 1875 h 2081"/>
                <a:gd name="T34" fmla="*/ 113 w 1899"/>
                <a:gd name="T35" fmla="*/ 1831 h 2081"/>
                <a:gd name="T36" fmla="*/ 73 w 1899"/>
                <a:gd name="T37" fmla="*/ 1735 h 2081"/>
                <a:gd name="T38" fmla="*/ 65 w 1899"/>
                <a:gd name="T39" fmla="*/ 1687 h 2081"/>
                <a:gd name="T40" fmla="*/ 119 w 1899"/>
                <a:gd name="T41" fmla="*/ 1571 h 2081"/>
                <a:gd name="T42" fmla="*/ 109 w 1899"/>
                <a:gd name="T43" fmla="*/ 1437 h 2081"/>
                <a:gd name="T44" fmla="*/ 174 w 1899"/>
                <a:gd name="T45" fmla="*/ 1342 h 2081"/>
                <a:gd name="T46" fmla="*/ 203 w 1899"/>
                <a:gd name="T47" fmla="*/ 1249 h 2081"/>
                <a:gd name="T48" fmla="*/ 83 w 1899"/>
                <a:gd name="T49" fmla="*/ 1203 h 2081"/>
                <a:gd name="T50" fmla="*/ 68 w 1899"/>
                <a:gd name="T51" fmla="*/ 1113 h 2081"/>
                <a:gd name="T52" fmla="*/ 62 w 1899"/>
                <a:gd name="T53" fmla="*/ 1020 h 2081"/>
                <a:gd name="T54" fmla="*/ 16 w 1899"/>
                <a:gd name="T55" fmla="*/ 927 h 2081"/>
                <a:gd name="T56" fmla="*/ 25 w 1899"/>
                <a:gd name="T57" fmla="*/ 843 h 2081"/>
                <a:gd name="T58" fmla="*/ 57 w 1899"/>
                <a:gd name="T59" fmla="*/ 695 h 2081"/>
                <a:gd name="T60" fmla="*/ 167 w 1899"/>
                <a:gd name="T61" fmla="*/ 640 h 2081"/>
                <a:gd name="T62" fmla="*/ 183 w 1899"/>
                <a:gd name="T63" fmla="*/ 561 h 2081"/>
                <a:gd name="T64" fmla="*/ 255 w 1899"/>
                <a:gd name="T65" fmla="*/ 530 h 2081"/>
                <a:gd name="T66" fmla="*/ 358 w 1899"/>
                <a:gd name="T67" fmla="*/ 500 h 2081"/>
                <a:gd name="T68" fmla="*/ 484 w 1899"/>
                <a:gd name="T69" fmla="*/ 538 h 2081"/>
                <a:gd name="T70" fmla="*/ 583 w 1899"/>
                <a:gd name="T71" fmla="*/ 523 h 2081"/>
                <a:gd name="T72" fmla="*/ 663 w 1899"/>
                <a:gd name="T73" fmla="*/ 440 h 2081"/>
                <a:gd name="T74" fmla="*/ 667 w 1899"/>
                <a:gd name="T75" fmla="*/ 323 h 2081"/>
                <a:gd name="T76" fmla="*/ 749 w 1899"/>
                <a:gd name="T77" fmla="*/ 262 h 2081"/>
                <a:gd name="T78" fmla="*/ 823 w 1899"/>
                <a:gd name="T79" fmla="*/ 202 h 2081"/>
                <a:gd name="T80" fmla="*/ 878 w 1899"/>
                <a:gd name="T81" fmla="*/ 166 h 2081"/>
                <a:gd name="T82" fmla="*/ 982 w 1899"/>
                <a:gd name="T83" fmla="*/ 168 h 2081"/>
                <a:gd name="T84" fmla="*/ 1050 w 1899"/>
                <a:gd name="T85" fmla="*/ 151 h 2081"/>
                <a:gd name="T86" fmla="*/ 1217 w 1899"/>
                <a:gd name="T87" fmla="*/ 169 h 2081"/>
                <a:gd name="T88" fmla="*/ 1346 w 1899"/>
                <a:gd name="T89" fmla="*/ 140 h 2081"/>
                <a:gd name="T90" fmla="*/ 1451 w 1899"/>
                <a:gd name="T91" fmla="*/ 202 h 2081"/>
                <a:gd name="T92" fmla="*/ 1521 w 1899"/>
                <a:gd name="T93" fmla="*/ 104 h 2081"/>
                <a:gd name="T94" fmla="*/ 1621 w 1899"/>
                <a:gd name="T95" fmla="*/ 57 h 2081"/>
                <a:gd name="T96" fmla="*/ 1665 w 1899"/>
                <a:gd name="T97" fmla="*/ 253 h 2081"/>
                <a:gd name="T98" fmla="*/ 1704 w 1899"/>
                <a:gd name="T99" fmla="*/ 477 h 2081"/>
                <a:gd name="T100" fmla="*/ 1734 w 1899"/>
                <a:gd name="T101" fmla="*/ 658 h 2081"/>
                <a:gd name="T102" fmla="*/ 1712 w 1899"/>
                <a:gd name="T103" fmla="*/ 821 h 2081"/>
                <a:gd name="T104" fmla="*/ 1718 w 1899"/>
                <a:gd name="T105" fmla="*/ 1014 h 2081"/>
                <a:gd name="T106" fmla="*/ 1694 w 1899"/>
                <a:gd name="T107" fmla="*/ 1175 h 2081"/>
                <a:gd name="T108" fmla="*/ 1693 w 1899"/>
                <a:gd name="T109" fmla="*/ 1304 h 2081"/>
                <a:gd name="T110" fmla="*/ 1711 w 1899"/>
                <a:gd name="T111" fmla="*/ 1455 h 2081"/>
                <a:gd name="T112" fmla="*/ 1752 w 1899"/>
                <a:gd name="T113" fmla="*/ 1550 h 2081"/>
                <a:gd name="T114" fmla="*/ 1854 w 1899"/>
                <a:gd name="T115" fmla="*/ 1486 h 2081"/>
                <a:gd name="T116" fmla="*/ 1892 w 1899"/>
                <a:gd name="T117" fmla="*/ 1538 h 2081"/>
                <a:gd name="T118" fmla="*/ 1850 w 1899"/>
                <a:gd name="T119" fmla="*/ 1695 h 2081"/>
                <a:gd name="T120" fmla="*/ 1821 w 1899"/>
                <a:gd name="T121" fmla="*/ 1869 h 2081"/>
                <a:gd name="T122" fmla="*/ 1805 w 1899"/>
                <a:gd name="T123" fmla="*/ 2007 h 20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899" h="2081">
                  <a:moveTo>
                    <a:pt x="1805" y="2031"/>
                  </a:moveTo>
                  <a:lnTo>
                    <a:pt x="1784" y="2029"/>
                  </a:lnTo>
                  <a:lnTo>
                    <a:pt x="1762" y="2026"/>
                  </a:lnTo>
                  <a:lnTo>
                    <a:pt x="1743" y="2023"/>
                  </a:lnTo>
                  <a:lnTo>
                    <a:pt x="1724" y="2020"/>
                  </a:lnTo>
                  <a:lnTo>
                    <a:pt x="1707" y="2016"/>
                  </a:lnTo>
                  <a:lnTo>
                    <a:pt x="1693" y="2011"/>
                  </a:lnTo>
                  <a:lnTo>
                    <a:pt x="1682" y="2006"/>
                  </a:lnTo>
                  <a:lnTo>
                    <a:pt x="1675" y="2000"/>
                  </a:lnTo>
                  <a:lnTo>
                    <a:pt x="1665" y="1989"/>
                  </a:lnTo>
                  <a:lnTo>
                    <a:pt x="1654" y="1987"/>
                  </a:lnTo>
                  <a:lnTo>
                    <a:pt x="1644" y="1989"/>
                  </a:lnTo>
                  <a:lnTo>
                    <a:pt x="1632" y="1996"/>
                  </a:lnTo>
                  <a:lnTo>
                    <a:pt x="1621" y="2006"/>
                  </a:lnTo>
                  <a:lnTo>
                    <a:pt x="1609" y="2015"/>
                  </a:lnTo>
                  <a:lnTo>
                    <a:pt x="1596" y="2024"/>
                  </a:lnTo>
                  <a:lnTo>
                    <a:pt x="1585" y="2032"/>
                  </a:lnTo>
                  <a:lnTo>
                    <a:pt x="1571" y="2036"/>
                  </a:lnTo>
                  <a:lnTo>
                    <a:pt x="1555" y="2037"/>
                  </a:lnTo>
                  <a:lnTo>
                    <a:pt x="1538" y="2035"/>
                  </a:lnTo>
                  <a:lnTo>
                    <a:pt x="1522" y="2030"/>
                  </a:lnTo>
                  <a:lnTo>
                    <a:pt x="1506" y="2025"/>
                  </a:lnTo>
                  <a:lnTo>
                    <a:pt x="1494" y="2021"/>
                  </a:lnTo>
                  <a:lnTo>
                    <a:pt x="1486" y="2017"/>
                  </a:lnTo>
                  <a:lnTo>
                    <a:pt x="1483" y="2016"/>
                  </a:lnTo>
                  <a:lnTo>
                    <a:pt x="1484" y="2014"/>
                  </a:lnTo>
                  <a:lnTo>
                    <a:pt x="1485" y="2009"/>
                  </a:lnTo>
                  <a:lnTo>
                    <a:pt x="1485" y="2001"/>
                  </a:lnTo>
                  <a:lnTo>
                    <a:pt x="1485" y="1992"/>
                  </a:lnTo>
                  <a:lnTo>
                    <a:pt x="1482" y="1981"/>
                  </a:lnTo>
                  <a:lnTo>
                    <a:pt x="1475" y="1969"/>
                  </a:lnTo>
                  <a:lnTo>
                    <a:pt x="1464" y="1957"/>
                  </a:lnTo>
                  <a:lnTo>
                    <a:pt x="1448" y="1946"/>
                  </a:lnTo>
                  <a:lnTo>
                    <a:pt x="1429" y="1940"/>
                  </a:lnTo>
                  <a:lnTo>
                    <a:pt x="1413" y="1940"/>
                  </a:lnTo>
                  <a:lnTo>
                    <a:pt x="1398" y="1944"/>
                  </a:lnTo>
                  <a:lnTo>
                    <a:pt x="1384" y="1951"/>
                  </a:lnTo>
                  <a:lnTo>
                    <a:pt x="1371" y="1959"/>
                  </a:lnTo>
                  <a:lnTo>
                    <a:pt x="1359" y="1965"/>
                  </a:lnTo>
                  <a:lnTo>
                    <a:pt x="1346" y="1967"/>
                  </a:lnTo>
                  <a:lnTo>
                    <a:pt x="1334" y="1965"/>
                  </a:lnTo>
                  <a:lnTo>
                    <a:pt x="1322" y="1963"/>
                  </a:lnTo>
                  <a:lnTo>
                    <a:pt x="1309" y="1965"/>
                  </a:lnTo>
                  <a:lnTo>
                    <a:pt x="1295" y="1973"/>
                  </a:lnTo>
                  <a:lnTo>
                    <a:pt x="1283" y="1984"/>
                  </a:lnTo>
                  <a:lnTo>
                    <a:pt x="1272" y="1997"/>
                  </a:lnTo>
                  <a:lnTo>
                    <a:pt x="1261" y="2011"/>
                  </a:lnTo>
                  <a:lnTo>
                    <a:pt x="1253" y="2026"/>
                  </a:lnTo>
                  <a:lnTo>
                    <a:pt x="1249" y="2039"/>
                  </a:lnTo>
                  <a:lnTo>
                    <a:pt x="1243" y="2049"/>
                  </a:lnTo>
                  <a:lnTo>
                    <a:pt x="1232" y="2054"/>
                  </a:lnTo>
                  <a:lnTo>
                    <a:pt x="1218" y="2058"/>
                  </a:lnTo>
                  <a:lnTo>
                    <a:pt x="1205" y="2058"/>
                  </a:lnTo>
                  <a:lnTo>
                    <a:pt x="1189" y="2059"/>
                  </a:lnTo>
                  <a:lnTo>
                    <a:pt x="1176" y="2059"/>
                  </a:lnTo>
                  <a:lnTo>
                    <a:pt x="1165" y="2062"/>
                  </a:lnTo>
                  <a:lnTo>
                    <a:pt x="1158" y="2067"/>
                  </a:lnTo>
                  <a:lnTo>
                    <a:pt x="1154" y="2073"/>
                  </a:lnTo>
                  <a:lnTo>
                    <a:pt x="1148" y="2077"/>
                  </a:lnTo>
                  <a:lnTo>
                    <a:pt x="1140" y="2080"/>
                  </a:lnTo>
                  <a:lnTo>
                    <a:pt x="1130" y="2081"/>
                  </a:lnTo>
                  <a:lnTo>
                    <a:pt x="1119" y="2080"/>
                  </a:lnTo>
                  <a:lnTo>
                    <a:pt x="1105" y="2077"/>
                  </a:lnTo>
                  <a:lnTo>
                    <a:pt x="1090" y="2073"/>
                  </a:lnTo>
                  <a:lnTo>
                    <a:pt x="1072" y="2067"/>
                  </a:lnTo>
                  <a:lnTo>
                    <a:pt x="1056" y="2061"/>
                  </a:lnTo>
                  <a:lnTo>
                    <a:pt x="1040" y="2059"/>
                  </a:lnTo>
                  <a:lnTo>
                    <a:pt x="1025" y="2060"/>
                  </a:lnTo>
                  <a:lnTo>
                    <a:pt x="1011" y="2064"/>
                  </a:lnTo>
                  <a:lnTo>
                    <a:pt x="998" y="2067"/>
                  </a:lnTo>
                  <a:lnTo>
                    <a:pt x="984" y="2072"/>
                  </a:lnTo>
                  <a:lnTo>
                    <a:pt x="971" y="2076"/>
                  </a:lnTo>
                  <a:lnTo>
                    <a:pt x="959" y="2079"/>
                  </a:lnTo>
                  <a:lnTo>
                    <a:pt x="945" y="2081"/>
                  </a:lnTo>
                  <a:lnTo>
                    <a:pt x="932" y="2081"/>
                  </a:lnTo>
                  <a:lnTo>
                    <a:pt x="919" y="2081"/>
                  </a:lnTo>
                  <a:lnTo>
                    <a:pt x="907" y="2077"/>
                  </a:lnTo>
                  <a:lnTo>
                    <a:pt x="895" y="2073"/>
                  </a:lnTo>
                  <a:lnTo>
                    <a:pt x="882" y="2066"/>
                  </a:lnTo>
                  <a:lnTo>
                    <a:pt x="869" y="2057"/>
                  </a:lnTo>
                  <a:lnTo>
                    <a:pt x="857" y="2044"/>
                  </a:lnTo>
                  <a:lnTo>
                    <a:pt x="846" y="2032"/>
                  </a:lnTo>
                  <a:lnTo>
                    <a:pt x="837" y="2026"/>
                  </a:lnTo>
                  <a:lnTo>
                    <a:pt x="829" y="2023"/>
                  </a:lnTo>
                  <a:lnTo>
                    <a:pt x="822" y="2022"/>
                  </a:lnTo>
                  <a:lnTo>
                    <a:pt x="814" y="2023"/>
                  </a:lnTo>
                  <a:lnTo>
                    <a:pt x="806" y="2023"/>
                  </a:lnTo>
                  <a:lnTo>
                    <a:pt x="796" y="2022"/>
                  </a:lnTo>
                  <a:lnTo>
                    <a:pt x="785" y="2018"/>
                  </a:lnTo>
                  <a:lnTo>
                    <a:pt x="774" y="2013"/>
                  </a:lnTo>
                  <a:lnTo>
                    <a:pt x="767" y="2006"/>
                  </a:lnTo>
                  <a:lnTo>
                    <a:pt x="763" y="1997"/>
                  </a:lnTo>
                  <a:lnTo>
                    <a:pt x="762" y="1988"/>
                  </a:lnTo>
                  <a:lnTo>
                    <a:pt x="760" y="1978"/>
                  </a:lnTo>
                  <a:lnTo>
                    <a:pt x="759" y="1966"/>
                  </a:lnTo>
                  <a:lnTo>
                    <a:pt x="758" y="1953"/>
                  </a:lnTo>
                  <a:lnTo>
                    <a:pt x="755" y="1942"/>
                  </a:lnTo>
                  <a:lnTo>
                    <a:pt x="750" y="1935"/>
                  </a:lnTo>
                  <a:lnTo>
                    <a:pt x="744" y="1935"/>
                  </a:lnTo>
                  <a:lnTo>
                    <a:pt x="740" y="1940"/>
                  </a:lnTo>
                  <a:lnTo>
                    <a:pt x="734" y="1949"/>
                  </a:lnTo>
                  <a:lnTo>
                    <a:pt x="729" y="1960"/>
                  </a:lnTo>
                  <a:lnTo>
                    <a:pt x="726" y="1972"/>
                  </a:lnTo>
                  <a:lnTo>
                    <a:pt x="723" y="1982"/>
                  </a:lnTo>
                  <a:lnTo>
                    <a:pt x="722" y="1991"/>
                  </a:lnTo>
                  <a:lnTo>
                    <a:pt x="721" y="1996"/>
                  </a:lnTo>
                  <a:lnTo>
                    <a:pt x="716" y="2003"/>
                  </a:lnTo>
                  <a:lnTo>
                    <a:pt x="709" y="2010"/>
                  </a:lnTo>
                  <a:lnTo>
                    <a:pt x="701" y="2016"/>
                  </a:lnTo>
                  <a:lnTo>
                    <a:pt x="692" y="2021"/>
                  </a:lnTo>
                  <a:lnTo>
                    <a:pt x="683" y="2023"/>
                  </a:lnTo>
                  <a:lnTo>
                    <a:pt x="675" y="2022"/>
                  </a:lnTo>
                  <a:lnTo>
                    <a:pt x="669" y="2018"/>
                  </a:lnTo>
                  <a:lnTo>
                    <a:pt x="663" y="2014"/>
                  </a:lnTo>
                  <a:lnTo>
                    <a:pt x="654" y="2011"/>
                  </a:lnTo>
                  <a:lnTo>
                    <a:pt x="642" y="2013"/>
                  </a:lnTo>
                  <a:lnTo>
                    <a:pt x="631" y="2015"/>
                  </a:lnTo>
                  <a:lnTo>
                    <a:pt x="620" y="2021"/>
                  </a:lnTo>
                  <a:lnTo>
                    <a:pt x="611" y="2026"/>
                  </a:lnTo>
                  <a:lnTo>
                    <a:pt x="604" y="2035"/>
                  </a:lnTo>
                  <a:lnTo>
                    <a:pt x="602" y="2044"/>
                  </a:lnTo>
                  <a:lnTo>
                    <a:pt x="600" y="2052"/>
                  </a:lnTo>
                  <a:lnTo>
                    <a:pt x="596" y="2055"/>
                  </a:lnTo>
                  <a:lnTo>
                    <a:pt x="589" y="2057"/>
                  </a:lnTo>
                  <a:lnTo>
                    <a:pt x="580" y="2054"/>
                  </a:lnTo>
                  <a:lnTo>
                    <a:pt x="569" y="2051"/>
                  </a:lnTo>
                  <a:lnTo>
                    <a:pt x="558" y="2045"/>
                  </a:lnTo>
                  <a:lnTo>
                    <a:pt x="546" y="2037"/>
                  </a:lnTo>
                  <a:lnTo>
                    <a:pt x="534" y="2028"/>
                  </a:lnTo>
                  <a:lnTo>
                    <a:pt x="523" y="2021"/>
                  </a:lnTo>
                  <a:lnTo>
                    <a:pt x="508" y="2017"/>
                  </a:lnTo>
                  <a:lnTo>
                    <a:pt x="491" y="2017"/>
                  </a:lnTo>
                  <a:lnTo>
                    <a:pt x="473" y="2018"/>
                  </a:lnTo>
                  <a:lnTo>
                    <a:pt x="453" y="2021"/>
                  </a:lnTo>
                  <a:lnTo>
                    <a:pt x="433" y="2021"/>
                  </a:lnTo>
                  <a:lnTo>
                    <a:pt x="413" y="2021"/>
                  </a:lnTo>
                  <a:lnTo>
                    <a:pt x="393" y="2016"/>
                  </a:lnTo>
                  <a:lnTo>
                    <a:pt x="377" y="2011"/>
                  </a:lnTo>
                  <a:lnTo>
                    <a:pt x="370" y="2010"/>
                  </a:lnTo>
                  <a:lnTo>
                    <a:pt x="369" y="2009"/>
                  </a:lnTo>
                  <a:lnTo>
                    <a:pt x="372" y="2009"/>
                  </a:lnTo>
                  <a:lnTo>
                    <a:pt x="377" y="2008"/>
                  </a:lnTo>
                  <a:lnTo>
                    <a:pt x="384" y="2004"/>
                  </a:lnTo>
                  <a:lnTo>
                    <a:pt x="387" y="1996"/>
                  </a:lnTo>
                  <a:lnTo>
                    <a:pt x="388" y="1984"/>
                  </a:lnTo>
                  <a:lnTo>
                    <a:pt x="387" y="1969"/>
                  </a:lnTo>
                  <a:lnTo>
                    <a:pt x="386" y="1955"/>
                  </a:lnTo>
                  <a:lnTo>
                    <a:pt x="384" y="1942"/>
                  </a:lnTo>
                  <a:lnTo>
                    <a:pt x="380" y="1928"/>
                  </a:lnTo>
                  <a:lnTo>
                    <a:pt x="374" y="1915"/>
                  </a:lnTo>
                  <a:lnTo>
                    <a:pt x="367" y="1904"/>
                  </a:lnTo>
                  <a:lnTo>
                    <a:pt x="357" y="1892"/>
                  </a:lnTo>
                  <a:lnTo>
                    <a:pt x="344" y="1882"/>
                  </a:lnTo>
                  <a:lnTo>
                    <a:pt x="331" y="1872"/>
                  </a:lnTo>
                  <a:lnTo>
                    <a:pt x="321" y="1866"/>
                  </a:lnTo>
                  <a:lnTo>
                    <a:pt x="313" y="1862"/>
                  </a:lnTo>
                  <a:lnTo>
                    <a:pt x="306" y="1858"/>
                  </a:lnTo>
                  <a:lnTo>
                    <a:pt x="299" y="1856"/>
                  </a:lnTo>
                  <a:lnTo>
                    <a:pt x="292" y="1854"/>
                  </a:lnTo>
                  <a:lnTo>
                    <a:pt x="285" y="1850"/>
                  </a:lnTo>
                  <a:lnTo>
                    <a:pt x="277" y="1847"/>
                  </a:lnTo>
                  <a:lnTo>
                    <a:pt x="269" y="1844"/>
                  </a:lnTo>
                  <a:lnTo>
                    <a:pt x="260" y="1846"/>
                  </a:lnTo>
                  <a:lnTo>
                    <a:pt x="249" y="1849"/>
                  </a:lnTo>
                  <a:lnTo>
                    <a:pt x="239" y="1855"/>
                  </a:lnTo>
                  <a:lnTo>
                    <a:pt x="228" y="1862"/>
                  </a:lnTo>
                  <a:lnTo>
                    <a:pt x="218" y="1869"/>
                  </a:lnTo>
                  <a:lnTo>
                    <a:pt x="207" y="1872"/>
                  </a:lnTo>
                  <a:lnTo>
                    <a:pt x="198" y="1875"/>
                  </a:lnTo>
                  <a:lnTo>
                    <a:pt x="190" y="1875"/>
                  </a:lnTo>
                  <a:lnTo>
                    <a:pt x="180" y="1876"/>
                  </a:lnTo>
                  <a:lnTo>
                    <a:pt x="169" y="1877"/>
                  </a:lnTo>
                  <a:lnTo>
                    <a:pt x="159" y="1877"/>
                  </a:lnTo>
                  <a:lnTo>
                    <a:pt x="148" y="1876"/>
                  </a:lnTo>
                  <a:lnTo>
                    <a:pt x="139" y="1872"/>
                  </a:lnTo>
                  <a:lnTo>
                    <a:pt x="133" y="1866"/>
                  </a:lnTo>
                  <a:lnTo>
                    <a:pt x="129" y="1856"/>
                  </a:lnTo>
                  <a:lnTo>
                    <a:pt x="125" y="1846"/>
                  </a:lnTo>
                  <a:lnTo>
                    <a:pt x="120" y="1837"/>
                  </a:lnTo>
                  <a:lnTo>
                    <a:pt x="113" y="1831"/>
                  </a:lnTo>
                  <a:lnTo>
                    <a:pt x="108" y="1824"/>
                  </a:lnTo>
                  <a:lnTo>
                    <a:pt x="101" y="1815"/>
                  </a:lnTo>
                  <a:lnTo>
                    <a:pt x="94" y="1805"/>
                  </a:lnTo>
                  <a:lnTo>
                    <a:pt x="89" y="1790"/>
                  </a:lnTo>
                  <a:lnTo>
                    <a:pt x="84" y="1770"/>
                  </a:lnTo>
                  <a:lnTo>
                    <a:pt x="83" y="1762"/>
                  </a:lnTo>
                  <a:lnTo>
                    <a:pt x="81" y="1755"/>
                  </a:lnTo>
                  <a:lnTo>
                    <a:pt x="79" y="1748"/>
                  </a:lnTo>
                  <a:lnTo>
                    <a:pt x="76" y="1741"/>
                  </a:lnTo>
                  <a:lnTo>
                    <a:pt x="73" y="1735"/>
                  </a:lnTo>
                  <a:lnTo>
                    <a:pt x="69" y="1730"/>
                  </a:lnTo>
                  <a:lnTo>
                    <a:pt x="66" y="1724"/>
                  </a:lnTo>
                  <a:lnTo>
                    <a:pt x="62" y="1719"/>
                  </a:lnTo>
                  <a:lnTo>
                    <a:pt x="62" y="1719"/>
                  </a:lnTo>
                  <a:lnTo>
                    <a:pt x="62" y="1719"/>
                  </a:lnTo>
                  <a:lnTo>
                    <a:pt x="62" y="1719"/>
                  </a:lnTo>
                  <a:lnTo>
                    <a:pt x="62" y="1718"/>
                  </a:lnTo>
                  <a:lnTo>
                    <a:pt x="62" y="1710"/>
                  </a:lnTo>
                  <a:lnTo>
                    <a:pt x="62" y="1698"/>
                  </a:lnTo>
                  <a:lnTo>
                    <a:pt x="65" y="1687"/>
                  </a:lnTo>
                  <a:lnTo>
                    <a:pt x="69" y="1673"/>
                  </a:lnTo>
                  <a:lnTo>
                    <a:pt x="75" y="1660"/>
                  </a:lnTo>
                  <a:lnTo>
                    <a:pt x="82" y="1649"/>
                  </a:lnTo>
                  <a:lnTo>
                    <a:pt x="94" y="1639"/>
                  </a:lnTo>
                  <a:lnTo>
                    <a:pt x="107" y="1632"/>
                  </a:lnTo>
                  <a:lnTo>
                    <a:pt x="117" y="1625"/>
                  </a:lnTo>
                  <a:lnTo>
                    <a:pt x="123" y="1614"/>
                  </a:lnTo>
                  <a:lnTo>
                    <a:pt x="124" y="1600"/>
                  </a:lnTo>
                  <a:lnTo>
                    <a:pt x="123" y="1585"/>
                  </a:lnTo>
                  <a:lnTo>
                    <a:pt x="119" y="1571"/>
                  </a:lnTo>
                  <a:lnTo>
                    <a:pt x="116" y="1558"/>
                  </a:lnTo>
                  <a:lnTo>
                    <a:pt x="112" y="1550"/>
                  </a:lnTo>
                  <a:lnTo>
                    <a:pt x="111" y="1546"/>
                  </a:lnTo>
                  <a:lnTo>
                    <a:pt x="79" y="1516"/>
                  </a:lnTo>
                  <a:lnTo>
                    <a:pt x="90" y="1506"/>
                  </a:lnTo>
                  <a:lnTo>
                    <a:pt x="98" y="1493"/>
                  </a:lnTo>
                  <a:lnTo>
                    <a:pt x="104" y="1479"/>
                  </a:lnTo>
                  <a:lnTo>
                    <a:pt x="108" y="1465"/>
                  </a:lnTo>
                  <a:lnTo>
                    <a:pt x="109" y="1451"/>
                  </a:lnTo>
                  <a:lnTo>
                    <a:pt x="109" y="1437"/>
                  </a:lnTo>
                  <a:lnTo>
                    <a:pt x="105" y="1425"/>
                  </a:lnTo>
                  <a:lnTo>
                    <a:pt x="102" y="1414"/>
                  </a:lnTo>
                  <a:lnTo>
                    <a:pt x="98" y="1402"/>
                  </a:lnTo>
                  <a:lnTo>
                    <a:pt x="100" y="1390"/>
                  </a:lnTo>
                  <a:lnTo>
                    <a:pt x="107" y="1380"/>
                  </a:lnTo>
                  <a:lnTo>
                    <a:pt x="116" y="1370"/>
                  </a:lnTo>
                  <a:lnTo>
                    <a:pt x="129" y="1362"/>
                  </a:lnTo>
                  <a:lnTo>
                    <a:pt x="144" y="1355"/>
                  </a:lnTo>
                  <a:lnTo>
                    <a:pt x="159" y="1348"/>
                  </a:lnTo>
                  <a:lnTo>
                    <a:pt x="174" y="1342"/>
                  </a:lnTo>
                  <a:lnTo>
                    <a:pt x="185" y="1335"/>
                  </a:lnTo>
                  <a:lnTo>
                    <a:pt x="195" y="1329"/>
                  </a:lnTo>
                  <a:lnTo>
                    <a:pt x="200" y="1320"/>
                  </a:lnTo>
                  <a:lnTo>
                    <a:pt x="204" y="1311"/>
                  </a:lnTo>
                  <a:lnTo>
                    <a:pt x="205" y="1302"/>
                  </a:lnTo>
                  <a:lnTo>
                    <a:pt x="206" y="1291"/>
                  </a:lnTo>
                  <a:lnTo>
                    <a:pt x="207" y="1280"/>
                  </a:lnTo>
                  <a:lnTo>
                    <a:pt x="209" y="1268"/>
                  </a:lnTo>
                  <a:lnTo>
                    <a:pt x="207" y="1258"/>
                  </a:lnTo>
                  <a:lnTo>
                    <a:pt x="203" y="1249"/>
                  </a:lnTo>
                  <a:lnTo>
                    <a:pt x="195" y="1242"/>
                  </a:lnTo>
                  <a:lnTo>
                    <a:pt x="184" y="1235"/>
                  </a:lnTo>
                  <a:lnTo>
                    <a:pt x="171" y="1229"/>
                  </a:lnTo>
                  <a:lnTo>
                    <a:pt x="158" y="1224"/>
                  </a:lnTo>
                  <a:lnTo>
                    <a:pt x="142" y="1220"/>
                  </a:lnTo>
                  <a:lnTo>
                    <a:pt x="127" y="1215"/>
                  </a:lnTo>
                  <a:lnTo>
                    <a:pt x="113" y="1210"/>
                  </a:lnTo>
                  <a:lnTo>
                    <a:pt x="102" y="1208"/>
                  </a:lnTo>
                  <a:lnTo>
                    <a:pt x="91" y="1206"/>
                  </a:lnTo>
                  <a:lnTo>
                    <a:pt x="83" y="1203"/>
                  </a:lnTo>
                  <a:lnTo>
                    <a:pt x="78" y="1202"/>
                  </a:lnTo>
                  <a:lnTo>
                    <a:pt x="75" y="1199"/>
                  </a:lnTo>
                  <a:lnTo>
                    <a:pt x="76" y="1195"/>
                  </a:lnTo>
                  <a:lnTo>
                    <a:pt x="81" y="1189"/>
                  </a:lnTo>
                  <a:lnTo>
                    <a:pt x="87" y="1180"/>
                  </a:lnTo>
                  <a:lnTo>
                    <a:pt x="90" y="1167"/>
                  </a:lnTo>
                  <a:lnTo>
                    <a:pt x="89" y="1153"/>
                  </a:lnTo>
                  <a:lnTo>
                    <a:pt x="87" y="1138"/>
                  </a:lnTo>
                  <a:lnTo>
                    <a:pt x="79" y="1124"/>
                  </a:lnTo>
                  <a:lnTo>
                    <a:pt x="68" y="1113"/>
                  </a:lnTo>
                  <a:lnTo>
                    <a:pt x="52" y="1105"/>
                  </a:lnTo>
                  <a:lnTo>
                    <a:pt x="32" y="1101"/>
                  </a:lnTo>
                  <a:lnTo>
                    <a:pt x="15" y="1098"/>
                  </a:lnTo>
                  <a:lnTo>
                    <a:pt x="7" y="1089"/>
                  </a:lnTo>
                  <a:lnTo>
                    <a:pt x="7" y="1076"/>
                  </a:lnTo>
                  <a:lnTo>
                    <a:pt x="13" y="1062"/>
                  </a:lnTo>
                  <a:lnTo>
                    <a:pt x="23" y="1047"/>
                  </a:lnTo>
                  <a:lnTo>
                    <a:pt x="36" y="1034"/>
                  </a:lnTo>
                  <a:lnTo>
                    <a:pt x="50" y="1025"/>
                  </a:lnTo>
                  <a:lnTo>
                    <a:pt x="62" y="1020"/>
                  </a:lnTo>
                  <a:lnTo>
                    <a:pt x="72" y="1015"/>
                  </a:lnTo>
                  <a:lnTo>
                    <a:pt x="76" y="1006"/>
                  </a:lnTo>
                  <a:lnTo>
                    <a:pt x="76" y="992"/>
                  </a:lnTo>
                  <a:lnTo>
                    <a:pt x="73" y="977"/>
                  </a:lnTo>
                  <a:lnTo>
                    <a:pt x="67" y="962"/>
                  </a:lnTo>
                  <a:lnTo>
                    <a:pt x="58" y="949"/>
                  </a:lnTo>
                  <a:lnTo>
                    <a:pt x="49" y="940"/>
                  </a:lnTo>
                  <a:lnTo>
                    <a:pt x="37" y="937"/>
                  </a:lnTo>
                  <a:lnTo>
                    <a:pt x="25" y="934"/>
                  </a:lnTo>
                  <a:lnTo>
                    <a:pt x="16" y="927"/>
                  </a:lnTo>
                  <a:lnTo>
                    <a:pt x="9" y="918"/>
                  </a:lnTo>
                  <a:lnTo>
                    <a:pt x="6" y="908"/>
                  </a:lnTo>
                  <a:lnTo>
                    <a:pt x="4" y="896"/>
                  </a:lnTo>
                  <a:lnTo>
                    <a:pt x="6" y="887"/>
                  </a:lnTo>
                  <a:lnTo>
                    <a:pt x="11" y="880"/>
                  </a:lnTo>
                  <a:lnTo>
                    <a:pt x="21" y="876"/>
                  </a:lnTo>
                  <a:lnTo>
                    <a:pt x="29" y="873"/>
                  </a:lnTo>
                  <a:lnTo>
                    <a:pt x="31" y="865"/>
                  </a:lnTo>
                  <a:lnTo>
                    <a:pt x="29" y="854"/>
                  </a:lnTo>
                  <a:lnTo>
                    <a:pt x="25" y="843"/>
                  </a:lnTo>
                  <a:lnTo>
                    <a:pt x="18" y="829"/>
                  </a:lnTo>
                  <a:lnTo>
                    <a:pt x="11" y="814"/>
                  </a:lnTo>
                  <a:lnTo>
                    <a:pt x="6" y="800"/>
                  </a:lnTo>
                  <a:lnTo>
                    <a:pt x="0" y="786"/>
                  </a:lnTo>
                  <a:lnTo>
                    <a:pt x="0" y="772"/>
                  </a:lnTo>
                  <a:lnTo>
                    <a:pt x="6" y="757"/>
                  </a:lnTo>
                  <a:lnTo>
                    <a:pt x="16" y="741"/>
                  </a:lnTo>
                  <a:lnTo>
                    <a:pt x="29" y="724"/>
                  </a:lnTo>
                  <a:lnTo>
                    <a:pt x="43" y="709"/>
                  </a:lnTo>
                  <a:lnTo>
                    <a:pt x="57" y="695"/>
                  </a:lnTo>
                  <a:lnTo>
                    <a:pt x="67" y="684"/>
                  </a:lnTo>
                  <a:lnTo>
                    <a:pt x="74" y="675"/>
                  </a:lnTo>
                  <a:lnTo>
                    <a:pt x="81" y="666"/>
                  </a:lnTo>
                  <a:lnTo>
                    <a:pt x="90" y="660"/>
                  </a:lnTo>
                  <a:lnTo>
                    <a:pt x="102" y="654"/>
                  </a:lnTo>
                  <a:lnTo>
                    <a:pt x="115" y="648"/>
                  </a:lnTo>
                  <a:lnTo>
                    <a:pt x="127" y="644"/>
                  </a:lnTo>
                  <a:lnTo>
                    <a:pt x="141" y="642"/>
                  </a:lnTo>
                  <a:lnTo>
                    <a:pt x="155" y="640"/>
                  </a:lnTo>
                  <a:lnTo>
                    <a:pt x="167" y="640"/>
                  </a:lnTo>
                  <a:lnTo>
                    <a:pt x="176" y="637"/>
                  </a:lnTo>
                  <a:lnTo>
                    <a:pt x="183" y="633"/>
                  </a:lnTo>
                  <a:lnTo>
                    <a:pt x="189" y="625"/>
                  </a:lnTo>
                  <a:lnTo>
                    <a:pt x="192" y="614"/>
                  </a:lnTo>
                  <a:lnTo>
                    <a:pt x="193" y="605"/>
                  </a:lnTo>
                  <a:lnTo>
                    <a:pt x="192" y="595"/>
                  </a:lnTo>
                  <a:lnTo>
                    <a:pt x="190" y="586"/>
                  </a:lnTo>
                  <a:lnTo>
                    <a:pt x="185" y="580"/>
                  </a:lnTo>
                  <a:lnTo>
                    <a:pt x="183" y="571"/>
                  </a:lnTo>
                  <a:lnTo>
                    <a:pt x="183" y="561"/>
                  </a:lnTo>
                  <a:lnTo>
                    <a:pt x="185" y="548"/>
                  </a:lnTo>
                  <a:lnTo>
                    <a:pt x="190" y="537"/>
                  </a:lnTo>
                  <a:lnTo>
                    <a:pt x="195" y="526"/>
                  </a:lnTo>
                  <a:lnTo>
                    <a:pt x="202" y="519"/>
                  </a:lnTo>
                  <a:lnTo>
                    <a:pt x="207" y="517"/>
                  </a:lnTo>
                  <a:lnTo>
                    <a:pt x="213" y="522"/>
                  </a:lnTo>
                  <a:lnTo>
                    <a:pt x="221" y="527"/>
                  </a:lnTo>
                  <a:lnTo>
                    <a:pt x="231" y="531"/>
                  </a:lnTo>
                  <a:lnTo>
                    <a:pt x="242" y="532"/>
                  </a:lnTo>
                  <a:lnTo>
                    <a:pt x="255" y="530"/>
                  </a:lnTo>
                  <a:lnTo>
                    <a:pt x="268" y="526"/>
                  </a:lnTo>
                  <a:lnTo>
                    <a:pt x="279" y="519"/>
                  </a:lnTo>
                  <a:lnTo>
                    <a:pt x="289" y="510"/>
                  </a:lnTo>
                  <a:lnTo>
                    <a:pt x="297" y="498"/>
                  </a:lnTo>
                  <a:lnTo>
                    <a:pt x="305" y="489"/>
                  </a:lnTo>
                  <a:lnTo>
                    <a:pt x="314" y="484"/>
                  </a:lnTo>
                  <a:lnTo>
                    <a:pt x="326" y="486"/>
                  </a:lnTo>
                  <a:lnTo>
                    <a:pt x="337" y="489"/>
                  </a:lnTo>
                  <a:lnTo>
                    <a:pt x="349" y="494"/>
                  </a:lnTo>
                  <a:lnTo>
                    <a:pt x="358" y="500"/>
                  </a:lnTo>
                  <a:lnTo>
                    <a:pt x="364" y="504"/>
                  </a:lnTo>
                  <a:lnTo>
                    <a:pt x="366" y="505"/>
                  </a:lnTo>
                  <a:lnTo>
                    <a:pt x="370" y="506"/>
                  </a:lnTo>
                  <a:lnTo>
                    <a:pt x="381" y="510"/>
                  </a:lnTo>
                  <a:lnTo>
                    <a:pt x="396" y="515"/>
                  </a:lnTo>
                  <a:lnTo>
                    <a:pt x="416" y="519"/>
                  </a:lnTo>
                  <a:lnTo>
                    <a:pt x="436" y="525"/>
                  </a:lnTo>
                  <a:lnTo>
                    <a:pt x="456" y="531"/>
                  </a:lnTo>
                  <a:lnTo>
                    <a:pt x="472" y="535"/>
                  </a:lnTo>
                  <a:lnTo>
                    <a:pt x="484" y="538"/>
                  </a:lnTo>
                  <a:lnTo>
                    <a:pt x="495" y="539"/>
                  </a:lnTo>
                  <a:lnTo>
                    <a:pt x="505" y="542"/>
                  </a:lnTo>
                  <a:lnTo>
                    <a:pt x="517" y="546"/>
                  </a:lnTo>
                  <a:lnTo>
                    <a:pt x="529" y="548"/>
                  </a:lnTo>
                  <a:lnTo>
                    <a:pt x="539" y="551"/>
                  </a:lnTo>
                  <a:lnTo>
                    <a:pt x="549" y="549"/>
                  </a:lnTo>
                  <a:lnTo>
                    <a:pt x="560" y="547"/>
                  </a:lnTo>
                  <a:lnTo>
                    <a:pt x="568" y="540"/>
                  </a:lnTo>
                  <a:lnTo>
                    <a:pt x="575" y="531"/>
                  </a:lnTo>
                  <a:lnTo>
                    <a:pt x="583" y="523"/>
                  </a:lnTo>
                  <a:lnTo>
                    <a:pt x="591" y="513"/>
                  </a:lnTo>
                  <a:lnTo>
                    <a:pt x="599" y="505"/>
                  </a:lnTo>
                  <a:lnTo>
                    <a:pt x="607" y="498"/>
                  </a:lnTo>
                  <a:lnTo>
                    <a:pt x="617" y="491"/>
                  </a:lnTo>
                  <a:lnTo>
                    <a:pt x="626" y="487"/>
                  </a:lnTo>
                  <a:lnTo>
                    <a:pt x="635" y="482"/>
                  </a:lnTo>
                  <a:lnTo>
                    <a:pt x="645" y="476"/>
                  </a:lnTo>
                  <a:lnTo>
                    <a:pt x="651" y="467"/>
                  </a:lnTo>
                  <a:lnTo>
                    <a:pt x="658" y="454"/>
                  </a:lnTo>
                  <a:lnTo>
                    <a:pt x="663" y="440"/>
                  </a:lnTo>
                  <a:lnTo>
                    <a:pt x="667" y="426"/>
                  </a:lnTo>
                  <a:lnTo>
                    <a:pt x="668" y="414"/>
                  </a:lnTo>
                  <a:lnTo>
                    <a:pt x="668" y="402"/>
                  </a:lnTo>
                  <a:lnTo>
                    <a:pt x="665" y="394"/>
                  </a:lnTo>
                  <a:lnTo>
                    <a:pt x="663" y="386"/>
                  </a:lnTo>
                  <a:lnTo>
                    <a:pt x="662" y="375"/>
                  </a:lnTo>
                  <a:lnTo>
                    <a:pt x="663" y="363"/>
                  </a:lnTo>
                  <a:lnTo>
                    <a:pt x="664" y="350"/>
                  </a:lnTo>
                  <a:lnTo>
                    <a:pt x="665" y="336"/>
                  </a:lnTo>
                  <a:lnTo>
                    <a:pt x="667" y="323"/>
                  </a:lnTo>
                  <a:lnTo>
                    <a:pt x="665" y="312"/>
                  </a:lnTo>
                  <a:lnTo>
                    <a:pt x="663" y="304"/>
                  </a:lnTo>
                  <a:lnTo>
                    <a:pt x="663" y="297"/>
                  </a:lnTo>
                  <a:lnTo>
                    <a:pt x="669" y="290"/>
                  </a:lnTo>
                  <a:lnTo>
                    <a:pt x="679" y="283"/>
                  </a:lnTo>
                  <a:lnTo>
                    <a:pt x="692" y="276"/>
                  </a:lnTo>
                  <a:lnTo>
                    <a:pt x="707" y="270"/>
                  </a:lnTo>
                  <a:lnTo>
                    <a:pt x="722" y="265"/>
                  </a:lnTo>
                  <a:lnTo>
                    <a:pt x="737" y="263"/>
                  </a:lnTo>
                  <a:lnTo>
                    <a:pt x="749" y="262"/>
                  </a:lnTo>
                  <a:lnTo>
                    <a:pt x="756" y="261"/>
                  </a:lnTo>
                  <a:lnTo>
                    <a:pt x="763" y="256"/>
                  </a:lnTo>
                  <a:lnTo>
                    <a:pt x="770" y="248"/>
                  </a:lnTo>
                  <a:lnTo>
                    <a:pt x="778" y="240"/>
                  </a:lnTo>
                  <a:lnTo>
                    <a:pt x="786" y="229"/>
                  </a:lnTo>
                  <a:lnTo>
                    <a:pt x="793" y="218"/>
                  </a:lnTo>
                  <a:lnTo>
                    <a:pt x="801" y="205"/>
                  </a:lnTo>
                  <a:lnTo>
                    <a:pt x="808" y="193"/>
                  </a:lnTo>
                  <a:lnTo>
                    <a:pt x="816" y="198"/>
                  </a:lnTo>
                  <a:lnTo>
                    <a:pt x="823" y="202"/>
                  </a:lnTo>
                  <a:lnTo>
                    <a:pt x="830" y="205"/>
                  </a:lnTo>
                  <a:lnTo>
                    <a:pt x="837" y="206"/>
                  </a:lnTo>
                  <a:lnTo>
                    <a:pt x="843" y="206"/>
                  </a:lnTo>
                  <a:lnTo>
                    <a:pt x="849" y="206"/>
                  </a:lnTo>
                  <a:lnTo>
                    <a:pt x="853" y="203"/>
                  </a:lnTo>
                  <a:lnTo>
                    <a:pt x="858" y="199"/>
                  </a:lnTo>
                  <a:lnTo>
                    <a:pt x="865" y="190"/>
                  </a:lnTo>
                  <a:lnTo>
                    <a:pt x="868" y="180"/>
                  </a:lnTo>
                  <a:lnTo>
                    <a:pt x="873" y="173"/>
                  </a:lnTo>
                  <a:lnTo>
                    <a:pt x="878" y="166"/>
                  </a:lnTo>
                  <a:lnTo>
                    <a:pt x="885" y="163"/>
                  </a:lnTo>
                  <a:lnTo>
                    <a:pt x="894" y="166"/>
                  </a:lnTo>
                  <a:lnTo>
                    <a:pt x="909" y="173"/>
                  </a:lnTo>
                  <a:lnTo>
                    <a:pt x="930" y="185"/>
                  </a:lnTo>
                  <a:lnTo>
                    <a:pt x="952" y="197"/>
                  </a:lnTo>
                  <a:lnTo>
                    <a:pt x="966" y="199"/>
                  </a:lnTo>
                  <a:lnTo>
                    <a:pt x="975" y="196"/>
                  </a:lnTo>
                  <a:lnTo>
                    <a:pt x="981" y="188"/>
                  </a:lnTo>
                  <a:lnTo>
                    <a:pt x="982" y="178"/>
                  </a:lnTo>
                  <a:lnTo>
                    <a:pt x="982" y="168"/>
                  </a:lnTo>
                  <a:lnTo>
                    <a:pt x="981" y="161"/>
                  </a:lnTo>
                  <a:lnTo>
                    <a:pt x="981" y="157"/>
                  </a:lnTo>
                  <a:lnTo>
                    <a:pt x="982" y="155"/>
                  </a:lnTo>
                  <a:lnTo>
                    <a:pt x="984" y="151"/>
                  </a:lnTo>
                  <a:lnTo>
                    <a:pt x="989" y="145"/>
                  </a:lnTo>
                  <a:lnTo>
                    <a:pt x="997" y="139"/>
                  </a:lnTo>
                  <a:lnTo>
                    <a:pt x="1006" y="135"/>
                  </a:lnTo>
                  <a:lnTo>
                    <a:pt x="1018" y="135"/>
                  </a:lnTo>
                  <a:lnTo>
                    <a:pt x="1033" y="139"/>
                  </a:lnTo>
                  <a:lnTo>
                    <a:pt x="1050" y="151"/>
                  </a:lnTo>
                  <a:lnTo>
                    <a:pt x="1069" y="163"/>
                  </a:lnTo>
                  <a:lnTo>
                    <a:pt x="1087" y="173"/>
                  </a:lnTo>
                  <a:lnTo>
                    <a:pt x="1105" y="181"/>
                  </a:lnTo>
                  <a:lnTo>
                    <a:pt x="1122" y="185"/>
                  </a:lnTo>
                  <a:lnTo>
                    <a:pt x="1140" y="188"/>
                  </a:lnTo>
                  <a:lnTo>
                    <a:pt x="1156" y="188"/>
                  </a:lnTo>
                  <a:lnTo>
                    <a:pt x="1174" y="186"/>
                  </a:lnTo>
                  <a:lnTo>
                    <a:pt x="1192" y="183"/>
                  </a:lnTo>
                  <a:lnTo>
                    <a:pt x="1207" y="177"/>
                  </a:lnTo>
                  <a:lnTo>
                    <a:pt x="1217" y="169"/>
                  </a:lnTo>
                  <a:lnTo>
                    <a:pt x="1225" y="162"/>
                  </a:lnTo>
                  <a:lnTo>
                    <a:pt x="1234" y="154"/>
                  </a:lnTo>
                  <a:lnTo>
                    <a:pt x="1240" y="148"/>
                  </a:lnTo>
                  <a:lnTo>
                    <a:pt x="1250" y="144"/>
                  </a:lnTo>
                  <a:lnTo>
                    <a:pt x="1263" y="142"/>
                  </a:lnTo>
                  <a:lnTo>
                    <a:pt x="1280" y="144"/>
                  </a:lnTo>
                  <a:lnTo>
                    <a:pt x="1300" y="145"/>
                  </a:lnTo>
                  <a:lnTo>
                    <a:pt x="1317" y="145"/>
                  </a:lnTo>
                  <a:lnTo>
                    <a:pt x="1332" y="142"/>
                  </a:lnTo>
                  <a:lnTo>
                    <a:pt x="1346" y="140"/>
                  </a:lnTo>
                  <a:lnTo>
                    <a:pt x="1359" y="139"/>
                  </a:lnTo>
                  <a:lnTo>
                    <a:pt x="1369" y="142"/>
                  </a:lnTo>
                  <a:lnTo>
                    <a:pt x="1377" y="149"/>
                  </a:lnTo>
                  <a:lnTo>
                    <a:pt x="1384" y="162"/>
                  </a:lnTo>
                  <a:lnTo>
                    <a:pt x="1392" y="177"/>
                  </a:lnTo>
                  <a:lnTo>
                    <a:pt x="1402" y="190"/>
                  </a:lnTo>
                  <a:lnTo>
                    <a:pt x="1413" y="198"/>
                  </a:lnTo>
                  <a:lnTo>
                    <a:pt x="1426" y="203"/>
                  </a:lnTo>
                  <a:lnTo>
                    <a:pt x="1439" y="205"/>
                  </a:lnTo>
                  <a:lnTo>
                    <a:pt x="1451" y="202"/>
                  </a:lnTo>
                  <a:lnTo>
                    <a:pt x="1462" y="196"/>
                  </a:lnTo>
                  <a:lnTo>
                    <a:pt x="1470" y="185"/>
                  </a:lnTo>
                  <a:lnTo>
                    <a:pt x="1474" y="180"/>
                  </a:lnTo>
                  <a:lnTo>
                    <a:pt x="1478" y="173"/>
                  </a:lnTo>
                  <a:lnTo>
                    <a:pt x="1484" y="163"/>
                  </a:lnTo>
                  <a:lnTo>
                    <a:pt x="1490" y="153"/>
                  </a:lnTo>
                  <a:lnTo>
                    <a:pt x="1497" y="142"/>
                  </a:lnTo>
                  <a:lnTo>
                    <a:pt x="1504" y="130"/>
                  </a:lnTo>
                  <a:lnTo>
                    <a:pt x="1512" y="117"/>
                  </a:lnTo>
                  <a:lnTo>
                    <a:pt x="1521" y="104"/>
                  </a:lnTo>
                  <a:lnTo>
                    <a:pt x="1530" y="90"/>
                  </a:lnTo>
                  <a:lnTo>
                    <a:pt x="1541" y="76"/>
                  </a:lnTo>
                  <a:lnTo>
                    <a:pt x="1551" y="62"/>
                  </a:lnTo>
                  <a:lnTo>
                    <a:pt x="1563" y="49"/>
                  </a:lnTo>
                  <a:lnTo>
                    <a:pt x="1574" y="36"/>
                  </a:lnTo>
                  <a:lnTo>
                    <a:pt x="1586" y="23"/>
                  </a:lnTo>
                  <a:lnTo>
                    <a:pt x="1599" y="11"/>
                  </a:lnTo>
                  <a:lnTo>
                    <a:pt x="1612" y="0"/>
                  </a:lnTo>
                  <a:lnTo>
                    <a:pt x="1616" y="29"/>
                  </a:lnTo>
                  <a:lnTo>
                    <a:pt x="1621" y="57"/>
                  </a:lnTo>
                  <a:lnTo>
                    <a:pt x="1624" y="84"/>
                  </a:lnTo>
                  <a:lnTo>
                    <a:pt x="1628" y="109"/>
                  </a:lnTo>
                  <a:lnTo>
                    <a:pt x="1631" y="132"/>
                  </a:lnTo>
                  <a:lnTo>
                    <a:pt x="1637" y="151"/>
                  </a:lnTo>
                  <a:lnTo>
                    <a:pt x="1643" y="164"/>
                  </a:lnTo>
                  <a:lnTo>
                    <a:pt x="1652" y="174"/>
                  </a:lnTo>
                  <a:lnTo>
                    <a:pt x="1664" y="186"/>
                  </a:lnTo>
                  <a:lnTo>
                    <a:pt x="1667" y="205"/>
                  </a:lnTo>
                  <a:lnTo>
                    <a:pt x="1667" y="227"/>
                  </a:lnTo>
                  <a:lnTo>
                    <a:pt x="1665" y="253"/>
                  </a:lnTo>
                  <a:lnTo>
                    <a:pt x="1663" y="278"/>
                  </a:lnTo>
                  <a:lnTo>
                    <a:pt x="1663" y="304"/>
                  </a:lnTo>
                  <a:lnTo>
                    <a:pt x="1666" y="326"/>
                  </a:lnTo>
                  <a:lnTo>
                    <a:pt x="1678" y="345"/>
                  </a:lnTo>
                  <a:lnTo>
                    <a:pt x="1690" y="364"/>
                  </a:lnTo>
                  <a:lnTo>
                    <a:pt x="1697" y="386"/>
                  </a:lnTo>
                  <a:lnTo>
                    <a:pt x="1701" y="409"/>
                  </a:lnTo>
                  <a:lnTo>
                    <a:pt x="1702" y="433"/>
                  </a:lnTo>
                  <a:lnTo>
                    <a:pt x="1703" y="457"/>
                  </a:lnTo>
                  <a:lnTo>
                    <a:pt x="1704" y="477"/>
                  </a:lnTo>
                  <a:lnTo>
                    <a:pt x="1709" y="495"/>
                  </a:lnTo>
                  <a:lnTo>
                    <a:pt x="1716" y="509"/>
                  </a:lnTo>
                  <a:lnTo>
                    <a:pt x="1723" y="523"/>
                  </a:lnTo>
                  <a:lnTo>
                    <a:pt x="1725" y="544"/>
                  </a:lnTo>
                  <a:lnTo>
                    <a:pt x="1725" y="567"/>
                  </a:lnTo>
                  <a:lnTo>
                    <a:pt x="1723" y="592"/>
                  </a:lnTo>
                  <a:lnTo>
                    <a:pt x="1722" y="615"/>
                  </a:lnTo>
                  <a:lnTo>
                    <a:pt x="1722" y="636"/>
                  </a:lnTo>
                  <a:lnTo>
                    <a:pt x="1725" y="651"/>
                  </a:lnTo>
                  <a:lnTo>
                    <a:pt x="1734" y="658"/>
                  </a:lnTo>
                  <a:lnTo>
                    <a:pt x="1741" y="663"/>
                  </a:lnTo>
                  <a:lnTo>
                    <a:pt x="1740" y="671"/>
                  </a:lnTo>
                  <a:lnTo>
                    <a:pt x="1733" y="683"/>
                  </a:lnTo>
                  <a:lnTo>
                    <a:pt x="1723" y="698"/>
                  </a:lnTo>
                  <a:lnTo>
                    <a:pt x="1712" y="716"/>
                  </a:lnTo>
                  <a:lnTo>
                    <a:pt x="1704" y="737"/>
                  </a:lnTo>
                  <a:lnTo>
                    <a:pt x="1701" y="762"/>
                  </a:lnTo>
                  <a:lnTo>
                    <a:pt x="1705" y="789"/>
                  </a:lnTo>
                  <a:lnTo>
                    <a:pt x="1709" y="804"/>
                  </a:lnTo>
                  <a:lnTo>
                    <a:pt x="1712" y="821"/>
                  </a:lnTo>
                  <a:lnTo>
                    <a:pt x="1716" y="838"/>
                  </a:lnTo>
                  <a:lnTo>
                    <a:pt x="1718" y="857"/>
                  </a:lnTo>
                  <a:lnTo>
                    <a:pt x="1719" y="876"/>
                  </a:lnTo>
                  <a:lnTo>
                    <a:pt x="1720" y="896"/>
                  </a:lnTo>
                  <a:lnTo>
                    <a:pt x="1722" y="917"/>
                  </a:lnTo>
                  <a:lnTo>
                    <a:pt x="1722" y="937"/>
                  </a:lnTo>
                  <a:lnTo>
                    <a:pt x="1722" y="956"/>
                  </a:lnTo>
                  <a:lnTo>
                    <a:pt x="1720" y="976"/>
                  </a:lnTo>
                  <a:lnTo>
                    <a:pt x="1720" y="996"/>
                  </a:lnTo>
                  <a:lnTo>
                    <a:pt x="1718" y="1014"/>
                  </a:lnTo>
                  <a:lnTo>
                    <a:pt x="1717" y="1032"/>
                  </a:lnTo>
                  <a:lnTo>
                    <a:pt x="1715" y="1048"/>
                  </a:lnTo>
                  <a:lnTo>
                    <a:pt x="1711" y="1063"/>
                  </a:lnTo>
                  <a:lnTo>
                    <a:pt x="1709" y="1077"/>
                  </a:lnTo>
                  <a:lnTo>
                    <a:pt x="1705" y="1091"/>
                  </a:lnTo>
                  <a:lnTo>
                    <a:pt x="1703" y="1106"/>
                  </a:lnTo>
                  <a:lnTo>
                    <a:pt x="1701" y="1122"/>
                  </a:lnTo>
                  <a:lnTo>
                    <a:pt x="1698" y="1140"/>
                  </a:lnTo>
                  <a:lnTo>
                    <a:pt x="1696" y="1157"/>
                  </a:lnTo>
                  <a:lnTo>
                    <a:pt x="1694" y="1175"/>
                  </a:lnTo>
                  <a:lnTo>
                    <a:pt x="1693" y="1193"/>
                  </a:lnTo>
                  <a:lnTo>
                    <a:pt x="1690" y="1211"/>
                  </a:lnTo>
                  <a:lnTo>
                    <a:pt x="1689" y="1228"/>
                  </a:lnTo>
                  <a:lnTo>
                    <a:pt x="1689" y="1244"/>
                  </a:lnTo>
                  <a:lnTo>
                    <a:pt x="1688" y="1259"/>
                  </a:lnTo>
                  <a:lnTo>
                    <a:pt x="1688" y="1273"/>
                  </a:lnTo>
                  <a:lnTo>
                    <a:pt x="1689" y="1284"/>
                  </a:lnTo>
                  <a:lnTo>
                    <a:pt x="1689" y="1294"/>
                  </a:lnTo>
                  <a:lnTo>
                    <a:pt x="1692" y="1301"/>
                  </a:lnTo>
                  <a:lnTo>
                    <a:pt x="1693" y="1304"/>
                  </a:lnTo>
                  <a:lnTo>
                    <a:pt x="1697" y="1311"/>
                  </a:lnTo>
                  <a:lnTo>
                    <a:pt x="1701" y="1320"/>
                  </a:lnTo>
                  <a:lnTo>
                    <a:pt x="1705" y="1333"/>
                  </a:lnTo>
                  <a:lnTo>
                    <a:pt x="1710" y="1348"/>
                  </a:lnTo>
                  <a:lnTo>
                    <a:pt x="1712" y="1364"/>
                  </a:lnTo>
                  <a:lnTo>
                    <a:pt x="1715" y="1381"/>
                  </a:lnTo>
                  <a:lnTo>
                    <a:pt x="1716" y="1397"/>
                  </a:lnTo>
                  <a:lnTo>
                    <a:pt x="1716" y="1413"/>
                  </a:lnTo>
                  <a:lnTo>
                    <a:pt x="1714" y="1432"/>
                  </a:lnTo>
                  <a:lnTo>
                    <a:pt x="1711" y="1455"/>
                  </a:lnTo>
                  <a:lnTo>
                    <a:pt x="1709" y="1482"/>
                  </a:lnTo>
                  <a:lnTo>
                    <a:pt x="1705" y="1508"/>
                  </a:lnTo>
                  <a:lnTo>
                    <a:pt x="1704" y="1531"/>
                  </a:lnTo>
                  <a:lnTo>
                    <a:pt x="1704" y="1550"/>
                  </a:lnTo>
                  <a:lnTo>
                    <a:pt x="1707" y="1562"/>
                  </a:lnTo>
                  <a:lnTo>
                    <a:pt x="1712" y="1563"/>
                  </a:lnTo>
                  <a:lnTo>
                    <a:pt x="1720" y="1558"/>
                  </a:lnTo>
                  <a:lnTo>
                    <a:pt x="1730" y="1556"/>
                  </a:lnTo>
                  <a:lnTo>
                    <a:pt x="1740" y="1552"/>
                  </a:lnTo>
                  <a:lnTo>
                    <a:pt x="1752" y="1550"/>
                  </a:lnTo>
                  <a:lnTo>
                    <a:pt x="1765" y="1548"/>
                  </a:lnTo>
                  <a:lnTo>
                    <a:pt x="1777" y="1544"/>
                  </a:lnTo>
                  <a:lnTo>
                    <a:pt x="1790" y="1540"/>
                  </a:lnTo>
                  <a:lnTo>
                    <a:pt x="1802" y="1534"/>
                  </a:lnTo>
                  <a:lnTo>
                    <a:pt x="1812" y="1527"/>
                  </a:lnTo>
                  <a:lnTo>
                    <a:pt x="1821" y="1519"/>
                  </a:lnTo>
                  <a:lnTo>
                    <a:pt x="1829" y="1511"/>
                  </a:lnTo>
                  <a:lnTo>
                    <a:pt x="1838" y="1502"/>
                  </a:lnTo>
                  <a:lnTo>
                    <a:pt x="1845" y="1494"/>
                  </a:lnTo>
                  <a:lnTo>
                    <a:pt x="1854" y="1486"/>
                  </a:lnTo>
                  <a:lnTo>
                    <a:pt x="1864" y="1478"/>
                  </a:lnTo>
                  <a:lnTo>
                    <a:pt x="1877" y="1471"/>
                  </a:lnTo>
                  <a:lnTo>
                    <a:pt x="1886" y="1471"/>
                  </a:lnTo>
                  <a:lnTo>
                    <a:pt x="1893" y="1473"/>
                  </a:lnTo>
                  <a:lnTo>
                    <a:pt x="1897" y="1479"/>
                  </a:lnTo>
                  <a:lnTo>
                    <a:pt x="1899" y="1487"/>
                  </a:lnTo>
                  <a:lnTo>
                    <a:pt x="1899" y="1498"/>
                  </a:lnTo>
                  <a:lnTo>
                    <a:pt x="1898" y="1511"/>
                  </a:lnTo>
                  <a:lnTo>
                    <a:pt x="1896" y="1524"/>
                  </a:lnTo>
                  <a:lnTo>
                    <a:pt x="1892" y="1538"/>
                  </a:lnTo>
                  <a:lnTo>
                    <a:pt x="1889" y="1555"/>
                  </a:lnTo>
                  <a:lnTo>
                    <a:pt x="1884" y="1571"/>
                  </a:lnTo>
                  <a:lnTo>
                    <a:pt x="1879" y="1586"/>
                  </a:lnTo>
                  <a:lnTo>
                    <a:pt x="1876" y="1602"/>
                  </a:lnTo>
                  <a:lnTo>
                    <a:pt x="1872" y="1617"/>
                  </a:lnTo>
                  <a:lnTo>
                    <a:pt x="1869" y="1631"/>
                  </a:lnTo>
                  <a:lnTo>
                    <a:pt x="1868" y="1644"/>
                  </a:lnTo>
                  <a:lnTo>
                    <a:pt x="1868" y="1655"/>
                  </a:lnTo>
                  <a:lnTo>
                    <a:pt x="1857" y="1673"/>
                  </a:lnTo>
                  <a:lnTo>
                    <a:pt x="1850" y="1695"/>
                  </a:lnTo>
                  <a:lnTo>
                    <a:pt x="1847" y="1719"/>
                  </a:lnTo>
                  <a:lnTo>
                    <a:pt x="1845" y="1746"/>
                  </a:lnTo>
                  <a:lnTo>
                    <a:pt x="1842" y="1773"/>
                  </a:lnTo>
                  <a:lnTo>
                    <a:pt x="1841" y="1798"/>
                  </a:lnTo>
                  <a:lnTo>
                    <a:pt x="1838" y="1819"/>
                  </a:lnTo>
                  <a:lnTo>
                    <a:pt x="1833" y="1834"/>
                  </a:lnTo>
                  <a:lnTo>
                    <a:pt x="1831" y="1840"/>
                  </a:lnTo>
                  <a:lnTo>
                    <a:pt x="1827" y="1848"/>
                  </a:lnTo>
                  <a:lnTo>
                    <a:pt x="1825" y="1858"/>
                  </a:lnTo>
                  <a:lnTo>
                    <a:pt x="1821" y="1869"/>
                  </a:lnTo>
                  <a:lnTo>
                    <a:pt x="1819" y="1880"/>
                  </a:lnTo>
                  <a:lnTo>
                    <a:pt x="1817" y="1893"/>
                  </a:lnTo>
                  <a:lnTo>
                    <a:pt x="1814" y="1907"/>
                  </a:lnTo>
                  <a:lnTo>
                    <a:pt x="1812" y="1921"/>
                  </a:lnTo>
                  <a:lnTo>
                    <a:pt x="1810" y="1935"/>
                  </a:lnTo>
                  <a:lnTo>
                    <a:pt x="1809" y="1950"/>
                  </a:lnTo>
                  <a:lnTo>
                    <a:pt x="1807" y="1965"/>
                  </a:lnTo>
                  <a:lnTo>
                    <a:pt x="1806" y="1979"/>
                  </a:lnTo>
                  <a:lnTo>
                    <a:pt x="1805" y="1993"/>
                  </a:lnTo>
                  <a:lnTo>
                    <a:pt x="1805" y="2007"/>
                  </a:lnTo>
                  <a:lnTo>
                    <a:pt x="1805" y="2020"/>
                  </a:lnTo>
                  <a:lnTo>
                    <a:pt x="1805" y="2031"/>
                  </a:lnTo>
                  <a:close/>
                </a:path>
              </a:pathLst>
            </a:custGeom>
            <a:gradFill>
              <a:gsLst>
                <a:gs pos="0">
                  <a:srgbClr val="00B0F0"/>
                </a:gs>
                <a:gs pos="54000">
                  <a:srgbClr val="7AD6F7"/>
                </a:gs>
                <a:gs pos="100000">
                  <a:schemeClr val="bg1"/>
                </a:gs>
              </a:gsLst>
              <a:lin ang="5400000" scaled="0"/>
            </a:gra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55" name="Freeform 982"/>
            <p:cNvSpPr>
              <a:spLocks/>
            </p:cNvSpPr>
            <p:nvPr/>
          </p:nvSpPr>
          <p:spPr bwMode="auto">
            <a:xfrm>
              <a:off x="9365236" y="2451136"/>
              <a:ext cx="674673" cy="685241"/>
            </a:xfrm>
            <a:custGeom>
              <a:avLst/>
              <a:gdLst>
                <a:gd name="T0" fmla="*/ 1675 w 1899"/>
                <a:gd name="T1" fmla="*/ 2000 h 2081"/>
                <a:gd name="T2" fmla="*/ 1555 w 1899"/>
                <a:gd name="T3" fmla="*/ 2037 h 2081"/>
                <a:gd name="T4" fmla="*/ 1485 w 1899"/>
                <a:gd name="T5" fmla="*/ 1992 h 2081"/>
                <a:gd name="T6" fmla="*/ 1359 w 1899"/>
                <a:gd name="T7" fmla="*/ 1965 h 2081"/>
                <a:gd name="T8" fmla="*/ 1249 w 1899"/>
                <a:gd name="T9" fmla="*/ 2039 h 2081"/>
                <a:gd name="T10" fmla="*/ 1154 w 1899"/>
                <a:gd name="T11" fmla="*/ 2073 h 2081"/>
                <a:gd name="T12" fmla="*/ 1025 w 1899"/>
                <a:gd name="T13" fmla="*/ 2060 h 2081"/>
                <a:gd name="T14" fmla="*/ 895 w 1899"/>
                <a:gd name="T15" fmla="*/ 2073 h 2081"/>
                <a:gd name="T16" fmla="*/ 796 w 1899"/>
                <a:gd name="T17" fmla="*/ 2022 h 2081"/>
                <a:gd name="T18" fmla="*/ 755 w 1899"/>
                <a:gd name="T19" fmla="*/ 1942 h 2081"/>
                <a:gd name="T20" fmla="*/ 716 w 1899"/>
                <a:gd name="T21" fmla="*/ 2003 h 2081"/>
                <a:gd name="T22" fmla="*/ 631 w 1899"/>
                <a:gd name="T23" fmla="*/ 2015 h 2081"/>
                <a:gd name="T24" fmla="*/ 558 w 1899"/>
                <a:gd name="T25" fmla="*/ 2045 h 2081"/>
                <a:gd name="T26" fmla="*/ 393 w 1899"/>
                <a:gd name="T27" fmla="*/ 2016 h 2081"/>
                <a:gd name="T28" fmla="*/ 387 w 1899"/>
                <a:gd name="T29" fmla="*/ 1969 h 2081"/>
                <a:gd name="T30" fmla="*/ 313 w 1899"/>
                <a:gd name="T31" fmla="*/ 1862 h 2081"/>
                <a:gd name="T32" fmla="*/ 228 w 1899"/>
                <a:gd name="T33" fmla="*/ 1862 h 2081"/>
                <a:gd name="T34" fmla="*/ 133 w 1899"/>
                <a:gd name="T35" fmla="*/ 1866 h 2081"/>
                <a:gd name="T36" fmla="*/ 84 w 1899"/>
                <a:gd name="T37" fmla="*/ 1770 h 2081"/>
                <a:gd name="T38" fmla="*/ 62 w 1899"/>
                <a:gd name="T39" fmla="*/ 1719 h 2081"/>
                <a:gd name="T40" fmla="*/ 107 w 1899"/>
                <a:gd name="T41" fmla="*/ 1632 h 2081"/>
                <a:gd name="T42" fmla="*/ 79 w 1899"/>
                <a:gd name="T43" fmla="*/ 1516 h 2081"/>
                <a:gd name="T44" fmla="*/ 100 w 1899"/>
                <a:gd name="T45" fmla="*/ 1390 h 2081"/>
                <a:gd name="T46" fmla="*/ 204 w 1899"/>
                <a:gd name="T47" fmla="*/ 1311 h 2081"/>
                <a:gd name="T48" fmla="*/ 158 w 1899"/>
                <a:gd name="T49" fmla="*/ 1224 h 2081"/>
                <a:gd name="T50" fmla="*/ 81 w 1899"/>
                <a:gd name="T51" fmla="*/ 1189 h 2081"/>
                <a:gd name="T52" fmla="*/ 15 w 1899"/>
                <a:gd name="T53" fmla="*/ 1098 h 2081"/>
                <a:gd name="T54" fmla="*/ 76 w 1899"/>
                <a:gd name="T55" fmla="*/ 992 h 2081"/>
                <a:gd name="T56" fmla="*/ 4 w 1899"/>
                <a:gd name="T57" fmla="*/ 896 h 2081"/>
                <a:gd name="T58" fmla="*/ 6 w 1899"/>
                <a:gd name="T59" fmla="*/ 800 h 2081"/>
                <a:gd name="T60" fmla="*/ 74 w 1899"/>
                <a:gd name="T61" fmla="*/ 675 h 2081"/>
                <a:gd name="T62" fmla="*/ 183 w 1899"/>
                <a:gd name="T63" fmla="*/ 633 h 2081"/>
                <a:gd name="T64" fmla="*/ 190 w 1899"/>
                <a:gd name="T65" fmla="*/ 537 h 2081"/>
                <a:gd name="T66" fmla="*/ 279 w 1899"/>
                <a:gd name="T67" fmla="*/ 519 h 2081"/>
                <a:gd name="T68" fmla="*/ 366 w 1899"/>
                <a:gd name="T69" fmla="*/ 505 h 2081"/>
                <a:gd name="T70" fmla="*/ 495 w 1899"/>
                <a:gd name="T71" fmla="*/ 539 h 2081"/>
                <a:gd name="T72" fmla="*/ 591 w 1899"/>
                <a:gd name="T73" fmla="*/ 513 h 2081"/>
                <a:gd name="T74" fmla="*/ 667 w 1899"/>
                <a:gd name="T75" fmla="*/ 426 h 2081"/>
                <a:gd name="T76" fmla="*/ 665 w 1899"/>
                <a:gd name="T77" fmla="*/ 312 h 2081"/>
                <a:gd name="T78" fmla="*/ 749 w 1899"/>
                <a:gd name="T79" fmla="*/ 262 h 2081"/>
                <a:gd name="T80" fmla="*/ 823 w 1899"/>
                <a:gd name="T81" fmla="*/ 202 h 2081"/>
                <a:gd name="T82" fmla="*/ 878 w 1899"/>
                <a:gd name="T83" fmla="*/ 166 h 2081"/>
                <a:gd name="T84" fmla="*/ 982 w 1899"/>
                <a:gd name="T85" fmla="*/ 168 h 2081"/>
                <a:gd name="T86" fmla="*/ 1050 w 1899"/>
                <a:gd name="T87" fmla="*/ 151 h 2081"/>
                <a:gd name="T88" fmla="*/ 1207 w 1899"/>
                <a:gd name="T89" fmla="*/ 177 h 2081"/>
                <a:gd name="T90" fmla="*/ 1332 w 1899"/>
                <a:gd name="T91" fmla="*/ 142 h 2081"/>
                <a:gd name="T92" fmla="*/ 1439 w 1899"/>
                <a:gd name="T93" fmla="*/ 205 h 2081"/>
                <a:gd name="T94" fmla="*/ 1512 w 1899"/>
                <a:gd name="T95" fmla="*/ 117 h 2081"/>
                <a:gd name="T96" fmla="*/ 1616 w 1899"/>
                <a:gd name="T97" fmla="*/ 29 h 2081"/>
                <a:gd name="T98" fmla="*/ 1667 w 1899"/>
                <a:gd name="T99" fmla="*/ 227 h 2081"/>
                <a:gd name="T100" fmla="*/ 1703 w 1899"/>
                <a:gd name="T101" fmla="*/ 457 h 2081"/>
                <a:gd name="T102" fmla="*/ 1725 w 1899"/>
                <a:gd name="T103" fmla="*/ 651 h 2081"/>
                <a:gd name="T104" fmla="*/ 1705 w 1899"/>
                <a:gd name="T105" fmla="*/ 789 h 2081"/>
                <a:gd name="T106" fmla="*/ 1720 w 1899"/>
                <a:gd name="T107" fmla="*/ 996 h 2081"/>
                <a:gd name="T108" fmla="*/ 1696 w 1899"/>
                <a:gd name="T109" fmla="*/ 1157 h 2081"/>
                <a:gd name="T110" fmla="*/ 1693 w 1899"/>
                <a:gd name="T111" fmla="*/ 1304 h 2081"/>
                <a:gd name="T112" fmla="*/ 1714 w 1899"/>
                <a:gd name="T113" fmla="*/ 1432 h 2081"/>
                <a:gd name="T114" fmla="*/ 1740 w 1899"/>
                <a:gd name="T115" fmla="*/ 1552 h 2081"/>
                <a:gd name="T116" fmla="*/ 1845 w 1899"/>
                <a:gd name="T117" fmla="*/ 1494 h 2081"/>
                <a:gd name="T118" fmla="*/ 1896 w 1899"/>
                <a:gd name="T119" fmla="*/ 1524 h 2081"/>
                <a:gd name="T120" fmla="*/ 1857 w 1899"/>
                <a:gd name="T121" fmla="*/ 1673 h 2081"/>
                <a:gd name="T122" fmla="*/ 1825 w 1899"/>
                <a:gd name="T123" fmla="*/ 1858 h 2081"/>
                <a:gd name="T124" fmla="*/ 1805 w 1899"/>
                <a:gd name="T125" fmla="*/ 2007 h 20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899" h="2081">
                  <a:moveTo>
                    <a:pt x="1805" y="2031"/>
                  </a:moveTo>
                  <a:lnTo>
                    <a:pt x="1805" y="2031"/>
                  </a:lnTo>
                  <a:lnTo>
                    <a:pt x="1784" y="2029"/>
                  </a:lnTo>
                  <a:lnTo>
                    <a:pt x="1762" y="2026"/>
                  </a:lnTo>
                  <a:lnTo>
                    <a:pt x="1743" y="2023"/>
                  </a:lnTo>
                  <a:lnTo>
                    <a:pt x="1724" y="2020"/>
                  </a:lnTo>
                  <a:lnTo>
                    <a:pt x="1707" y="2016"/>
                  </a:lnTo>
                  <a:lnTo>
                    <a:pt x="1693" y="2011"/>
                  </a:lnTo>
                  <a:lnTo>
                    <a:pt x="1682" y="2006"/>
                  </a:lnTo>
                  <a:lnTo>
                    <a:pt x="1675" y="2000"/>
                  </a:lnTo>
                  <a:lnTo>
                    <a:pt x="1675" y="2000"/>
                  </a:lnTo>
                  <a:lnTo>
                    <a:pt x="1665" y="1989"/>
                  </a:lnTo>
                  <a:lnTo>
                    <a:pt x="1654" y="1987"/>
                  </a:lnTo>
                  <a:lnTo>
                    <a:pt x="1644" y="1989"/>
                  </a:lnTo>
                  <a:lnTo>
                    <a:pt x="1632" y="1996"/>
                  </a:lnTo>
                  <a:lnTo>
                    <a:pt x="1621" y="2006"/>
                  </a:lnTo>
                  <a:lnTo>
                    <a:pt x="1609" y="2015"/>
                  </a:lnTo>
                  <a:lnTo>
                    <a:pt x="1596" y="2024"/>
                  </a:lnTo>
                  <a:lnTo>
                    <a:pt x="1585" y="2032"/>
                  </a:lnTo>
                  <a:lnTo>
                    <a:pt x="1585" y="2032"/>
                  </a:lnTo>
                  <a:lnTo>
                    <a:pt x="1571" y="2036"/>
                  </a:lnTo>
                  <a:lnTo>
                    <a:pt x="1555" y="2037"/>
                  </a:lnTo>
                  <a:lnTo>
                    <a:pt x="1538" y="2035"/>
                  </a:lnTo>
                  <a:lnTo>
                    <a:pt x="1522" y="2030"/>
                  </a:lnTo>
                  <a:lnTo>
                    <a:pt x="1506" y="2025"/>
                  </a:lnTo>
                  <a:lnTo>
                    <a:pt x="1494" y="2021"/>
                  </a:lnTo>
                  <a:lnTo>
                    <a:pt x="1486" y="2017"/>
                  </a:lnTo>
                  <a:lnTo>
                    <a:pt x="1483" y="2016"/>
                  </a:lnTo>
                  <a:lnTo>
                    <a:pt x="1483" y="2016"/>
                  </a:lnTo>
                  <a:lnTo>
                    <a:pt x="1484" y="2014"/>
                  </a:lnTo>
                  <a:lnTo>
                    <a:pt x="1485" y="2009"/>
                  </a:lnTo>
                  <a:lnTo>
                    <a:pt x="1485" y="2001"/>
                  </a:lnTo>
                  <a:lnTo>
                    <a:pt x="1485" y="1992"/>
                  </a:lnTo>
                  <a:lnTo>
                    <a:pt x="1482" y="1981"/>
                  </a:lnTo>
                  <a:lnTo>
                    <a:pt x="1475" y="1969"/>
                  </a:lnTo>
                  <a:lnTo>
                    <a:pt x="1464" y="1957"/>
                  </a:lnTo>
                  <a:lnTo>
                    <a:pt x="1448" y="1946"/>
                  </a:lnTo>
                  <a:lnTo>
                    <a:pt x="1448" y="1946"/>
                  </a:lnTo>
                  <a:lnTo>
                    <a:pt x="1429" y="1940"/>
                  </a:lnTo>
                  <a:lnTo>
                    <a:pt x="1413" y="1940"/>
                  </a:lnTo>
                  <a:lnTo>
                    <a:pt x="1398" y="1944"/>
                  </a:lnTo>
                  <a:lnTo>
                    <a:pt x="1384" y="1951"/>
                  </a:lnTo>
                  <a:lnTo>
                    <a:pt x="1371" y="1959"/>
                  </a:lnTo>
                  <a:lnTo>
                    <a:pt x="1359" y="1965"/>
                  </a:lnTo>
                  <a:lnTo>
                    <a:pt x="1346" y="1967"/>
                  </a:lnTo>
                  <a:lnTo>
                    <a:pt x="1334" y="1965"/>
                  </a:lnTo>
                  <a:lnTo>
                    <a:pt x="1334" y="1965"/>
                  </a:lnTo>
                  <a:lnTo>
                    <a:pt x="1322" y="1963"/>
                  </a:lnTo>
                  <a:lnTo>
                    <a:pt x="1309" y="1965"/>
                  </a:lnTo>
                  <a:lnTo>
                    <a:pt x="1295" y="1973"/>
                  </a:lnTo>
                  <a:lnTo>
                    <a:pt x="1283" y="1984"/>
                  </a:lnTo>
                  <a:lnTo>
                    <a:pt x="1272" y="1997"/>
                  </a:lnTo>
                  <a:lnTo>
                    <a:pt x="1261" y="2011"/>
                  </a:lnTo>
                  <a:lnTo>
                    <a:pt x="1253" y="2026"/>
                  </a:lnTo>
                  <a:lnTo>
                    <a:pt x="1249" y="2039"/>
                  </a:lnTo>
                  <a:lnTo>
                    <a:pt x="1249" y="2039"/>
                  </a:lnTo>
                  <a:lnTo>
                    <a:pt x="1243" y="2049"/>
                  </a:lnTo>
                  <a:lnTo>
                    <a:pt x="1232" y="2054"/>
                  </a:lnTo>
                  <a:lnTo>
                    <a:pt x="1218" y="2058"/>
                  </a:lnTo>
                  <a:lnTo>
                    <a:pt x="1205" y="2058"/>
                  </a:lnTo>
                  <a:lnTo>
                    <a:pt x="1189" y="2059"/>
                  </a:lnTo>
                  <a:lnTo>
                    <a:pt x="1176" y="2059"/>
                  </a:lnTo>
                  <a:lnTo>
                    <a:pt x="1165" y="2062"/>
                  </a:lnTo>
                  <a:lnTo>
                    <a:pt x="1158" y="2067"/>
                  </a:lnTo>
                  <a:lnTo>
                    <a:pt x="1158" y="2067"/>
                  </a:lnTo>
                  <a:lnTo>
                    <a:pt x="1154" y="2073"/>
                  </a:lnTo>
                  <a:lnTo>
                    <a:pt x="1148" y="2077"/>
                  </a:lnTo>
                  <a:lnTo>
                    <a:pt x="1140" y="2080"/>
                  </a:lnTo>
                  <a:lnTo>
                    <a:pt x="1130" y="2081"/>
                  </a:lnTo>
                  <a:lnTo>
                    <a:pt x="1119" y="2080"/>
                  </a:lnTo>
                  <a:lnTo>
                    <a:pt x="1105" y="2077"/>
                  </a:lnTo>
                  <a:lnTo>
                    <a:pt x="1090" y="2073"/>
                  </a:lnTo>
                  <a:lnTo>
                    <a:pt x="1072" y="2067"/>
                  </a:lnTo>
                  <a:lnTo>
                    <a:pt x="1072" y="2067"/>
                  </a:lnTo>
                  <a:lnTo>
                    <a:pt x="1056" y="2061"/>
                  </a:lnTo>
                  <a:lnTo>
                    <a:pt x="1040" y="2059"/>
                  </a:lnTo>
                  <a:lnTo>
                    <a:pt x="1025" y="2060"/>
                  </a:lnTo>
                  <a:lnTo>
                    <a:pt x="1011" y="2064"/>
                  </a:lnTo>
                  <a:lnTo>
                    <a:pt x="998" y="2067"/>
                  </a:lnTo>
                  <a:lnTo>
                    <a:pt x="984" y="2072"/>
                  </a:lnTo>
                  <a:lnTo>
                    <a:pt x="971" y="2076"/>
                  </a:lnTo>
                  <a:lnTo>
                    <a:pt x="959" y="2079"/>
                  </a:lnTo>
                  <a:lnTo>
                    <a:pt x="959" y="2079"/>
                  </a:lnTo>
                  <a:lnTo>
                    <a:pt x="945" y="2081"/>
                  </a:lnTo>
                  <a:lnTo>
                    <a:pt x="932" y="2081"/>
                  </a:lnTo>
                  <a:lnTo>
                    <a:pt x="919" y="2081"/>
                  </a:lnTo>
                  <a:lnTo>
                    <a:pt x="907" y="2077"/>
                  </a:lnTo>
                  <a:lnTo>
                    <a:pt x="895" y="2073"/>
                  </a:lnTo>
                  <a:lnTo>
                    <a:pt x="882" y="2066"/>
                  </a:lnTo>
                  <a:lnTo>
                    <a:pt x="869" y="2057"/>
                  </a:lnTo>
                  <a:lnTo>
                    <a:pt x="857" y="2044"/>
                  </a:lnTo>
                  <a:lnTo>
                    <a:pt x="857" y="2044"/>
                  </a:lnTo>
                  <a:lnTo>
                    <a:pt x="846" y="2032"/>
                  </a:lnTo>
                  <a:lnTo>
                    <a:pt x="837" y="2026"/>
                  </a:lnTo>
                  <a:lnTo>
                    <a:pt x="829" y="2023"/>
                  </a:lnTo>
                  <a:lnTo>
                    <a:pt x="822" y="2022"/>
                  </a:lnTo>
                  <a:lnTo>
                    <a:pt x="814" y="2023"/>
                  </a:lnTo>
                  <a:lnTo>
                    <a:pt x="806" y="2023"/>
                  </a:lnTo>
                  <a:lnTo>
                    <a:pt x="796" y="2022"/>
                  </a:lnTo>
                  <a:lnTo>
                    <a:pt x="785" y="2018"/>
                  </a:lnTo>
                  <a:lnTo>
                    <a:pt x="785" y="2018"/>
                  </a:lnTo>
                  <a:lnTo>
                    <a:pt x="774" y="2013"/>
                  </a:lnTo>
                  <a:lnTo>
                    <a:pt x="767" y="2006"/>
                  </a:lnTo>
                  <a:lnTo>
                    <a:pt x="763" y="1997"/>
                  </a:lnTo>
                  <a:lnTo>
                    <a:pt x="762" y="1988"/>
                  </a:lnTo>
                  <a:lnTo>
                    <a:pt x="760" y="1978"/>
                  </a:lnTo>
                  <a:lnTo>
                    <a:pt x="759" y="1966"/>
                  </a:lnTo>
                  <a:lnTo>
                    <a:pt x="758" y="1953"/>
                  </a:lnTo>
                  <a:lnTo>
                    <a:pt x="755" y="1942"/>
                  </a:lnTo>
                  <a:lnTo>
                    <a:pt x="755" y="1942"/>
                  </a:lnTo>
                  <a:lnTo>
                    <a:pt x="750" y="1935"/>
                  </a:lnTo>
                  <a:lnTo>
                    <a:pt x="744" y="1935"/>
                  </a:lnTo>
                  <a:lnTo>
                    <a:pt x="740" y="1940"/>
                  </a:lnTo>
                  <a:lnTo>
                    <a:pt x="734" y="1949"/>
                  </a:lnTo>
                  <a:lnTo>
                    <a:pt x="729" y="1960"/>
                  </a:lnTo>
                  <a:lnTo>
                    <a:pt x="726" y="1972"/>
                  </a:lnTo>
                  <a:lnTo>
                    <a:pt x="723" y="1982"/>
                  </a:lnTo>
                  <a:lnTo>
                    <a:pt x="722" y="1991"/>
                  </a:lnTo>
                  <a:lnTo>
                    <a:pt x="722" y="1991"/>
                  </a:lnTo>
                  <a:lnTo>
                    <a:pt x="721" y="1996"/>
                  </a:lnTo>
                  <a:lnTo>
                    <a:pt x="716" y="2003"/>
                  </a:lnTo>
                  <a:lnTo>
                    <a:pt x="709" y="2010"/>
                  </a:lnTo>
                  <a:lnTo>
                    <a:pt x="701" y="2016"/>
                  </a:lnTo>
                  <a:lnTo>
                    <a:pt x="692" y="2021"/>
                  </a:lnTo>
                  <a:lnTo>
                    <a:pt x="683" y="2023"/>
                  </a:lnTo>
                  <a:lnTo>
                    <a:pt x="675" y="2022"/>
                  </a:lnTo>
                  <a:lnTo>
                    <a:pt x="669" y="2018"/>
                  </a:lnTo>
                  <a:lnTo>
                    <a:pt x="669" y="2018"/>
                  </a:lnTo>
                  <a:lnTo>
                    <a:pt x="663" y="2014"/>
                  </a:lnTo>
                  <a:lnTo>
                    <a:pt x="654" y="2011"/>
                  </a:lnTo>
                  <a:lnTo>
                    <a:pt x="642" y="2013"/>
                  </a:lnTo>
                  <a:lnTo>
                    <a:pt x="631" y="2015"/>
                  </a:lnTo>
                  <a:lnTo>
                    <a:pt x="620" y="2021"/>
                  </a:lnTo>
                  <a:lnTo>
                    <a:pt x="611" y="2026"/>
                  </a:lnTo>
                  <a:lnTo>
                    <a:pt x="604" y="2035"/>
                  </a:lnTo>
                  <a:lnTo>
                    <a:pt x="602" y="2044"/>
                  </a:lnTo>
                  <a:lnTo>
                    <a:pt x="602" y="2044"/>
                  </a:lnTo>
                  <a:lnTo>
                    <a:pt x="600" y="2052"/>
                  </a:lnTo>
                  <a:lnTo>
                    <a:pt x="596" y="2055"/>
                  </a:lnTo>
                  <a:lnTo>
                    <a:pt x="589" y="2057"/>
                  </a:lnTo>
                  <a:lnTo>
                    <a:pt x="580" y="2054"/>
                  </a:lnTo>
                  <a:lnTo>
                    <a:pt x="569" y="2051"/>
                  </a:lnTo>
                  <a:lnTo>
                    <a:pt x="558" y="2045"/>
                  </a:lnTo>
                  <a:lnTo>
                    <a:pt x="546" y="2037"/>
                  </a:lnTo>
                  <a:lnTo>
                    <a:pt x="534" y="2028"/>
                  </a:lnTo>
                  <a:lnTo>
                    <a:pt x="534" y="2028"/>
                  </a:lnTo>
                  <a:lnTo>
                    <a:pt x="523" y="2021"/>
                  </a:lnTo>
                  <a:lnTo>
                    <a:pt x="508" y="2017"/>
                  </a:lnTo>
                  <a:lnTo>
                    <a:pt x="491" y="2017"/>
                  </a:lnTo>
                  <a:lnTo>
                    <a:pt x="473" y="2018"/>
                  </a:lnTo>
                  <a:lnTo>
                    <a:pt x="453" y="2021"/>
                  </a:lnTo>
                  <a:lnTo>
                    <a:pt x="433" y="2021"/>
                  </a:lnTo>
                  <a:lnTo>
                    <a:pt x="413" y="2021"/>
                  </a:lnTo>
                  <a:lnTo>
                    <a:pt x="393" y="2016"/>
                  </a:lnTo>
                  <a:lnTo>
                    <a:pt x="393" y="2016"/>
                  </a:lnTo>
                  <a:lnTo>
                    <a:pt x="377" y="2011"/>
                  </a:lnTo>
                  <a:lnTo>
                    <a:pt x="370" y="2010"/>
                  </a:lnTo>
                  <a:lnTo>
                    <a:pt x="369" y="2009"/>
                  </a:lnTo>
                  <a:lnTo>
                    <a:pt x="372" y="2009"/>
                  </a:lnTo>
                  <a:lnTo>
                    <a:pt x="377" y="2008"/>
                  </a:lnTo>
                  <a:lnTo>
                    <a:pt x="384" y="2004"/>
                  </a:lnTo>
                  <a:lnTo>
                    <a:pt x="387" y="1996"/>
                  </a:lnTo>
                  <a:lnTo>
                    <a:pt x="388" y="1984"/>
                  </a:lnTo>
                  <a:lnTo>
                    <a:pt x="388" y="1984"/>
                  </a:lnTo>
                  <a:lnTo>
                    <a:pt x="387" y="1969"/>
                  </a:lnTo>
                  <a:lnTo>
                    <a:pt x="386" y="1955"/>
                  </a:lnTo>
                  <a:lnTo>
                    <a:pt x="384" y="1942"/>
                  </a:lnTo>
                  <a:lnTo>
                    <a:pt x="380" y="1928"/>
                  </a:lnTo>
                  <a:lnTo>
                    <a:pt x="374" y="1915"/>
                  </a:lnTo>
                  <a:lnTo>
                    <a:pt x="367" y="1904"/>
                  </a:lnTo>
                  <a:lnTo>
                    <a:pt x="357" y="1892"/>
                  </a:lnTo>
                  <a:lnTo>
                    <a:pt x="344" y="1882"/>
                  </a:lnTo>
                  <a:lnTo>
                    <a:pt x="344" y="1882"/>
                  </a:lnTo>
                  <a:lnTo>
                    <a:pt x="331" y="1872"/>
                  </a:lnTo>
                  <a:lnTo>
                    <a:pt x="321" y="1866"/>
                  </a:lnTo>
                  <a:lnTo>
                    <a:pt x="313" y="1862"/>
                  </a:lnTo>
                  <a:lnTo>
                    <a:pt x="306" y="1858"/>
                  </a:lnTo>
                  <a:lnTo>
                    <a:pt x="299" y="1856"/>
                  </a:lnTo>
                  <a:lnTo>
                    <a:pt x="292" y="1854"/>
                  </a:lnTo>
                  <a:lnTo>
                    <a:pt x="285" y="1850"/>
                  </a:lnTo>
                  <a:lnTo>
                    <a:pt x="277" y="1847"/>
                  </a:lnTo>
                  <a:lnTo>
                    <a:pt x="277" y="1847"/>
                  </a:lnTo>
                  <a:lnTo>
                    <a:pt x="269" y="1844"/>
                  </a:lnTo>
                  <a:lnTo>
                    <a:pt x="260" y="1846"/>
                  </a:lnTo>
                  <a:lnTo>
                    <a:pt x="249" y="1849"/>
                  </a:lnTo>
                  <a:lnTo>
                    <a:pt x="239" y="1855"/>
                  </a:lnTo>
                  <a:lnTo>
                    <a:pt x="228" y="1862"/>
                  </a:lnTo>
                  <a:lnTo>
                    <a:pt x="218" y="1869"/>
                  </a:lnTo>
                  <a:lnTo>
                    <a:pt x="207" y="1872"/>
                  </a:lnTo>
                  <a:lnTo>
                    <a:pt x="198" y="1875"/>
                  </a:lnTo>
                  <a:lnTo>
                    <a:pt x="198" y="1875"/>
                  </a:lnTo>
                  <a:lnTo>
                    <a:pt x="190" y="1875"/>
                  </a:lnTo>
                  <a:lnTo>
                    <a:pt x="180" y="1876"/>
                  </a:lnTo>
                  <a:lnTo>
                    <a:pt x="169" y="1877"/>
                  </a:lnTo>
                  <a:lnTo>
                    <a:pt x="159" y="1877"/>
                  </a:lnTo>
                  <a:lnTo>
                    <a:pt x="148" y="1876"/>
                  </a:lnTo>
                  <a:lnTo>
                    <a:pt x="139" y="1872"/>
                  </a:lnTo>
                  <a:lnTo>
                    <a:pt x="133" y="1866"/>
                  </a:lnTo>
                  <a:lnTo>
                    <a:pt x="129" y="1856"/>
                  </a:lnTo>
                  <a:lnTo>
                    <a:pt x="129" y="1856"/>
                  </a:lnTo>
                  <a:lnTo>
                    <a:pt x="125" y="1846"/>
                  </a:lnTo>
                  <a:lnTo>
                    <a:pt x="120" y="1837"/>
                  </a:lnTo>
                  <a:lnTo>
                    <a:pt x="113" y="1831"/>
                  </a:lnTo>
                  <a:lnTo>
                    <a:pt x="108" y="1824"/>
                  </a:lnTo>
                  <a:lnTo>
                    <a:pt x="101" y="1815"/>
                  </a:lnTo>
                  <a:lnTo>
                    <a:pt x="94" y="1805"/>
                  </a:lnTo>
                  <a:lnTo>
                    <a:pt x="89" y="1790"/>
                  </a:lnTo>
                  <a:lnTo>
                    <a:pt x="84" y="1770"/>
                  </a:lnTo>
                  <a:lnTo>
                    <a:pt x="84" y="1770"/>
                  </a:lnTo>
                  <a:lnTo>
                    <a:pt x="83" y="1762"/>
                  </a:lnTo>
                  <a:lnTo>
                    <a:pt x="81" y="1755"/>
                  </a:lnTo>
                  <a:lnTo>
                    <a:pt x="79" y="1748"/>
                  </a:lnTo>
                  <a:lnTo>
                    <a:pt x="76" y="1741"/>
                  </a:lnTo>
                  <a:lnTo>
                    <a:pt x="73" y="1735"/>
                  </a:lnTo>
                  <a:lnTo>
                    <a:pt x="69" y="1730"/>
                  </a:lnTo>
                  <a:lnTo>
                    <a:pt x="66" y="1724"/>
                  </a:lnTo>
                  <a:lnTo>
                    <a:pt x="62" y="1719"/>
                  </a:lnTo>
                  <a:lnTo>
                    <a:pt x="62" y="1719"/>
                  </a:lnTo>
                  <a:lnTo>
                    <a:pt x="62" y="1719"/>
                  </a:lnTo>
                  <a:lnTo>
                    <a:pt x="62" y="1719"/>
                  </a:lnTo>
                  <a:lnTo>
                    <a:pt x="62" y="1719"/>
                  </a:lnTo>
                  <a:lnTo>
                    <a:pt x="62" y="1718"/>
                  </a:lnTo>
                  <a:lnTo>
                    <a:pt x="62" y="1718"/>
                  </a:lnTo>
                  <a:lnTo>
                    <a:pt x="62" y="1710"/>
                  </a:lnTo>
                  <a:lnTo>
                    <a:pt x="62" y="1698"/>
                  </a:lnTo>
                  <a:lnTo>
                    <a:pt x="65" y="1687"/>
                  </a:lnTo>
                  <a:lnTo>
                    <a:pt x="69" y="1673"/>
                  </a:lnTo>
                  <a:lnTo>
                    <a:pt x="75" y="1660"/>
                  </a:lnTo>
                  <a:lnTo>
                    <a:pt x="82" y="1649"/>
                  </a:lnTo>
                  <a:lnTo>
                    <a:pt x="94" y="1639"/>
                  </a:lnTo>
                  <a:lnTo>
                    <a:pt x="107" y="1632"/>
                  </a:lnTo>
                  <a:lnTo>
                    <a:pt x="107" y="1632"/>
                  </a:lnTo>
                  <a:lnTo>
                    <a:pt x="117" y="1625"/>
                  </a:lnTo>
                  <a:lnTo>
                    <a:pt x="123" y="1614"/>
                  </a:lnTo>
                  <a:lnTo>
                    <a:pt x="124" y="1600"/>
                  </a:lnTo>
                  <a:lnTo>
                    <a:pt x="123" y="1585"/>
                  </a:lnTo>
                  <a:lnTo>
                    <a:pt x="119" y="1571"/>
                  </a:lnTo>
                  <a:lnTo>
                    <a:pt x="116" y="1558"/>
                  </a:lnTo>
                  <a:lnTo>
                    <a:pt x="112" y="1550"/>
                  </a:lnTo>
                  <a:lnTo>
                    <a:pt x="111" y="1546"/>
                  </a:lnTo>
                  <a:lnTo>
                    <a:pt x="79" y="1516"/>
                  </a:lnTo>
                  <a:lnTo>
                    <a:pt x="79" y="1516"/>
                  </a:lnTo>
                  <a:lnTo>
                    <a:pt x="90" y="1506"/>
                  </a:lnTo>
                  <a:lnTo>
                    <a:pt x="98" y="1493"/>
                  </a:lnTo>
                  <a:lnTo>
                    <a:pt x="104" y="1479"/>
                  </a:lnTo>
                  <a:lnTo>
                    <a:pt x="108" y="1465"/>
                  </a:lnTo>
                  <a:lnTo>
                    <a:pt x="109" y="1451"/>
                  </a:lnTo>
                  <a:lnTo>
                    <a:pt x="109" y="1437"/>
                  </a:lnTo>
                  <a:lnTo>
                    <a:pt x="105" y="1425"/>
                  </a:lnTo>
                  <a:lnTo>
                    <a:pt x="102" y="1414"/>
                  </a:lnTo>
                  <a:lnTo>
                    <a:pt x="102" y="1414"/>
                  </a:lnTo>
                  <a:lnTo>
                    <a:pt x="98" y="1402"/>
                  </a:lnTo>
                  <a:lnTo>
                    <a:pt x="100" y="1390"/>
                  </a:lnTo>
                  <a:lnTo>
                    <a:pt x="107" y="1380"/>
                  </a:lnTo>
                  <a:lnTo>
                    <a:pt x="116" y="1370"/>
                  </a:lnTo>
                  <a:lnTo>
                    <a:pt x="129" y="1362"/>
                  </a:lnTo>
                  <a:lnTo>
                    <a:pt x="144" y="1355"/>
                  </a:lnTo>
                  <a:lnTo>
                    <a:pt x="159" y="1348"/>
                  </a:lnTo>
                  <a:lnTo>
                    <a:pt x="174" y="1342"/>
                  </a:lnTo>
                  <a:lnTo>
                    <a:pt x="174" y="1342"/>
                  </a:lnTo>
                  <a:lnTo>
                    <a:pt x="185" y="1335"/>
                  </a:lnTo>
                  <a:lnTo>
                    <a:pt x="195" y="1329"/>
                  </a:lnTo>
                  <a:lnTo>
                    <a:pt x="200" y="1320"/>
                  </a:lnTo>
                  <a:lnTo>
                    <a:pt x="204" y="1311"/>
                  </a:lnTo>
                  <a:lnTo>
                    <a:pt x="205" y="1302"/>
                  </a:lnTo>
                  <a:lnTo>
                    <a:pt x="206" y="1291"/>
                  </a:lnTo>
                  <a:lnTo>
                    <a:pt x="207" y="1280"/>
                  </a:lnTo>
                  <a:lnTo>
                    <a:pt x="209" y="1268"/>
                  </a:lnTo>
                  <a:lnTo>
                    <a:pt x="209" y="1268"/>
                  </a:lnTo>
                  <a:lnTo>
                    <a:pt x="207" y="1258"/>
                  </a:lnTo>
                  <a:lnTo>
                    <a:pt x="203" y="1249"/>
                  </a:lnTo>
                  <a:lnTo>
                    <a:pt x="195" y="1242"/>
                  </a:lnTo>
                  <a:lnTo>
                    <a:pt x="184" y="1235"/>
                  </a:lnTo>
                  <a:lnTo>
                    <a:pt x="171" y="1229"/>
                  </a:lnTo>
                  <a:lnTo>
                    <a:pt x="158" y="1224"/>
                  </a:lnTo>
                  <a:lnTo>
                    <a:pt x="142" y="1220"/>
                  </a:lnTo>
                  <a:lnTo>
                    <a:pt x="127" y="1215"/>
                  </a:lnTo>
                  <a:lnTo>
                    <a:pt x="127" y="1215"/>
                  </a:lnTo>
                  <a:lnTo>
                    <a:pt x="113" y="1210"/>
                  </a:lnTo>
                  <a:lnTo>
                    <a:pt x="102" y="1208"/>
                  </a:lnTo>
                  <a:lnTo>
                    <a:pt x="91" y="1206"/>
                  </a:lnTo>
                  <a:lnTo>
                    <a:pt x="83" y="1203"/>
                  </a:lnTo>
                  <a:lnTo>
                    <a:pt x="78" y="1202"/>
                  </a:lnTo>
                  <a:lnTo>
                    <a:pt x="75" y="1199"/>
                  </a:lnTo>
                  <a:lnTo>
                    <a:pt x="76" y="1195"/>
                  </a:lnTo>
                  <a:lnTo>
                    <a:pt x="81" y="1189"/>
                  </a:lnTo>
                  <a:lnTo>
                    <a:pt x="81" y="1189"/>
                  </a:lnTo>
                  <a:lnTo>
                    <a:pt x="87" y="1180"/>
                  </a:lnTo>
                  <a:lnTo>
                    <a:pt x="90" y="1167"/>
                  </a:lnTo>
                  <a:lnTo>
                    <a:pt x="89" y="1153"/>
                  </a:lnTo>
                  <a:lnTo>
                    <a:pt x="87" y="1138"/>
                  </a:lnTo>
                  <a:lnTo>
                    <a:pt x="79" y="1124"/>
                  </a:lnTo>
                  <a:lnTo>
                    <a:pt x="68" y="1113"/>
                  </a:lnTo>
                  <a:lnTo>
                    <a:pt x="52" y="1105"/>
                  </a:lnTo>
                  <a:lnTo>
                    <a:pt x="32" y="1101"/>
                  </a:lnTo>
                  <a:lnTo>
                    <a:pt x="32" y="1101"/>
                  </a:lnTo>
                  <a:lnTo>
                    <a:pt x="15" y="1098"/>
                  </a:lnTo>
                  <a:lnTo>
                    <a:pt x="7" y="1089"/>
                  </a:lnTo>
                  <a:lnTo>
                    <a:pt x="7" y="1076"/>
                  </a:lnTo>
                  <a:lnTo>
                    <a:pt x="13" y="1062"/>
                  </a:lnTo>
                  <a:lnTo>
                    <a:pt x="23" y="1047"/>
                  </a:lnTo>
                  <a:lnTo>
                    <a:pt x="36" y="1034"/>
                  </a:lnTo>
                  <a:lnTo>
                    <a:pt x="50" y="1025"/>
                  </a:lnTo>
                  <a:lnTo>
                    <a:pt x="62" y="1020"/>
                  </a:lnTo>
                  <a:lnTo>
                    <a:pt x="62" y="1020"/>
                  </a:lnTo>
                  <a:lnTo>
                    <a:pt x="72" y="1015"/>
                  </a:lnTo>
                  <a:lnTo>
                    <a:pt x="76" y="1006"/>
                  </a:lnTo>
                  <a:lnTo>
                    <a:pt x="76" y="992"/>
                  </a:lnTo>
                  <a:lnTo>
                    <a:pt x="73" y="977"/>
                  </a:lnTo>
                  <a:lnTo>
                    <a:pt x="67" y="962"/>
                  </a:lnTo>
                  <a:lnTo>
                    <a:pt x="58" y="949"/>
                  </a:lnTo>
                  <a:lnTo>
                    <a:pt x="49" y="940"/>
                  </a:lnTo>
                  <a:lnTo>
                    <a:pt x="37" y="937"/>
                  </a:lnTo>
                  <a:lnTo>
                    <a:pt x="37" y="937"/>
                  </a:lnTo>
                  <a:lnTo>
                    <a:pt x="25" y="934"/>
                  </a:lnTo>
                  <a:lnTo>
                    <a:pt x="16" y="927"/>
                  </a:lnTo>
                  <a:lnTo>
                    <a:pt x="9" y="918"/>
                  </a:lnTo>
                  <a:lnTo>
                    <a:pt x="6" y="908"/>
                  </a:lnTo>
                  <a:lnTo>
                    <a:pt x="4" y="896"/>
                  </a:lnTo>
                  <a:lnTo>
                    <a:pt x="6" y="887"/>
                  </a:lnTo>
                  <a:lnTo>
                    <a:pt x="11" y="880"/>
                  </a:lnTo>
                  <a:lnTo>
                    <a:pt x="21" y="876"/>
                  </a:lnTo>
                  <a:lnTo>
                    <a:pt x="21" y="876"/>
                  </a:lnTo>
                  <a:lnTo>
                    <a:pt x="29" y="873"/>
                  </a:lnTo>
                  <a:lnTo>
                    <a:pt x="31" y="865"/>
                  </a:lnTo>
                  <a:lnTo>
                    <a:pt x="29" y="854"/>
                  </a:lnTo>
                  <a:lnTo>
                    <a:pt x="25" y="843"/>
                  </a:lnTo>
                  <a:lnTo>
                    <a:pt x="18" y="829"/>
                  </a:lnTo>
                  <a:lnTo>
                    <a:pt x="11" y="814"/>
                  </a:lnTo>
                  <a:lnTo>
                    <a:pt x="6" y="800"/>
                  </a:lnTo>
                  <a:lnTo>
                    <a:pt x="0" y="786"/>
                  </a:lnTo>
                  <a:lnTo>
                    <a:pt x="0" y="786"/>
                  </a:lnTo>
                  <a:lnTo>
                    <a:pt x="0" y="772"/>
                  </a:lnTo>
                  <a:lnTo>
                    <a:pt x="6" y="757"/>
                  </a:lnTo>
                  <a:lnTo>
                    <a:pt x="16" y="741"/>
                  </a:lnTo>
                  <a:lnTo>
                    <a:pt x="29" y="724"/>
                  </a:lnTo>
                  <a:lnTo>
                    <a:pt x="43" y="709"/>
                  </a:lnTo>
                  <a:lnTo>
                    <a:pt x="57" y="695"/>
                  </a:lnTo>
                  <a:lnTo>
                    <a:pt x="67" y="684"/>
                  </a:lnTo>
                  <a:lnTo>
                    <a:pt x="74" y="675"/>
                  </a:lnTo>
                  <a:lnTo>
                    <a:pt x="74" y="675"/>
                  </a:lnTo>
                  <a:lnTo>
                    <a:pt x="81" y="666"/>
                  </a:lnTo>
                  <a:lnTo>
                    <a:pt x="90" y="660"/>
                  </a:lnTo>
                  <a:lnTo>
                    <a:pt x="102" y="654"/>
                  </a:lnTo>
                  <a:lnTo>
                    <a:pt x="115" y="648"/>
                  </a:lnTo>
                  <a:lnTo>
                    <a:pt x="127" y="644"/>
                  </a:lnTo>
                  <a:lnTo>
                    <a:pt x="141" y="642"/>
                  </a:lnTo>
                  <a:lnTo>
                    <a:pt x="155" y="640"/>
                  </a:lnTo>
                  <a:lnTo>
                    <a:pt x="167" y="640"/>
                  </a:lnTo>
                  <a:lnTo>
                    <a:pt x="167" y="640"/>
                  </a:lnTo>
                  <a:lnTo>
                    <a:pt x="176" y="637"/>
                  </a:lnTo>
                  <a:lnTo>
                    <a:pt x="183" y="633"/>
                  </a:lnTo>
                  <a:lnTo>
                    <a:pt x="189" y="625"/>
                  </a:lnTo>
                  <a:lnTo>
                    <a:pt x="192" y="614"/>
                  </a:lnTo>
                  <a:lnTo>
                    <a:pt x="193" y="605"/>
                  </a:lnTo>
                  <a:lnTo>
                    <a:pt x="192" y="595"/>
                  </a:lnTo>
                  <a:lnTo>
                    <a:pt x="190" y="586"/>
                  </a:lnTo>
                  <a:lnTo>
                    <a:pt x="185" y="580"/>
                  </a:lnTo>
                  <a:lnTo>
                    <a:pt x="185" y="580"/>
                  </a:lnTo>
                  <a:lnTo>
                    <a:pt x="183" y="571"/>
                  </a:lnTo>
                  <a:lnTo>
                    <a:pt x="183" y="561"/>
                  </a:lnTo>
                  <a:lnTo>
                    <a:pt x="185" y="548"/>
                  </a:lnTo>
                  <a:lnTo>
                    <a:pt x="190" y="537"/>
                  </a:lnTo>
                  <a:lnTo>
                    <a:pt x="195" y="526"/>
                  </a:lnTo>
                  <a:lnTo>
                    <a:pt x="202" y="519"/>
                  </a:lnTo>
                  <a:lnTo>
                    <a:pt x="207" y="517"/>
                  </a:lnTo>
                  <a:lnTo>
                    <a:pt x="213" y="522"/>
                  </a:lnTo>
                  <a:lnTo>
                    <a:pt x="213" y="522"/>
                  </a:lnTo>
                  <a:lnTo>
                    <a:pt x="221" y="527"/>
                  </a:lnTo>
                  <a:lnTo>
                    <a:pt x="231" y="531"/>
                  </a:lnTo>
                  <a:lnTo>
                    <a:pt x="242" y="532"/>
                  </a:lnTo>
                  <a:lnTo>
                    <a:pt x="255" y="530"/>
                  </a:lnTo>
                  <a:lnTo>
                    <a:pt x="268" y="526"/>
                  </a:lnTo>
                  <a:lnTo>
                    <a:pt x="279" y="519"/>
                  </a:lnTo>
                  <a:lnTo>
                    <a:pt x="289" y="510"/>
                  </a:lnTo>
                  <a:lnTo>
                    <a:pt x="297" y="498"/>
                  </a:lnTo>
                  <a:lnTo>
                    <a:pt x="297" y="498"/>
                  </a:lnTo>
                  <a:lnTo>
                    <a:pt x="305" y="489"/>
                  </a:lnTo>
                  <a:lnTo>
                    <a:pt x="314" y="484"/>
                  </a:lnTo>
                  <a:lnTo>
                    <a:pt x="326" y="486"/>
                  </a:lnTo>
                  <a:lnTo>
                    <a:pt x="337" y="489"/>
                  </a:lnTo>
                  <a:lnTo>
                    <a:pt x="349" y="494"/>
                  </a:lnTo>
                  <a:lnTo>
                    <a:pt x="358" y="500"/>
                  </a:lnTo>
                  <a:lnTo>
                    <a:pt x="364" y="504"/>
                  </a:lnTo>
                  <a:lnTo>
                    <a:pt x="366" y="505"/>
                  </a:lnTo>
                  <a:lnTo>
                    <a:pt x="366" y="505"/>
                  </a:lnTo>
                  <a:lnTo>
                    <a:pt x="370" y="506"/>
                  </a:lnTo>
                  <a:lnTo>
                    <a:pt x="381" y="510"/>
                  </a:lnTo>
                  <a:lnTo>
                    <a:pt x="396" y="515"/>
                  </a:lnTo>
                  <a:lnTo>
                    <a:pt x="416" y="519"/>
                  </a:lnTo>
                  <a:lnTo>
                    <a:pt x="436" y="525"/>
                  </a:lnTo>
                  <a:lnTo>
                    <a:pt x="456" y="531"/>
                  </a:lnTo>
                  <a:lnTo>
                    <a:pt x="472" y="535"/>
                  </a:lnTo>
                  <a:lnTo>
                    <a:pt x="484" y="538"/>
                  </a:lnTo>
                  <a:lnTo>
                    <a:pt x="484" y="538"/>
                  </a:lnTo>
                  <a:lnTo>
                    <a:pt x="495" y="539"/>
                  </a:lnTo>
                  <a:lnTo>
                    <a:pt x="505" y="542"/>
                  </a:lnTo>
                  <a:lnTo>
                    <a:pt x="517" y="546"/>
                  </a:lnTo>
                  <a:lnTo>
                    <a:pt x="529" y="548"/>
                  </a:lnTo>
                  <a:lnTo>
                    <a:pt x="539" y="551"/>
                  </a:lnTo>
                  <a:lnTo>
                    <a:pt x="549" y="549"/>
                  </a:lnTo>
                  <a:lnTo>
                    <a:pt x="560" y="547"/>
                  </a:lnTo>
                  <a:lnTo>
                    <a:pt x="568" y="540"/>
                  </a:lnTo>
                  <a:lnTo>
                    <a:pt x="568" y="540"/>
                  </a:lnTo>
                  <a:lnTo>
                    <a:pt x="575" y="531"/>
                  </a:lnTo>
                  <a:lnTo>
                    <a:pt x="583" y="523"/>
                  </a:lnTo>
                  <a:lnTo>
                    <a:pt x="591" y="513"/>
                  </a:lnTo>
                  <a:lnTo>
                    <a:pt x="599" y="505"/>
                  </a:lnTo>
                  <a:lnTo>
                    <a:pt x="607" y="498"/>
                  </a:lnTo>
                  <a:lnTo>
                    <a:pt x="617" y="491"/>
                  </a:lnTo>
                  <a:lnTo>
                    <a:pt x="626" y="487"/>
                  </a:lnTo>
                  <a:lnTo>
                    <a:pt x="635" y="482"/>
                  </a:lnTo>
                  <a:lnTo>
                    <a:pt x="635" y="482"/>
                  </a:lnTo>
                  <a:lnTo>
                    <a:pt x="645" y="476"/>
                  </a:lnTo>
                  <a:lnTo>
                    <a:pt x="651" y="467"/>
                  </a:lnTo>
                  <a:lnTo>
                    <a:pt x="658" y="454"/>
                  </a:lnTo>
                  <a:lnTo>
                    <a:pt x="663" y="440"/>
                  </a:lnTo>
                  <a:lnTo>
                    <a:pt x="667" y="426"/>
                  </a:lnTo>
                  <a:lnTo>
                    <a:pt x="668" y="414"/>
                  </a:lnTo>
                  <a:lnTo>
                    <a:pt x="668" y="402"/>
                  </a:lnTo>
                  <a:lnTo>
                    <a:pt x="665" y="394"/>
                  </a:lnTo>
                  <a:lnTo>
                    <a:pt x="665" y="394"/>
                  </a:lnTo>
                  <a:lnTo>
                    <a:pt x="663" y="386"/>
                  </a:lnTo>
                  <a:lnTo>
                    <a:pt x="662" y="375"/>
                  </a:lnTo>
                  <a:lnTo>
                    <a:pt x="663" y="363"/>
                  </a:lnTo>
                  <a:lnTo>
                    <a:pt x="664" y="350"/>
                  </a:lnTo>
                  <a:lnTo>
                    <a:pt x="665" y="336"/>
                  </a:lnTo>
                  <a:lnTo>
                    <a:pt x="667" y="323"/>
                  </a:lnTo>
                  <a:lnTo>
                    <a:pt x="665" y="312"/>
                  </a:lnTo>
                  <a:lnTo>
                    <a:pt x="663" y="304"/>
                  </a:lnTo>
                  <a:lnTo>
                    <a:pt x="663" y="304"/>
                  </a:lnTo>
                  <a:lnTo>
                    <a:pt x="663" y="297"/>
                  </a:lnTo>
                  <a:lnTo>
                    <a:pt x="669" y="290"/>
                  </a:lnTo>
                  <a:lnTo>
                    <a:pt x="679" y="283"/>
                  </a:lnTo>
                  <a:lnTo>
                    <a:pt x="692" y="276"/>
                  </a:lnTo>
                  <a:lnTo>
                    <a:pt x="707" y="270"/>
                  </a:lnTo>
                  <a:lnTo>
                    <a:pt x="722" y="265"/>
                  </a:lnTo>
                  <a:lnTo>
                    <a:pt x="737" y="263"/>
                  </a:lnTo>
                  <a:lnTo>
                    <a:pt x="749" y="262"/>
                  </a:lnTo>
                  <a:lnTo>
                    <a:pt x="749" y="262"/>
                  </a:lnTo>
                  <a:lnTo>
                    <a:pt x="756" y="261"/>
                  </a:lnTo>
                  <a:lnTo>
                    <a:pt x="763" y="256"/>
                  </a:lnTo>
                  <a:lnTo>
                    <a:pt x="770" y="248"/>
                  </a:lnTo>
                  <a:lnTo>
                    <a:pt x="778" y="240"/>
                  </a:lnTo>
                  <a:lnTo>
                    <a:pt x="786" y="229"/>
                  </a:lnTo>
                  <a:lnTo>
                    <a:pt x="793" y="218"/>
                  </a:lnTo>
                  <a:lnTo>
                    <a:pt x="801" y="205"/>
                  </a:lnTo>
                  <a:lnTo>
                    <a:pt x="808" y="193"/>
                  </a:lnTo>
                  <a:lnTo>
                    <a:pt x="808" y="193"/>
                  </a:lnTo>
                  <a:lnTo>
                    <a:pt x="816" y="198"/>
                  </a:lnTo>
                  <a:lnTo>
                    <a:pt x="823" y="202"/>
                  </a:lnTo>
                  <a:lnTo>
                    <a:pt x="830" y="205"/>
                  </a:lnTo>
                  <a:lnTo>
                    <a:pt x="837" y="206"/>
                  </a:lnTo>
                  <a:lnTo>
                    <a:pt x="843" y="206"/>
                  </a:lnTo>
                  <a:lnTo>
                    <a:pt x="849" y="206"/>
                  </a:lnTo>
                  <a:lnTo>
                    <a:pt x="853" y="203"/>
                  </a:lnTo>
                  <a:lnTo>
                    <a:pt x="858" y="199"/>
                  </a:lnTo>
                  <a:lnTo>
                    <a:pt x="858" y="199"/>
                  </a:lnTo>
                  <a:lnTo>
                    <a:pt x="865" y="190"/>
                  </a:lnTo>
                  <a:lnTo>
                    <a:pt x="868" y="180"/>
                  </a:lnTo>
                  <a:lnTo>
                    <a:pt x="873" y="173"/>
                  </a:lnTo>
                  <a:lnTo>
                    <a:pt x="878" y="166"/>
                  </a:lnTo>
                  <a:lnTo>
                    <a:pt x="885" y="163"/>
                  </a:lnTo>
                  <a:lnTo>
                    <a:pt x="894" y="166"/>
                  </a:lnTo>
                  <a:lnTo>
                    <a:pt x="909" y="173"/>
                  </a:lnTo>
                  <a:lnTo>
                    <a:pt x="930" y="185"/>
                  </a:lnTo>
                  <a:lnTo>
                    <a:pt x="930" y="185"/>
                  </a:lnTo>
                  <a:lnTo>
                    <a:pt x="952" y="197"/>
                  </a:lnTo>
                  <a:lnTo>
                    <a:pt x="966" y="199"/>
                  </a:lnTo>
                  <a:lnTo>
                    <a:pt x="975" y="196"/>
                  </a:lnTo>
                  <a:lnTo>
                    <a:pt x="981" y="188"/>
                  </a:lnTo>
                  <a:lnTo>
                    <a:pt x="982" y="178"/>
                  </a:lnTo>
                  <a:lnTo>
                    <a:pt x="982" y="168"/>
                  </a:lnTo>
                  <a:lnTo>
                    <a:pt x="981" y="161"/>
                  </a:lnTo>
                  <a:lnTo>
                    <a:pt x="981" y="157"/>
                  </a:lnTo>
                  <a:lnTo>
                    <a:pt x="981" y="157"/>
                  </a:lnTo>
                  <a:lnTo>
                    <a:pt x="982" y="155"/>
                  </a:lnTo>
                  <a:lnTo>
                    <a:pt x="984" y="151"/>
                  </a:lnTo>
                  <a:lnTo>
                    <a:pt x="989" y="145"/>
                  </a:lnTo>
                  <a:lnTo>
                    <a:pt x="997" y="139"/>
                  </a:lnTo>
                  <a:lnTo>
                    <a:pt x="1006" y="135"/>
                  </a:lnTo>
                  <a:lnTo>
                    <a:pt x="1018" y="135"/>
                  </a:lnTo>
                  <a:lnTo>
                    <a:pt x="1033" y="139"/>
                  </a:lnTo>
                  <a:lnTo>
                    <a:pt x="1050" y="151"/>
                  </a:lnTo>
                  <a:lnTo>
                    <a:pt x="1050" y="151"/>
                  </a:lnTo>
                  <a:lnTo>
                    <a:pt x="1069" y="163"/>
                  </a:lnTo>
                  <a:lnTo>
                    <a:pt x="1087" y="173"/>
                  </a:lnTo>
                  <a:lnTo>
                    <a:pt x="1105" y="181"/>
                  </a:lnTo>
                  <a:lnTo>
                    <a:pt x="1122" y="185"/>
                  </a:lnTo>
                  <a:lnTo>
                    <a:pt x="1140" y="188"/>
                  </a:lnTo>
                  <a:lnTo>
                    <a:pt x="1156" y="188"/>
                  </a:lnTo>
                  <a:lnTo>
                    <a:pt x="1174" y="186"/>
                  </a:lnTo>
                  <a:lnTo>
                    <a:pt x="1192" y="183"/>
                  </a:lnTo>
                  <a:lnTo>
                    <a:pt x="1192" y="183"/>
                  </a:lnTo>
                  <a:lnTo>
                    <a:pt x="1207" y="177"/>
                  </a:lnTo>
                  <a:lnTo>
                    <a:pt x="1217" y="169"/>
                  </a:lnTo>
                  <a:lnTo>
                    <a:pt x="1225" y="162"/>
                  </a:lnTo>
                  <a:lnTo>
                    <a:pt x="1234" y="154"/>
                  </a:lnTo>
                  <a:lnTo>
                    <a:pt x="1240" y="148"/>
                  </a:lnTo>
                  <a:lnTo>
                    <a:pt x="1250" y="144"/>
                  </a:lnTo>
                  <a:lnTo>
                    <a:pt x="1263" y="142"/>
                  </a:lnTo>
                  <a:lnTo>
                    <a:pt x="1280" y="144"/>
                  </a:lnTo>
                  <a:lnTo>
                    <a:pt x="1280" y="144"/>
                  </a:lnTo>
                  <a:lnTo>
                    <a:pt x="1300" y="145"/>
                  </a:lnTo>
                  <a:lnTo>
                    <a:pt x="1317" y="145"/>
                  </a:lnTo>
                  <a:lnTo>
                    <a:pt x="1332" y="142"/>
                  </a:lnTo>
                  <a:lnTo>
                    <a:pt x="1346" y="140"/>
                  </a:lnTo>
                  <a:lnTo>
                    <a:pt x="1359" y="139"/>
                  </a:lnTo>
                  <a:lnTo>
                    <a:pt x="1369" y="142"/>
                  </a:lnTo>
                  <a:lnTo>
                    <a:pt x="1377" y="149"/>
                  </a:lnTo>
                  <a:lnTo>
                    <a:pt x="1384" y="162"/>
                  </a:lnTo>
                  <a:lnTo>
                    <a:pt x="1384" y="162"/>
                  </a:lnTo>
                  <a:lnTo>
                    <a:pt x="1392" y="177"/>
                  </a:lnTo>
                  <a:lnTo>
                    <a:pt x="1402" y="190"/>
                  </a:lnTo>
                  <a:lnTo>
                    <a:pt x="1413" y="198"/>
                  </a:lnTo>
                  <a:lnTo>
                    <a:pt x="1426" y="203"/>
                  </a:lnTo>
                  <a:lnTo>
                    <a:pt x="1439" y="205"/>
                  </a:lnTo>
                  <a:lnTo>
                    <a:pt x="1451" y="202"/>
                  </a:lnTo>
                  <a:lnTo>
                    <a:pt x="1462" y="196"/>
                  </a:lnTo>
                  <a:lnTo>
                    <a:pt x="1470" y="185"/>
                  </a:lnTo>
                  <a:lnTo>
                    <a:pt x="1470" y="185"/>
                  </a:lnTo>
                  <a:lnTo>
                    <a:pt x="1474" y="180"/>
                  </a:lnTo>
                  <a:lnTo>
                    <a:pt x="1478" y="173"/>
                  </a:lnTo>
                  <a:lnTo>
                    <a:pt x="1484" y="163"/>
                  </a:lnTo>
                  <a:lnTo>
                    <a:pt x="1490" y="153"/>
                  </a:lnTo>
                  <a:lnTo>
                    <a:pt x="1497" y="142"/>
                  </a:lnTo>
                  <a:lnTo>
                    <a:pt x="1504" y="130"/>
                  </a:lnTo>
                  <a:lnTo>
                    <a:pt x="1512" y="117"/>
                  </a:lnTo>
                  <a:lnTo>
                    <a:pt x="1521" y="104"/>
                  </a:lnTo>
                  <a:lnTo>
                    <a:pt x="1530" y="90"/>
                  </a:lnTo>
                  <a:lnTo>
                    <a:pt x="1541" y="76"/>
                  </a:lnTo>
                  <a:lnTo>
                    <a:pt x="1551" y="62"/>
                  </a:lnTo>
                  <a:lnTo>
                    <a:pt x="1563" y="49"/>
                  </a:lnTo>
                  <a:lnTo>
                    <a:pt x="1574" y="36"/>
                  </a:lnTo>
                  <a:lnTo>
                    <a:pt x="1586" y="23"/>
                  </a:lnTo>
                  <a:lnTo>
                    <a:pt x="1599" y="11"/>
                  </a:lnTo>
                  <a:lnTo>
                    <a:pt x="1612" y="0"/>
                  </a:lnTo>
                  <a:lnTo>
                    <a:pt x="1612" y="0"/>
                  </a:lnTo>
                  <a:lnTo>
                    <a:pt x="1616" y="29"/>
                  </a:lnTo>
                  <a:lnTo>
                    <a:pt x="1621" y="57"/>
                  </a:lnTo>
                  <a:lnTo>
                    <a:pt x="1624" y="84"/>
                  </a:lnTo>
                  <a:lnTo>
                    <a:pt x="1628" y="109"/>
                  </a:lnTo>
                  <a:lnTo>
                    <a:pt x="1631" y="132"/>
                  </a:lnTo>
                  <a:lnTo>
                    <a:pt x="1637" y="151"/>
                  </a:lnTo>
                  <a:lnTo>
                    <a:pt x="1643" y="164"/>
                  </a:lnTo>
                  <a:lnTo>
                    <a:pt x="1652" y="174"/>
                  </a:lnTo>
                  <a:lnTo>
                    <a:pt x="1652" y="174"/>
                  </a:lnTo>
                  <a:lnTo>
                    <a:pt x="1664" y="186"/>
                  </a:lnTo>
                  <a:lnTo>
                    <a:pt x="1667" y="205"/>
                  </a:lnTo>
                  <a:lnTo>
                    <a:pt x="1667" y="227"/>
                  </a:lnTo>
                  <a:lnTo>
                    <a:pt x="1665" y="253"/>
                  </a:lnTo>
                  <a:lnTo>
                    <a:pt x="1663" y="278"/>
                  </a:lnTo>
                  <a:lnTo>
                    <a:pt x="1663" y="304"/>
                  </a:lnTo>
                  <a:lnTo>
                    <a:pt x="1666" y="326"/>
                  </a:lnTo>
                  <a:lnTo>
                    <a:pt x="1678" y="345"/>
                  </a:lnTo>
                  <a:lnTo>
                    <a:pt x="1678" y="345"/>
                  </a:lnTo>
                  <a:lnTo>
                    <a:pt x="1690" y="364"/>
                  </a:lnTo>
                  <a:lnTo>
                    <a:pt x="1697" y="386"/>
                  </a:lnTo>
                  <a:lnTo>
                    <a:pt x="1701" y="409"/>
                  </a:lnTo>
                  <a:lnTo>
                    <a:pt x="1702" y="433"/>
                  </a:lnTo>
                  <a:lnTo>
                    <a:pt x="1703" y="457"/>
                  </a:lnTo>
                  <a:lnTo>
                    <a:pt x="1704" y="477"/>
                  </a:lnTo>
                  <a:lnTo>
                    <a:pt x="1709" y="495"/>
                  </a:lnTo>
                  <a:lnTo>
                    <a:pt x="1716" y="509"/>
                  </a:lnTo>
                  <a:lnTo>
                    <a:pt x="1716" y="509"/>
                  </a:lnTo>
                  <a:lnTo>
                    <a:pt x="1723" y="523"/>
                  </a:lnTo>
                  <a:lnTo>
                    <a:pt x="1725" y="544"/>
                  </a:lnTo>
                  <a:lnTo>
                    <a:pt x="1725" y="567"/>
                  </a:lnTo>
                  <a:lnTo>
                    <a:pt x="1723" y="592"/>
                  </a:lnTo>
                  <a:lnTo>
                    <a:pt x="1722" y="615"/>
                  </a:lnTo>
                  <a:lnTo>
                    <a:pt x="1722" y="636"/>
                  </a:lnTo>
                  <a:lnTo>
                    <a:pt x="1725" y="651"/>
                  </a:lnTo>
                  <a:lnTo>
                    <a:pt x="1734" y="658"/>
                  </a:lnTo>
                  <a:lnTo>
                    <a:pt x="1734" y="658"/>
                  </a:lnTo>
                  <a:lnTo>
                    <a:pt x="1741" y="663"/>
                  </a:lnTo>
                  <a:lnTo>
                    <a:pt x="1740" y="671"/>
                  </a:lnTo>
                  <a:lnTo>
                    <a:pt x="1733" y="683"/>
                  </a:lnTo>
                  <a:lnTo>
                    <a:pt x="1723" y="698"/>
                  </a:lnTo>
                  <a:lnTo>
                    <a:pt x="1712" y="716"/>
                  </a:lnTo>
                  <a:lnTo>
                    <a:pt x="1704" y="737"/>
                  </a:lnTo>
                  <a:lnTo>
                    <a:pt x="1701" y="762"/>
                  </a:lnTo>
                  <a:lnTo>
                    <a:pt x="1705" y="789"/>
                  </a:lnTo>
                  <a:lnTo>
                    <a:pt x="1705" y="789"/>
                  </a:lnTo>
                  <a:lnTo>
                    <a:pt x="1709" y="804"/>
                  </a:lnTo>
                  <a:lnTo>
                    <a:pt x="1712" y="821"/>
                  </a:lnTo>
                  <a:lnTo>
                    <a:pt x="1716" y="838"/>
                  </a:lnTo>
                  <a:lnTo>
                    <a:pt x="1718" y="857"/>
                  </a:lnTo>
                  <a:lnTo>
                    <a:pt x="1719" y="876"/>
                  </a:lnTo>
                  <a:lnTo>
                    <a:pt x="1720" y="896"/>
                  </a:lnTo>
                  <a:lnTo>
                    <a:pt x="1722" y="917"/>
                  </a:lnTo>
                  <a:lnTo>
                    <a:pt x="1722" y="937"/>
                  </a:lnTo>
                  <a:lnTo>
                    <a:pt x="1722" y="956"/>
                  </a:lnTo>
                  <a:lnTo>
                    <a:pt x="1720" y="976"/>
                  </a:lnTo>
                  <a:lnTo>
                    <a:pt x="1720" y="996"/>
                  </a:lnTo>
                  <a:lnTo>
                    <a:pt x="1718" y="1014"/>
                  </a:lnTo>
                  <a:lnTo>
                    <a:pt x="1717" y="1032"/>
                  </a:lnTo>
                  <a:lnTo>
                    <a:pt x="1715" y="1048"/>
                  </a:lnTo>
                  <a:lnTo>
                    <a:pt x="1711" y="1063"/>
                  </a:lnTo>
                  <a:lnTo>
                    <a:pt x="1709" y="1077"/>
                  </a:lnTo>
                  <a:lnTo>
                    <a:pt x="1709" y="1077"/>
                  </a:lnTo>
                  <a:lnTo>
                    <a:pt x="1705" y="1091"/>
                  </a:lnTo>
                  <a:lnTo>
                    <a:pt x="1703" y="1106"/>
                  </a:lnTo>
                  <a:lnTo>
                    <a:pt x="1701" y="1122"/>
                  </a:lnTo>
                  <a:lnTo>
                    <a:pt x="1698" y="1140"/>
                  </a:lnTo>
                  <a:lnTo>
                    <a:pt x="1696" y="1157"/>
                  </a:lnTo>
                  <a:lnTo>
                    <a:pt x="1694" y="1175"/>
                  </a:lnTo>
                  <a:lnTo>
                    <a:pt x="1693" y="1193"/>
                  </a:lnTo>
                  <a:lnTo>
                    <a:pt x="1690" y="1211"/>
                  </a:lnTo>
                  <a:lnTo>
                    <a:pt x="1689" y="1228"/>
                  </a:lnTo>
                  <a:lnTo>
                    <a:pt x="1689" y="1244"/>
                  </a:lnTo>
                  <a:lnTo>
                    <a:pt x="1688" y="1259"/>
                  </a:lnTo>
                  <a:lnTo>
                    <a:pt x="1688" y="1273"/>
                  </a:lnTo>
                  <a:lnTo>
                    <a:pt x="1689" y="1284"/>
                  </a:lnTo>
                  <a:lnTo>
                    <a:pt x="1689" y="1294"/>
                  </a:lnTo>
                  <a:lnTo>
                    <a:pt x="1692" y="1301"/>
                  </a:lnTo>
                  <a:lnTo>
                    <a:pt x="1693" y="1304"/>
                  </a:lnTo>
                  <a:lnTo>
                    <a:pt x="1693" y="1304"/>
                  </a:lnTo>
                  <a:lnTo>
                    <a:pt x="1697" y="1311"/>
                  </a:lnTo>
                  <a:lnTo>
                    <a:pt x="1701" y="1320"/>
                  </a:lnTo>
                  <a:lnTo>
                    <a:pt x="1705" y="1333"/>
                  </a:lnTo>
                  <a:lnTo>
                    <a:pt x="1710" y="1348"/>
                  </a:lnTo>
                  <a:lnTo>
                    <a:pt x="1712" y="1364"/>
                  </a:lnTo>
                  <a:lnTo>
                    <a:pt x="1715" y="1381"/>
                  </a:lnTo>
                  <a:lnTo>
                    <a:pt x="1716" y="1397"/>
                  </a:lnTo>
                  <a:lnTo>
                    <a:pt x="1716" y="1413"/>
                  </a:lnTo>
                  <a:lnTo>
                    <a:pt x="1716" y="1413"/>
                  </a:lnTo>
                  <a:lnTo>
                    <a:pt x="1714" y="1432"/>
                  </a:lnTo>
                  <a:lnTo>
                    <a:pt x="1711" y="1455"/>
                  </a:lnTo>
                  <a:lnTo>
                    <a:pt x="1709" y="1482"/>
                  </a:lnTo>
                  <a:lnTo>
                    <a:pt x="1705" y="1508"/>
                  </a:lnTo>
                  <a:lnTo>
                    <a:pt x="1704" y="1531"/>
                  </a:lnTo>
                  <a:lnTo>
                    <a:pt x="1704" y="1550"/>
                  </a:lnTo>
                  <a:lnTo>
                    <a:pt x="1707" y="1562"/>
                  </a:lnTo>
                  <a:lnTo>
                    <a:pt x="1712" y="1563"/>
                  </a:lnTo>
                  <a:lnTo>
                    <a:pt x="1712" y="1563"/>
                  </a:lnTo>
                  <a:lnTo>
                    <a:pt x="1720" y="1558"/>
                  </a:lnTo>
                  <a:lnTo>
                    <a:pt x="1730" y="1556"/>
                  </a:lnTo>
                  <a:lnTo>
                    <a:pt x="1740" y="1552"/>
                  </a:lnTo>
                  <a:lnTo>
                    <a:pt x="1752" y="1550"/>
                  </a:lnTo>
                  <a:lnTo>
                    <a:pt x="1765" y="1548"/>
                  </a:lnTo>
                  <a:lnTo>
                    <a:pt x="1777" y="1544"/>
                  </a:lnTo>
                  <a:lnTo>
                    <a:pt x="1790" y="1540"/>
                  </a:lnTo>
                  <a:lnTo>
                    <a:pt x="1802" y="1534"/>
                  </a:lnTo>
                  <a:lnTo>
                    <a:pt x="1802" y="1534"/>
                  </a:lnTo>
                  <a:lnTo>
                    <a:pt x="1812" y="1527"/>
                  </a:lnTo>
                  <a:lnTo>
                    <a:pt x="1821" y="1519"/>
                  </a:lnTo>
                  <a:lnTo>
                    <a:pt x="1829" y="1511"/>
                  </a:lnTo>
                  <a:lnTo>
                    <a:pt x="1838" y="1502"/>
                  </a:lnTo>
                  <a:lnTo>
                    <a:pt x="1845" y="1494"/>
                  </a:lnTo>
                  <a:lnTo>
                    <a:pt x="1854" y="1486"/>
                  </a:lnTo>
                  <a:lnTo>
                    <a:pt x="1864" y="1478"/>
                  </a:lnTo>
                  <a:lnTo>
                    <a:pt x="1877" y="1471"/>
                  </a:lnTo>
                  <a:lnTo>
                    <a:pt x="1877" y="1471"/>
                  </a:lnTo>
                  <a:lnTo>
                    <a:pt x="1886" y="1471"/>
                  </a:lnTo>
                  <a:lnTo>
                    <a:pt x="1893" y="1473"/>
                  </a:lnTo>
                  <a:lnTo>
                    <a:pt x="1897" y="1479"/>
                  </a:lnTo>
                  <a:lnTo>
                    <a:pt x="1899" y="1487"/>
                  </a:lnTo>
                  <a:lnTo>
                    <a:pt x="1899" y="1498"/>
                  </a:lnTo>
                  <a:lnTo>
                    <a:pt x="1898" y="1511"/>
                  </a:lnTo>
                  <a:lnTo>
                    <a:pt x="1896" y="1524"/>
                  </a:lnTo>
                  <a:lnTo>
                    <a:pt x="1892" y="1538"/>
                  </a:lnTo>
                  <a:lnTo>
                    <a:pt x="1889" y="1555"/>
                  </a:lnTo>
                  <a:lnTo>
                    <a:pt x="1884" y="1571"/>
                  </a:lnTo>
                  <a:lnTo>
                    <a:pt x="1879" y="1586"/>
                  </a:lnTo>
                  <a:lnTo>
                    <a:pt x="1876" y="1602"/>
                  </a:lnTo>
                  <a:lnTo>
                    <a:pt x="1872" y="1617"/>
                  </a:lnTo>
                  <a:lnTo>
                    <a:pt x="1869" y="1631"/>
                  </a:lnTo>
                  <a:lnTo>
                    <a:pt x="1868" y="1644"/>
                  </a:lnTo>
                  <a:lnTo>
                    <a:pt x="1868" y="1655"/>
                  </a:lnTo>
                  <a:lnTo>
                    <a:pt x="1868" y="1655"/>
                  </a:lnTo>
                  <a:lnTo>
                    <a:pt x="1857" y="1673"/>
                  </a:lnTo>
                  <a:lnTo>
                    <a:pt x="1850" y="1695"/>
                  </a:lnTo>
                  <a:lnTo>
                    <a:pt x="1847" y="1719"/>
                  </a:lnTo>
                  <a:lnTo>
                    <a:pt x="1845" y="1746"/>
                  </a:lnTo>
                  <a:lnTo>
                    <a:pt x="1842" y="1773"/>
                  </a:lnTo>
                  <a:lnTo>
                    <a:pt x="1841" y="1798"/>
                  </a:lnTo>
                  <a:lnTo>
                    <a:pt x="1838" y="1819"/>
                  </a:lnTo>
                  <a:lnTo>
                    <a:pt x="1833" y="1834"/>
                  </a:lnTo>
                  <a:lnTo>
                    <a:pt x="1833" y="1834"/>
                  </a:lnTo>
                  <a:lnTo>
                    <a:pt x="1831" y="1840"/>
                  </a:lnTo>
                  <a:lnTo>
                    <a:pt x="1827" y="1848"/>
                  </a:lnTo>
                  <a:lnTo>
                    <a:pt x="1825" y="1858"/>
                  </a:lnTo>
                  <a:lnTo>
                    <a:pt x="1821" y="1869"/>
                  </a:lnTo>
                  <a:lnTo>
                    <a:pt x="1819" y="1880"/>
                  </a:lnTo>
                  <a:lnTo>
                    <a:pt x="1817" y="1893"/>
                  </a:lnTo>
                  <a:lnTo>
                    <a:pt x="1814" y="1907"/>
                  </a:lnTo>
                  <a:lnTo>
                    <a:pt x="1812" y="1921"/>
                  </a:lnTo>
                  <a:lnTo>
                    <a:pt x="1810" y="1935"/>
                  </a:lnTo>
                  <a:lnTo>
                    <a:pt x="1809" y="1950"/>
                  </a:lnTo>
                  <a:lnTo>
                    <a:pt x="1807" y="1965"/>
                  </a:lnTo>
                  <a:lnTo>
                    <a:pt x="1806" y="1979"/>
                  </a:lnTo>
                  <a:lnTo>
                    <a:pt x="1805" y="1993"/>
                  </a:lnTo>
                  <a:lnTo>
                    <a:pt x="1805" y="2007"/>
                  </a:lnTo>
                  <a:lnTo>
                    <a:pt x="1805" y="2020"/>
                  </a:lnTo>
                  <a:lnTo>
                    <a:pt x="1805" y="2031"/>
                  </a:lnTo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160" name="TextBox 159"/>
          <p:cNvSpPr txBox="1"/>
          <p:nvPr/>
        </p:nvSpPr>
        <p:spPr>
          <a:xfrm>
            <a:off x="620688" y="734672"/>
            <a:ext cx="5596983" cy="1081980"/>
          </a:xfrm>
          <a:prstGeom prst="wedgeEllipseCallout">
            <a:avLst/>
          </a:prstGeom>
          <a:solidFill>
            <a:srgbClr val="FF0000"/>
          </a:solidFill>
          <a:effectLst/>
        </p:spPr>
        <p:txBody>
          <a:bodyPr wrap="square" rtlCol="0">
            <a:spAutoFit/>
          </a:bodyPr>
          <a:lstStyle/>
          <a:p>
            <a:endParaRPr lang="ko-KR" altLang="en-US" sz="4400" b="1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330623" y="5773017"/>
            <a:ext cx="1888679" cy="1584176"/>
          </a:xfrm>
          <a:prstGeom prst="rect">
            <a:avLst/>
          </a:prstGeom>
          <a:solidFill>
            <a:srgbClr val="DFEDED"/>
          </a:solidFill>
          <a:ln>
            <a:solidFill>
              <a:srgbClr val="99FF99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직사각형 26"/>
          <p:cNvSpPr/>
          <p:nvPr/>
        </p:nvSpPr>
        <p:spPr>
          <a:xfrm>
            <a:off x="2484660" y="5773017"/>
            <a:ext cx="1888679" cy="1584176"/>
          </a:xfrm>
          <a:prstGeom prst="rect">
            <a:avLst/>
          </a:prstGeom>
          <a:solidFill>
            <a:srgbClr val="DFEDED"/>
          </a:solidFill>
          <a:ln>
            <a:solidFill>
              <a:srgbClr val="99FF99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직사각형 27"/>
          <p:cNvSpPr/>
          <p:nvPr/>
        </p:nvSpPr>
        <p:spPr>
          <a:xfrm>
            <a:off x="4653136" y="5773016"/>
            <a:ext cx="1888679" cy="1584177"/>
          </a:xfrm>
          <a:prstGeom prst="rect">
            <a:avLst/>
          </a:prstGeom>
          <a:solidFill>
            <a:srgbClr val="DFEDED"/>
          </a:solidFill>
          <a:ln>
            <a:solidFill>
              <a:srgbClr val="99FF99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TextBox 32"/>
          <p:cNvSpPr txBox="1"/>
          <p:nvPr/>
        </p:nvSpPr>
        <p:spPr>
          <a:xfrm>
            <a:off x="332657" y="7740352"/>
            <a:ext cx="1886644" cy="408623"/>
          </a:xfrm>
          <a:prstGeom prst="roundRect">
            <a:avLst/>
          </a:prstGeom>
          <a:gradFill>
            <a:gsLst>
              <a:gs pos="0">
                <a:srgbClr val="FFC000"/>
              </a:gs>
              <a:gs pos="100000">
                <a:schemeClr val="bg1"/>
              </a:gs>
            </a:gsLst>
            <a:lin ang="16200000" scaled="1"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latin typeface="HY헤드라인M" pitchFamily="18" charset="-127"/>
                <a:ea typeface="HY헤드라인M" pitchFamily="18" charset="-127"/>
              </a:rPr>
              <a:t>제외대상 </a:t>
            </a:r>
            <a:r>
              <a:rPr lang="en-US" altLang="ko-KR" b="1" dirty="0" smtClean="0">
                <a:latin typeface="HY헤드라인M" pitchFamily="18" charset="-127"/>
                <a:ea typeface="HY헤드라인M" pitchFamily="18" charset="-127"/>
              </a:rPr>
              <a:t>TV</a:t>
            </a:r>
            <a:r>
              <a:rPr lang="ko-KR" altLang="en-US" b="1" dirty="0" smtClean="0">
                <a:latin typeface="HY헤드라인M" pitchFamily="18" charset="-127"/>
                <a:ea typeface="HY헤드라인M" pitchFamily="18" charset="-127"/>
              </a:rPr>
              <a:t>는 </a:t>
            </a:r>
            <a:r>
              <a:rPr lang="en-US" altLang="ko-KR" b="1" dirty="0" smtClean="0">
                <a:latin typeface="HY헤드라인M" pitchFamily="18" charset="-127"/>
                <a:ea typeface="HY헤드라인M" pitchFamily="18" charset="-127"/>
              </a:rPr>
              <a:t>?</a:t>
            </a:r>
            <a:endParaRPr lang="ko-KR" altLang="en-US" b="1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453894" y="8323539"/>
            <a:ext cx="598985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500" dirty="0" smtClean="0">
                <a:latin typeface="HY헤드라인M" pitchFamily="18" charset="-127"/>
                <a:ea typeface="HY헤드라인M" pitchFamily="18" charset="-127"/>
              </a:rPr>
              <a:t>유료방송</a:t>
            </a:r>
            <a:r>
              <a:rPr lang="en-US" altLang="ko-KR" sz="1500" dirty="0" smtClean="0"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1500" dirty="0" smtClean="0">
                <a:latin typeface="HY헤드라인M" pitchFamily="18" charset="-127"/>
                <a:ea typeface="HY헤드라인M" pitchFamily="18" charset="-127"/>
              </a:rPr>
              <a:t>케이블</a:t>
            </a:r>
            <a:r>
              <a:rPr lang="en-US" altLang="ko-KR" sz="15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500" dirty="0" err="1" smtClean="0">
                <a:latin typeface="HY헤드라인M" pitchFamily="18" charset="-127"/>
                <a:ea typeface="HY헤드라인M" pitchFamily="18" charset="-127"/>
              </a:rPr>
              <a:t>스카이라이프</a:t>
            </a:r>
            <a:r>
              <a:rPr lang="en-US" altLang="ko-KR" sz="1500" dirty="0" smtClean="0">
                <a:latin typeface="HY헤드라인M" pitchFamily="18" charset="-127"/>
                <a:ea typeface="HY헤드라인M" pitchFamily="18" charset="-127"/>
              </a:rPr>
              <a:t>, IPTV)</a:t>
            </a:r>
            <a:r>
              <a:rPr lang="ko-KR" altLang="en-US" sz="1500" dirty="0" smtClean="0">
                <a:latin typeface="HY헤드라인M" pitchFamily="18" charset="-127"/>
                <a:ea typeface="HY헤드라인M" pitchFamily="18" charset="-127"/>
              </a:rPr>
              <a:t>에</a:t>
            </a:r>
            <a:r>
              <a:rPr lang="en-US" altLang="ko-KR" sz="1500" dirty="0" smtClean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500" dirty="0" smtClean="0">
                <a:latin typeface="HY헤드라인M" pitchFamily="18" charset="-127"/>
                <a:ea typeface="HY헤드라인M" pitchFamily="18" charset="-127"/>
              </a:rPr>
              <a:t>가입된 </a:t>
            </a:r>
            <a:r>
              <a:rPr lang="en-US" altLang="ko-KR" sz="1500" dirty="0" smtClean="0">
                <a:latin typeface="HY헤드라인M" pitchFamily="18" charset="-127"/>
                <a:ea typeface="HY헤드라인M" pitchFamily="18" charset="-127"/>
              </a:rPr>
              <a:t>TV</a:t>
            </a:r>
            <a:r>
              <a:rPr lang="ko-KR" altLang="en-US" sz="1500" dirty="0" smtClean="0">
                <a:latin typeface="HY헤드라인M" pitchFamily="18" charset="-127"/>
                <a:ea typeface="HY헤드라인M" pitchFamily="18" charset="-127"/>
              </a:rPr>
              <a:t>는 채널 설정 없이 정상적으로 </a:t>
            </a:r>
            <a:r>
              <a:rPr lang="en-US" altLang="ko-KR" sz="1500" dirty="0" smtClean="0">
                <a:latin typeface="HY헤드라인M" pitchFamily="18" charset="-127"/>
                <a:ea typeface="HY헤드라인M" pitchFamily="18" charset="-127"/>
              </a:rPr>
              <a:t>TV</a:t>
            </a:r>
            <a:r>
              <a:rPr lang="ko-KR" altLang="en-US" sz="1500" dirty="0" smtClean="0">
                <a:latin typeface="HY헤드라인M" pitchFamily="18" charset="-127"/>
                <a:ea typeface="HY헤드라인M" pitchFamily="18" charset="-127"/>
              </a:rPr>
              <a:t>를 볼 수 있습니다</a:t>
            </a:r>
            <a:r>
              <a:rPr lang="en-US" altLang="ko-KR" sz="1500" dirty="0" smtClean="0">
                <a:latin typeface="HY헤드라인M" pitchFamily="18" charset="-127"/>
                <a:ea typeface="HY헤드라인M" pitchFamily="18" charset="-127"/>
              </a:rPr>
              <a:t>.</a:t>
            </a:r>
            <a:endParaRPr lang="ko-KR" altLang="en-US" sz="150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-5788024" y="4111446"/>
            <a:ext cx="46805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>
                <a:latin typeface="HY헤드라인M" pitchFamily="18" charset="-127"/>
                <a:ea typeface="HY헤드라인M" pitchFamily="18" charset="-127"/>
              </a:rPr>
              <a:t>※ </a:t>
            </a:r>
            <a:r>
              <a:rPr lang="ko-KR" altLang="en-US" sz="1200" dirty="0" smtClean="0">
                <a:latin typeface="HY헤드라인M" pitchFamily="18" charset="-127"/>
                <a:ea typeface="HY헤드라인M" pitchFamily="18" charset="-127"/>
              </a:rPr>
              <a:t>안테나로 </a:t>
            </a:r>
            <a:r>
              <a:rPr lang="en-US" altLang="ko-KR" sz="1200" dirty="0" smtClean="0">
                <a:latin typeface="HY헤드라인M" pitchFamily="18" charset="-127"/>
                <a:ea typeface="HY헤드라인M" pitchFamily="18" charset="-127"/>
              </a:rPr>
              <a:t>KBS, MBC, EBS, </a:t>
            </a:r>
            <a:r>
              <a:rPr lang="en-US" altLang="ko-KR" sz="1200" dirty="0">
                <a:latin typeface="HY헤드라인M" pitchFamily="18" charset="-127"/>
                <a:ea typeface="HY헤드라인M" pitchFamily="18" charset="-127"/>
              </a:rPr>
              <a:t>SBS</a:t>
            </a:r>
            <a:r>
              <a:rPr lang="en-US" altLang="ko-KR" sz="1200" dirty="0" smtClean="0"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1200" dirty="0" smtClean="0">
                <a:latin typeface="HY헤드라인M" pitchFamily="18" charset="-127"/>
                <a:ea typeface="HY헤드라인M" pitchFamily="18" charset="-127"/>
              </a:rPr>
              <a:t>지역민방</a:t>
            </a:r>
            <a:r>
              <a:rPr lang="en-US" altLang="ko-KR" sz="1200" dirty="0" smtClean="0">
                <a:latin typeface="HY헤드라인M" pitchFamily="18" charset="-127"/>
                <a:ea typeface="HY헤드라인M" pitchFamily="18" charset="-127"/>
              </a:rPr>
              <a:t>)</a:t>
            </a:r>
            <a:r>
              <a:rPr lang="ko-KR" altLang="en-US" sz="1200" dirty="0" smtClean="0">
                <a:latin typeface="HY헤드라인M" pitchFamily="18" charset="-127"/>
                <a:ea typeface="HY헤드라인M" pitchFamily="18" charset="-127"/>
              </a:rPr>
              <a:t>만을 보는 </a:t>
            </a:r>
            <a:r>
              <a:rPr lang="ko-KR" altLang="en-US" sz="1200" dirty="0" err="1" smtClean="0">
                <a:latin typeface="HY헤드라인M" pitchFamily="18" charset="-127"/>
                <a:ea typeface="HY헤드라인M" pitchFamily="18" charset="-127"/>
              </a:rPr>
              <a:t>일부가구는</a:t>
            </a:r>
            <a:r>
              <a:rPr lang="ko-KR" altLang="en-US" sz="1200" dirty="0" smtClean="0">
                <a:latin typeface="HY헤드라인M" pitchFamily="18" charset="-127"/>
                <a:ea typeface="HY헤드라인M" pitchFamily="18" charset="-127"/>
              </a:rPr>
              <a:t> 채널 설정을 하지 않은 경우          </a:t>
            </a:r>
            <a:endParaRPr lang="en-US" altLang="ko-KR" sz="1200" dirty="0" smtClean="0">
              <a:latin typeface="HY헤드라인M" pitchFamily="18" charset="-127"/>
              <a:ea typeface="HY헤드라인M" pitchFamily="18" charset="-127"/>
            </a:endParaRPr>
          </a:p>
          <a:p>
            <a:r>
              <a:rPr lang="en-US" altLang="ko-KR" sz="1200" dirty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sz="1200" dirty="0" smtClean="0">
                <a:latin typeface="HY헤드라인M" pitchFamily="18" charset="-127"/>
                <a:ea typeface="HY헤드라인M" pitchFamily="18" charset="-127"/>
              </a:rPr>
              <a:t>   TV</a:t>
            </a:r>
            <a:r>
              <a:rPr lang="ko-KR" altLang="en-US" sz="1200" dirty="0" smtClean="0">
                <a:latin typeface="HY헤드라인M" pitchFamily="18" charset="-127"/>
                <a:ea typeface="HY헤드라인M" pitchFamily="18" charset="-127"/>
              </a:rPr>
              <a:t>를 일부 또는 전부 볼 수 없게 됩니다</a:t>
            </a:r>
            <a:r>
              <a:rPr lang="en-US" altLang="ko-KR" sz="1200" dirty="0" smtClean="0">
                <a:latin typeface="HY헤드라인M" pitchFamily="18" charset="-127"/>
                <a:ea typeface="HY헤드라인M" pitchFamily="18" charset="-127"/>
              </a:rPr>
              <a:t>.</a:t>
            </a:r>
            <a:endParaRPr lang="ko-KR" altLang="en-US" sz="1200" dirty="0"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40" name="Picture 2" descr="D:\안내문 디자인\tv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7752" y="5800481"/>
            <a:ext cx="2014417" cy="1484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2" descr="D:\안내문 디자인\tv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65163" y="5792268"/>
            <a:ext cx="2064624" cy="1492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6" name="타원 45"/>
          <p:cNvSpPr/>
          <p:nvPr/>
        </p:nvSpPr>
        <p:spPr>
          <a:xfrm>
            <a:off x="4121223" y="2675216"/>
            <a:ext cx="1203825" cy="1171587"/>
          </a:xfrm>
          <a:prstGeom prst="ellipse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7" name="TextBox 46"/>
          <p:cNvSpPr txBox="1"/>
          <p:nvPr/>
        </p:nvSpPr>
        <p:spPr>
          <a:xfrm>
            <a:off x="3972694" y="3843449"/>
            <a:ext cx="26570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b="1" dirty="0" smtClean="0">
                <a:latin typeface="HY헤드라인M" pitchFamily="18" charset="-127"/>
                <a:ea typeface="HY헤드라인M" pitchFamily="18" charset="-127"/>
              </a:rPr>
              <a:t>광주</a:t>
            </a:r>
            <a:r>
              <a:rPr lang="en-US" altLang="ko-KR" sz="1600" b="1" dirty="0" smtClean="0"/>
              <a:t>·</a:t>
            </a:r>
            <a:r>
              <a:rPr lang="ko-KR" altLang="en-US" sz="1600" b="1" dirty="0" smtClean="0">
                <a:latin typeface="HY헤드라인M" pitchFamily="18" charset="-127"/>
                <a:ea typeface="HY헤드라인M" pitchFamily="18" charset="-127"/>
              </a:rPr>
              <a:t>전남</a:t>
            </a:r>
            <a:r>
              <a:rPr lang="en-US" altLang="ko-KR" sz="1600" b="1" dirty="0" smtClean="0"/>
              <a:t>·</a:t>
            </a:r>
            <a:r>
              <a:rPr lang="ko-KR" altLang="en-US" sz="1600" b="1" dirty="0" smtClean="0">
                <a:latin typeface="HY헤드라인M" pitchFamily="18" charset="-127"/>
                <a:ea typeface="HY헤드라인M" pitchFamily="18" charset="-127"/>
              </a:rPr>
              <a:t>전북 </a:t>
            </a:r>
            <a:r>
              <a:rPr lang="ko-KR" altLang="en-US" sz="1600" b="1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일부 지역</a:t>
            </a:r>
            <a:endParaRPr lang="ko-KR" altLang="en-US" sz="1600" b="1" dirty="0">
              <a:solidFill>
                <a:srgbClr val="FF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0" name="직사각형 49"/>
          <p:cNvSpPr/>
          <p:nvPr/>
        </p:nvSpPr>
        <p:spPr>
          <a:xfrm>
            <a:off x="481631" y="5985809"/>
            <a:ext cx="1586657" cy="936104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27" name="Picture 3" descr="C:\Users\rapa\Desktop\리모콘동작 copy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0" b="92701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80827" y="5888521"/>
            <a:ext cx="1712269" cy="1707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7" name="Picture 3" descr="C:\Users\rapa\Desktop\리모콘동작 copy.jpg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9631" t="9374" r="19177" b="47495"/>
          <a:stretch/>
        </p:blipFill>
        <p:spPr bwMode="auto">
          <a:xfrm>
            <a:off x="2924944" y="6061049"/>
            <a:ext cx="1047750" cy="736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58" name="그림 15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66977" y="1524287"/>
            <a:ext cx="1869935" cy="271687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50327" y="656679"/>
            <a:ext cx="5596983" cy="1081980"/>
          </a:xfrm>
          <a:prstGeom prst="wedgeEllipseCallout">
            <a:avLst/>
          </a:prstGeom>
          <a:gradFill flip="none" rotWithShape="1">
            <a:gsLst>
              <a:gs pos="64559">
                <a:srgbClr val="FFC3C3"/>
              </a:gs>
              <a:gs pos="17000">
                <a:srgbClr val="FF7373"/>
              </a:gs>
              <a:gs pos="0">
                <a:srgbClr val="FF0000"/>
              </a:gs>
              <a:gs pos="100000">
                <a:schemeClr val="bg1"/>
              </a:gs>
            </a:gsLst>
            <a:lin ang="16200000" scaled="1"/>
            <a:tileRect/>
          </a:gradFill>
          <a:ln w="28575">
            <a:solidFill>
              <a:schemeClr val="bg1"/>
            </a:solidFill>
          </a:ln>
          <a:effectLst/>
        </p:spPr>
        <p:txBody>
          <a:bodyPr wrap="square" rtlCol="0">
            <a:spAutoFit/>
          </a:bodyPr>
          <a:lstStyle/>
          <a:p>
            <a:endParaRPr lang="ko-KR" altLang="en-US" sz="4400" b="1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18634" y="978230"/>
            <a:ext cx="11034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latin typeface="HY헤드라인M" pitchFamily="18" charset="-127"/>
                <a:ea typeface="HY헤드라인M" pitchFamily="18" charset="-127"/>
              </a:rPr>
              <a:t>우리집</a:t>
            </a:r>
            <a:endParaRPr lang="en-US" altLang="ko-KR" dirty="0" smtClean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58839" y="3601429"/>
            <a:ext cx="2960771" cy="8079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b="1" dirty="0" err="1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리모콘</a:t>
            </a:r>
            <a:r>
              <a:rPr lang="ko-KR" altLang="en-US" sz="1500" dirty="0" err="1" smtClean="0">
                <a:latin typeface="HY헤드라인M" pitchFamily="18" charset="-127"/>
                <a:ea typeface="HY헤드라인M" pitchFamily="18" charset="-127"/>
              </a:rPr>
              <a:t>으로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500" dirty="0" smtClean="0">
                <a:latin typeface="HY헤드라인M" pitchFamily="18" charset="-127"/>
                <a:ea typeface="HY헤드라인M" pitchFamily="18" charset="-127"/>
              </a:rPr>
              <a:t>채널 설정을 하여야 </a:t>
            </a:r>
            <a:endParaRPr lang="en-US" altLang="ko-KR" sz="1500" dirty="0" smtClean="0">
              <a:latin typeface="HY헤드라인M" pitchFamily="18" charset="-127"/>
              <a:ea typeface="HY헤드라인M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500" dirty="0" smtClean="0">
                <a:latin typeface="HY헤드라인M" pitchFamily="18" charset="-127"/>
                <a:ea typeface="HY헤드라인M" pitchFamily="18" charset="-127"/>
              </a:rPr>
              <a:t>정상적으로 </a:t>
            </a:r>
            <a:r>
              <a:rPr lang="en-US" altLang="ko-KR" sz="1500" dirty="0" smtClean="0">
                <a:latin typeface="HY헤드라인M" pitchFamily="18" charset="-127"/>
                <a:ea typeface="HY헤드라인M" pitchFamily="18" charset="-127"/>
              </a:rPr>
              <a:t>TV</a:t>
            </a:r>
            <a:r>
              <a:rPr lang="ko-KR" altLang="en-US" sz="1500" dirty="0" smtClean="0">
                <a:latin typeface="HY헤드라인M" pitchFamily="18" charset="-127"/>
                <a:ea typeface="HY헤드라인M" pitchFamily="18" charset="-127"/>
              </a:rPr>
              <a:t>를 볼 수 있습니다</a:t>
            </a:r>
            <a:r>
              <a:rPr lang="en-US" altLang="ko-KR" sz="1500" dirty="0" smtClean="0">
                <a:latin typeface="HY헤드라인M" pitchFamily="18" charset="-127"/>
                <a:ea typeface="HY헤드라인M" pitchFamily="18" charset="-127"/>
              </a:rPr>
              <a:t>.</a:t>
            </a:r>
            <a:endParaRPr lang="ko-KR" altLang="en-US" sz="150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1648033" y="808942"/>
            <a:ext cx="426430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4400" b="1" dirty="0" smtClean="0">
                <a:latin typeface="HY헤드라인M" pitchFamily="18" charset="-127"/>
                <a:ea typeface="HY헤드라인M" pitchFamily="18" charset="-127"/>
              </a:rPr>
              <a:t>TV</a:t>
            </a:r>
            <a:r>
              <a:rPr lang="ko-KR" altLang="en-US" sz="4400" b="1" dirty="0" smtClean="0">
                <a:latin typeface="HY헤드라인M" pitchFamily="18" charset="-127"/>
                <a:ea typeface="HY헤드라인M" pitchFamily="18" charset="-127"/>
              </a:rPr>
              <a:t>가 </a:t>
            </a:r>
            <a:r>
              <a:rPr lang="ko-KR" altLang="en-US" sz="4400" b="1" dirty="0" err="1" smtClean="0">
                <a:latin typeface="HY헤드라인M" pitchFamily="18" charset="-127"/>
                <a:ea typeface="HY헤드라인M" pitchFamily="18" charset="-127"/>
              </a:rPr>
              <a:t>안나오면</a:t>
            </a:r>
            <a:r>
              <a:rPr lang="ko-KR" altLang="en-US" sz="4400" b="1" dirty="0" smtClean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sz="4400" b="1" dirty="0" smtClean="0">
                <a:latin typeface="HY헤드라인M" pitchFamily="18" charset="-127"/>
                <a:ea typeface="HY헤드라인M" pitchFamily="18" charset="-127"/>
              </a:rPr>
              <a:t>?</a:t>
            </a:r>
            <a:endParaRPr lang="ko-KR" altLang="en-US" sz="4400" b="1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0" name="오른쪽 화살표 9"/>
          <p:cNvSpPr/>
          <p:nvPr/>
        </p:nvSpPr>
        <p:spPr>
          <a:xfrm>
            <a:off x="2248179" y="6365510"/>
            <a:ext cx="206216" cy="354646"/>
          </a:xfrm>
          <a:prstGeom prst="rightArrow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6" name="오른쪽 화살표 155"/>
          <p:cNvSpPr/>
          <p:nvPr/>
        </p:nvSpPr>
        <p:spPr>
          <a:xfrm>
            <a:off x="4402329" y="6365510"/>
            <a:ext cx="206216" cy="354646"/>
          </a:xfrm>
          <a:prstGeom prst="rightArrow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5" name="Freeform 10"/>
          <p:cNvSpPr>
            <a:spLocks/>
          </p:cNvSpPr>
          <p:nvPr/>
        </p:nvSpPr>
        <p:spPr bwMode="auto">
          <a:xfrm flipV="1">
            <a:off x="1849403" y="4386508"/>
            <a:ext cx="3123531" cy="833564"/>
          </a:xfrm>
          <a:custGeom>
            <a:avLst/>
            <a:gdLst>
              <a:gd name="T0" fmla="*/ 1400 w 2785"/>
              <a:gd name="T1" fmla="*/ 0 h 2009"/>
              <a:gd name="T2" fmla="*/ 184 w 2785"/>
              <a:gd name="T3" fmla="*/ 712 h 2009"/>
              <a:gd name="T4" fmla="*/ 760 w 2785"/>
              <a:gd name="T5" fmla="*/ 712 h 2009"/>
              <a:gd name="T6" fmla="*/ 760 w 2785"/>
              <a:gd name="T7" fmla="*/ 920 h 2009"/>
              <a:gd name="T8" fmla="*/ 720 w 2785"/>
              <a:gd name="T9" fmla="*/ 1152 h 2009"/>
              <a:gd name="T10" fmla="*/ 640 w 2785"/>
              <a:gd name="T11" fmla="*/ 1352 h 2009"/>
              <a:gd name="T12" fmla="*/ 560 w 2785"/>
              <a:gd name="T13" fmla="*/ 1536 h 2009"/>
              <a:gd name="T14" fmla="*/ 464 w 2785"/>
              <a:gd name="T15" fmla="*/ 1672 h 2009"/>
              <a:gd name="T16" fmla="*/ 328 w 2785"/>
              <a:gd name="T17" fmla="*/ 1824 h 2009"/>
              <a:gd name="T18" fmla="*/ 208 w 2785"/>
              <a:gd name="T19" fmla="*/ 1912 h 2009"/>
              <a:gd name="T20" fmla="*/ 96 w 2785"/>
              <a:gd name="T21" fmla="*/ 1976 h 2009"/>
              <a:gd name="T22" fmla="*/ 0 w 2785"/>
              <a:gd name="T23" fmla="*/ 2008 h 2009"/>
              <a:gd name="T24" fmla="*/ 2784 w 2785"/>
              <a:gd name="T25" fmla="*/ 2008 h 2009"/>
              <a:gd name="T26" fmla="*/ 2664 w 2785"/>
              <a:gd name="T27" fmla="*/ 1952 h 2009"/>
              <a:gd name="T28" fmla="*/ 2568 w 2785"/>
              <a:gd name="T29" fmla="*/ 1904 h 2009"/>
              <a:gd name="T30" fmla="*/ 2456 w 2785"/>
              <a:gd name="T31" fmla="*/ 1808 h 2009"/>
              <a:gd name="T32" fmla="*/ 2288 w 2785"/>
              <a:gd name="T33" fmla="*/ 1616 h 2009"/>
              <a:gd name="T34" fmla="*/ 2200 w 2785"/>
              <a:gd name="T35" fmla="*/ 1448 h 2009"/>
              <a:gd name="T36" fmla="*/ 2128 w 2785"/>
              <a:gd name="T37" fmla="*/ 1272 h 2009"/>
              <a:gd name="T38" fmla="*/ 2080 w 2785"/>
              <a:gd name="T39" fmla="*/ 1080 h 2009"/>
              <a:gd name="T40" fmla="*/ 2048 w 2785"/>
              <a:gd name="T41" fmla="*/ 848 h 2009"/>
              <a:gd name="T42" fmla="*/ 2032 w 2785"/>
              <a:gd name="T43" fmla="*/ 712 h 2009"/>
              <a:gd name="T44" fmla="*/ 2584 w 2785"/>
              <a:gd name="T45" fmla="*/ 712 h 2009"/>
              <a:gd name="T46" fmla="*/ 1400 w 2785"/>
              <a:gd name="T47" fmla="*/ 0 h 2009"/>
              <a:gd name="connsiteX0" fmla="*/ 5027 w 9996"/>
              <a:gd name="connsiteY0" fmla="*/ 0 h 9995"/>
              <a:gd name="connsiteX1" fmla="*/ 661 w 9996"/>
              <a:gd name="connsiteY1" fmla="*/ 3544 h 9995"/>
              <a:gd name="connsiteX2" fmla="*/ 2729 w 9996"/>
              <a:gd name="connsiteY2" fmla="*/ 3544 h 9995"/>
              <a:gd name="connsiteX3" fmla="*/ 2729 w 9996"/>
              <a:gd name="connsiteY3" fmla="*/ 4579 h 9995"/>
              <a:gd name="connsiteX4" fmla="*/ 2585 w 9996"/>
              <a:gd name="connsiteY4" fmla="*/ 5734 h 9995"/>
              <a:gd name="connsiteX5" fmla="*/ 2298 w 9996"/>
              <a:gd name="connsiteY5" fmla="*/ 6730 h 9995"/>
              <a:gd name="connsiteX6" fmla="*/ 2011 w 9996"/>
              <a:gd name="connsiteY6" fmla="*/ 7646 h 9995"/>
              <a:gd name="connsiteX7" fmla="*/ 1666 w 9996"/>
              <a:gd name="connsiteY7" fmla="*/ 8323 h 9995"/>
              <a:gd name="connsiteX8" fmla="*/ 1178 w 9996"/>
              <a:gd name="connsiteY8" fmla="*/ 9079 h 9995"/>
              <a:gd name="connsiteX9" fmla="*/ 747 w 9996"/>
              <a:gd name="connsiteY9" fmla="*/ 9517 h 9995"/>
              <a:gd name="connsiteX10" fmla="*/ 345 w 9996"/>
              <a:gd name="connsiteY10" fmla="*/ 9836 h 9995"/>
              <a:gd name="connsiteX11" fmla="*/ 0 w 9996"/>
              <a:gd name="connsiteY11" fmla="*/ 9995 h 9995"/>
              <a:gd name="connsiteX12" fmla="*/ 9996 w 9996"/>
              <a:gd name="connsiteY12" fmla="*/ 9995 h 9995"/>
              <a:gd name="connsiteX13" fmla="*/ 9566 w 9996"/>
              <a:gd name="connsiteY13" fmla="*/ 9716 h 9995"/>
              <a:gd name="connsiteX14" fmla="*/ 9221 w 9996"/>
              <a:gd name="connsiteY14" fmla="*/ 9477 h 9995"/>
              <a:gd name="connsiteX15" fmla="*/ 8819 w 9996"/>
              <a:gd name="connsiteY15" fmla="*/ 9000 h 9995"/>
              <a:gd name="connsiteX16" fmla="*/ 8215 w 9996"/>
              <a:gd name="connsiteY16" fmla="*/ 8044 h 9995"/>
              <a:gd name="connsiteX17" fmla="*/ 7899 w 9996"/>
              <a:gd name="connsiteY17" fmla="*/ 7208 h 9995"/>
              <a:gd name="connsiteX18" fmla="*/ 7641 w 9996"/>
              <a:gd name="connsiteY18" fmla="*/ 6332 h 9995"/>
              <a:gd name="connsiteX19" fmla="*/ 7469 w 9996"/>
              <a:gd name="connsiteY19" fmla="*/ 5376 h 9995"/>
              <a:gd name="connsiteX20" fmla="*/ 7354 w 9996"/>
              <a:gd name="connsiteY20" fmla="*/ 4221 h 9995"/>
              <a:gd name="connsiteX21" fmla="*/ 7296 w 9996"/>
              <a:gd name="connsiteY21" fmla="*/ 3544 h 9995"/>
              <a:gd name="connsiteX22" fmla="*/ 9278 w 9996"/>
              <a:gd name="connsiteY22" fmla="*/ 3544 h 9995"/>
              <a:gd name="connsiteX23" fmla="*/ 5027 w 9996"/>
              <a:gd name="connsiteY23" fmla="*/ 0 h 9995"/>
              <a:gd name="connsiteX0" fmla="*/ 5137 w 10108"/>
              <a:gd name="connsiteY0" fmla="*/ 0 h 10000"/>
              <a:gd name="connsiteX1" fmla="*/ 769 w 10108"/>
              <a:gd name="connsiteY1" fmla="*/ 3546 h 10000"/>
              <a:gd name="connsiteX2" fmla="*/ 2838 w 10108"/>
              <a:gd name="connsiteY2" fmla="*/ 3546 h 10000"/>
              <a:gd name="connsiteX3" fmla="*/ 2838 w 10108"/>
              <a:gd name="connsiteY3" fmla="*/ 4581 h 10000"/>
              <a:gd name="connsiteX4" fmla="*/ 2694 w 10108"/>
              <a:gd name="connsiteY4" fmla="*/ 5737 h 10000"/>
              <a:gd name="connsiteX5" fmla="*/ 2407 w 10108"/>
              <a:gd name="connsiteY5" fmla="*/ 6733 h 10000"/>
              <a:gd name="connsiteX6" fmla="*/ 2120 w 10108"/>
              <a:gd name="connsiteY6" fmla="*/ 7650 h 10000"/>
              <a:gd name="connsiteX7" fmla="*/ 1775 w 10108"/>
              <a:gd name="connsiteY7" fmla="*/ 8327 h 10000"/>
              <a:gd name="connsiteX8" fmla="*/ 1286 w 10108"/>
              <a:gd name="connsiteY8" fmla="*/ 9084 h 10000"/>
              <a:gd name="connsiteX9" fmla="*/ 855 w 10108"/>
              <a:gd name="connsiteY9" fmla="*/ 9522 h 10000"/>
              <a:gd name="connsiteX10" fmla="*/ 453 w 10108"/>
              <a:gd name="connsiteY10" fmla="*/ 9841 h 10000"/>
              <a:gd name="connsiteX11" fmla="*/ 108 w 10108"/>
              <a:gd name="connsiteY11" fmla="*/ 10000 h 10000"/>
              <a:gd name="connsiteX12" fmla="*/ 1101 w 10108"/>
              <a:gd name="connsiteY12" fmla="*/ 9910 h 10000"/>
              <a:gd name="connsiteX13" fmla="*/ 10108 w 10108"/>
              <a:gd name="connsiteY13" fmla="*/ 10000 h 10000"/>
              <a:gd name="connsiteX14" fmla="*/ 9678 w 10108"/>
              <a:gd name="connsiteY14" fmla="*/ 9721 h 10000"/>
              <a:gd name="connsiteX15" fmla="*/ 9333 w 10108"/>
              <a:gd name="connsiteY15" fmla="*/ 9482 h 10000"/>
              <a:gd name="connsiteX16" fmla="*/ 8931 w 10108"/>
              <a:gd name="connsiteY16" fmla="*/ 9005 h 10000"/>
              <a:gd name="connsiteX17" fmla="*/ 8326 w 10108"/>
              <a:gd name="connsiteY17" fmla="*/ 8048 h 10000"/>
              <a:gd name="connsiteX18" fmla="*/ 8010 w 10108"/>
              <a:gd name="connsiteY18" fmla="*/ 7212 h 10000"/>
              <a:gd name="connsiteX19" fmla="*/ 7752 w 10108"/>
              <a:gd name="connsiteY19" fmla="*/ 6335 h 10000"/>
              <a:gd name="connsiteX20" fmla="*/ 7580 w 10108"/>
              <a:gd name="connsiteY20" fmla="*/ 5379 h 10000"/>
              <a:gd name="connsiteX21" fmla="*/ 7465 w 10108"/>
              <a:gd name="connsiteY21" fmla="*/ 4223 h 10000"/>
              <a:gd name="connsiteX22" fmla="*/ 7407 w 10108"/>
              <a:gd name="connsiteY22" fmla="*/ 3546 h 10000"/>
              <a:gd name="connsiteX23" fmla="*/ 9390 w 10108"/>
              <a:gd name="connsiteY23" fmla="*/ 3546 h 10000"/>
              <a:gd name="connsiteX24" fmla="*/ 5137 w 10108"/>
              <a:gd name="connsiteY24" fmla="*/ 0 h 10000"/>
              <a:gd name="connsiteX0" fmla="*/ 5137 w 10108"/>
              <a:gd name="connsiteY0" fmla="*/ 0 h 10000"/>
              <a:gd name="connsiteX1" fmla="*/ 769 w 10108"/>
              <a:gd name="connsiteY1" fmla="*/ 3546 h 10000"/>
              <a:gd name="connsiteX2" fmla="*/ 2838 w 10108"/>
              <a:gd name="connsiteY2" fmla="*/ 3546 h 10000"/>
              <a:gd name="connsiteX3" fmla="*/ 2838 w 10108"/>
              <a:gd name="connsiteY3" fmla="*/ 4581 h 10000"/>
              <a:gd name="connsiteX4" fmla="*/ 2694 w 10108"/>
              <a:gd name="connsiteY4" fmla="*/ 5737 h 10000"/>
              <a:gd name="connsiteX5" fmla="*/ 2407 w 10108"/>
              <a:gd name="connsiteY5" fmla="*/ 6733 h 10000"/>
              <a:gd name="connsiteX6" fmla="*/ 2120 w 10108"/>
              <a:gd name="connsiteY6" fmla="*/ 7650 h 10000"/>
              <a:gd name="connsiteX7" fmla="*/ 1775 w 10108"/>
              <a:gd name="connsiteY7" fmla="*/ 8327 h 10000"/>
              <a:gd name="connsiteX8" fmla="*/ 1286 w 10108"/>
              <a:gd name="connsiteY8" fmla="*/ 9084 h 10000"/>
              <a:gd name="connsiteX9" fmla="*/ 855 w 10108"/>
              <a:gd name="connsiteY9" fmla="*/ 9522 h 10000"/>
              <a:gd name="connsiteX10" fmla="*/ 453 w 10108"/>
              <a:gd name="connsiteY10" fmla="*/ 9841 h 10000"/>
              <a:gd name="connsiteX11" fmla="*/ 108 w 10108"/>
              <a:gd name="connsiteY11" fmla="*/ 10000 h 10000"/>
              <a:gd name="connsiteX12" fmla="*/ 1101 w 10108"/>
              <a:gd name="connsiteY12" fmla="*/ 9910 h 10000"/>
              <a:gd name="connsiteX13" fmla="*/ 10108 w 10108"/>
              <a:gd name="connsiteY13" fmla="*/ 10000 h 10000"/>
              <a:gd name="connsiteX14" fmla="*/ 9678 w 10108"/>
              <a:gd name="connsiteY14" fmla="*/ 9721 h 10000"/>
              <a:gd name="connsiteX15" fmla="*/ 9333 w 10108"/>
              <a:gd name="connsiteY15" fmla="*/ 9482 h 10000"/>
              <a:gd name="connsiteX16" fmla="*/ 8931 w 10108"/>
              <a:gd name="connsiteY16" fmla="*/ 9005 h 10000"/>
              <a:gd name="connsiteX17" fmla="*/ 8326 w 10108"/>
              <a:gd name="connsiteY17" fmla="*/ 8048 h 10000"/>
              <a:gd name="connsiteX18" fmla="*/ 8010 w 10108"/>
              <a:gd name="connsiteY18" fmla="*/ 7212 h 10000"/>
              <a:gd name="connsiteX19" fmla="*/ 7752 w 10108"/>
              <a:gd name="connsiteY19" fmla="*/ 6335 h 10000"/>
              <a:gd name="connsiteX20" fmla="*/ 7580 w 10108"/>
              <a:gd name="connsiteY20" fmla="*/ 5379 h 10000"/>
              <a:gd name="connsiteX21" fmla="*/ 7465 w 10108"/>
              <a:gd name="connsiteY21" fmla="*/ 4223 h 10000"/>
              <a:gd name="connsiteX22" fmla="*/ 7407 w 10108"/>
              <a:gd name="connsiteY22" fmla="*/ 3546 h 10000"/>
              <a:gd name="connsiteX23" fmla="*/ 9390 w 10108"/>
              <a:gd name="connsiteY23" fmla="*/ 3546 h 10000"/>
              <a:gd name="connsiteX24" fmla="*/ 5137 w 10108"/>
              <a:gd name="connsiteY24" fmla="*/ 0 h 10000"/>
              <a:gd name="connsiteX0" fmla="*/ 5137 w 10108"/>
              <a:gd name="connsiteY0" fmla="*/ 0 h 10000"/>
              <a:gd name="connsiteX1" fmla="*/ 769 w 10108"/>
              <a:gd name="connsiteY1" fmla="*/ 3546 h 10000"/>
              <a:gd name="connsiteX2" fmla="*/ 2838 w 10108"/>
              <a:gd name="connsiteY2" fmla="*/ 3546 h 10000"/>
              <a:gd name="connsiteX3" fmla="*/ 2838 w 10108"/>
              <a:gd name="connsiteY3" fmla="*/ 4581 h 10000"/>
              <a:gd name="connsiteX4" fmla="*/ 2694 w 10108"/>
              <a:gd name="connsiteY4" fmla="*/ 5737 h 10000"/>
              <a:gd name="connsiteX5" fmla="*/ 2407 w 10108"/>
              <a:gd name="connsiteY5" fmla="*/ 6733 h 10000"/>
              <a:gd name="connsiteX6" fmla="*/ 2120 w 10108"/>
              <a:gd name="connsiteY6" fmla="*/ 7650 h 10000"/>
              <a:gd name="connsiteX7" fmla="*/ 1775 w 10108"/>
              <a:gd name="connsiteY7" fmla="*/ 8327 h 10000"/>
              <a:gd name="connsiteX8" fmla="*/ 1286 w 10108"/>
              <a:gd name="connsiteY8" fmla="*/ 9084 h 10000"/>
              <a:gd name="connsiteX9" fmla="*/ 855 w 10108"/>
              <a:gd name="connsiteY9" fmla="*/ 9522 h 10000"/>
              <a:gd name="connsiteX10" fmla="*/ 453 w 10108"/>
              <a:gd name="connsiteY10" fmla="*/ 9841 h 10000"/>
              <a:gd name="connsiteX11" fmla="*/ 108 w 10108"/>
              <a:gd name="connsiteY11" fmla="*/ 10000 h 10000"/>
              <a:gd name="connsiteX12" fmla="*/ 1101 w 10108"/>
              <a:gd name="connsiteY12" fmla="*/ 9910 h 10000"/>
              <a:gd name="connsiteX13" fmla="*/ 5285 w 10108"/>
              <a:gd name="connsiteY13" fmla="*/ 7432 h 10000"/>
              <a:gd name="connsiteX14" fmla="*/ 10108 w 10108"/>
              <a:gd name="connsiteY14" fmla="*/ 10000 h 10000"/>
              <a:gd name="connsiteX15" fmla="*/ 9678 w 10108"/>
              <a:gd name="connsiteY15" fmla="*/ 9721 h 10000"/>
              <a:gd name="connsiteX16" fmla="*/ 9333 w 10108"/>
              <a:gd name="connsiteY16" fmla="*/ 9482 h 10000"/>
              <a:gd name="connsiteX17" fmla="*/ 8931 w 10108"/>
              <a:gd name="connsiteY17" fmla="*/ 9005 h 10000"/>
              <a:gd name="connsiteX18" fmla="*/ 8326 w 10108"/>
              <a:gd name="connsiteY18" fmla="*/ 8048 h 10000"/>
              <a:gd name="connsiteX19" fmla="*/ 8010 w 10108"/>
              <a:gd name="connsiteY19" fmla="*/ 7212 h 10000"/>
              <a:gd name="connsiteX20" fmla="*/ 7752 w 10108"/>
              <a:gd name="connsiteY20" fmla="*/ 6335 h 10000"/>
              <a:gd name="connsiteX21" fmla="*/ 7580 w 10108"/>
              <a:gd name="connsiteY21" fmla="*/ 5379 h 10000"/>
              <a:gd name="connsiteX22" fmla="*/ 7465 w 10108"/>
              <a:gd name="connsiteY22" fmla="*/ 4223 h 10000"/>
              <a:gd name="connsiteX23" fmla="*/ 7407 w 10108"/>
              <a:gd name="connsiteY23" fmla="*/ 3546 h 10000"/>
              <a:gd name="connsiteX24" fmla="*/ 9390 w 10108"/>
              <a:gd name="connsiteY24" fmla="*/ 3546 h 10000"/>
              <a:gd name="connsiteX25" fmla="*/ 5137 w 10108"/>
              <a:gd name="connsiteY25" fmla="*/ 0 h 10000"/>
              <a:gd name="connsiteX0" fmla="*/ 5137 w 10108"/>
              <a:gd name="connsiteY0" fmla="*/ 0 h 10000"/>
              <a:gd name="connsiteX1" fmla="*/ 769 w 10108"/>
              <a:gd name="connsiteY1" fmla="*/ 3546 h 10000"/>
              <a:gd name="connsiteX2" fmla="*/ 2838 w 10108"/>
              <a:gd name="connsiteY2" fmla="*/ 3546 h 10000"/>
              <a:gd name="connsiteX3" fmla="*/ 2838 w 10108"/>
              <a:gd name="connsiteY3" fmla="*/ 4581 h 10000"/>
              <a:gd name="connsiteX4" fmla="*/ 2694 w 10108"/>
              <a:gd name="connsiteY4" fmla="*/ 5737 h 10000"/>
              <a:gd name="connsiteX5" fmla="*/ 2407 w 10108"/>
              <a:gd name="connsiteY5" fmla="*/ 6733 h 10000"/>
              <a:gd name="connsiteX6" fmla="*/ 2120 w 10108"/>
              <a:gd name="connsiteY6" fmla="*/ 7650 h 10000"/>
              <a:gd name="connsiteX7" fmla="*/ 1775 w 10108"/>
              <a:gd name="connsiteY7" fmla="*/ 8327 h 10000"/>
              <a:gd name="connsiteX8" fmla="*/ 1286 w 10108"/>
              <a:gd name="connsiteY8" fmla="*/ 9084 h 10000"/>
              <a:gd name="connsiteX9" fmla="*/ 855 w 10108"/>
              <a:gd name="connsiteY9" fmla="*/ 9522 h 10000"/>
              <a:gd name="connsiteX10" fmla="*/ 453 w 10108"/>
              <a:gd name="connsiteY10" fmla="*/ 9841 h 10000"/>
              <a:gd name="connsiteX11" fmla="*/ 108 w 10108"/>
              <a:gd name="connsiteY11" fmla="*/ 10000 h 10000"/>
              <a:gd name="connsiteX12" fmla="*/ 1101 w 10108"/>
              <a:gd name="connsiteY12" fmla="*/ 9910 h 10000"/>
              <a:gd name="connsiteX13" fmla="*/ 5285 w 10108"/>
              <a:gd name="connsiteY13" fmla="*/ 7432 h 10000"/>
              <a:gd name="connsiteX14" fmla="*/ 10108 w 10108"/>
              <a:gd name="connsiteY14" fmla="*/ 10000 h 10000"/>
              <a:gd name="connsiteX15" fmla="*/ 9678 w 10108"/>
              <a:gd name="connsiteY15" fmla="*/ 9721 h 10000"/>
              <a:gd name="connsiteX16" fmla="*/ 9333 w 10108"/>
              <a:gd name="connsiteY16" fmla="*/ 9482 h 10000"/>
              <a:gd name="connsiteX17" fmla="*/ 8931 w 10108"/>
              <a:gd name="connsiteY17" fmla="*/ 9005 h 10000"/>
              <a:gd name="connsiteX18" fmla="*/ 8326 w 10108"/>
              <a:gd name="connsiteY18" fmla="*/ 8048 h 10000"/>
              <a:gd name="connsiteX19" fmla="*/ 8010 w 10108"/>
              <a:gd name="connsiteY19" fmla="*/ 7212 h 10000"/>
              <a:gd name="connsiteX20" fmla="*/ 7752 w 10108"/>
              <a:gd name="connsiteY20" fmla="*/ 6335 h 10000"/>
              <a:gd name="connsiteX21" fmla="*/ 7580 w 10108"/>
              <a:gd name="connsiteY21" fmla="*/ 5379 h 10000"/>
              <a:gd name="connsiteX22" fmla="*/ 7465 w 10108"/>
              <a:gd name="connsiteY22" fmla="*/ 4223 h 10000"/>
              <a:gd name="connsiteX23" fmla="*/ 7407 w 10108"/>
              <a:gd name="connsiteY23" fmla="*/ 3546 h 10000"/>
              <a:gd name="connsiteX24" fmla="*/ 9390 w 10108"/>
              <a:gd name="connsiteY24" fmla="*/ 3546 h 10000"/>
              <a:gd name="connsiteX25" fmla="*/ 5137 w 10108"/>
              <a:gd name="connsiteY25" fmla="*/ 0 h 10000"/>
              <a:gd name="connsiteX0" fmla="*/ 5152 w 10123"/>
              <a:gd name="connsiteY0" fmla="*/ 0 h 10051"/>
              <a:gd name="connsiteX1" fmla="*/ 784 w 10123"/>
              <a:gd name="connsiteY1" fmla="*/ 3546 h 10051"/>
              <a:gd name="connsiteX2" fmla="*/ 2853 w 10123"/>
              <a:gd name="connsiteY2" fmla="*/ 3546 h 10051"/>
              <a:gd name="connsiteX3" fmla="*/ 2853 w 10123"/>
              <a:gd name="connsiteY3" fmla="*/ 4581 h 10051"/>
              <a:gd name="connsiteX4" fmla="*/ 2709 w 10123"/>
              <a:gd name="connsiteY4" fmla="*/ 5737 h 10051"/>
              <a:gd name="connsiteX5" fmla="*/ 2422 w 10123"/>
              <a:gd name="connsiteY5" fmla="*/ 6733 h 10051"/>
              <a:gd name="connsiteX6" fmla="*/ 2135 w 10123"/>
              <a:gd name="connsiteY6" fmla="*/ 7650 h 10051"/>
              <a:gd name="connsiteX7" fmla="*/ 1790 w 10123"/>
              <a:gd name="connsiteY7" fmla="*/ 8327 h 10051"/>
              <a:gd name="connsiteX8" fmla="*/ 1301 w 10123"/>
              <a:gd name="connsiteY8" fmla="*/ 9084 h 10051"/>
              <a:gd name="connsiteX9" fmla="*/ 870 w 10123"/>
              <a:gd name="connsiteY9" fmla="*/ 9522 h 10051"/>
              <a:gd name="connsiteX10" fmla="*/ 468 w 10123"/>
              <a:gd name="connsiteY10" fmla="*/ 9841 h 10051"/>
              <a:gd name="connsiteX11" fmla="*/ 123 w 10123"/>
              <a:gd name="connsiteY11" fmla="*/ 10000 h 10051"/>
              <a:gd name="connsiteX12" fmla="*/ 1116 w 10123"/>
              <a:gd name="connsiteY12" fmla="*/ 9910 h 10051"/>
              <a:gd name="connsiteX13" fmla="*/ 5300 w 10123"/>
              <a:gd name="connsiteY13" fmla="*/ 7432 h 10051"/>
              <a:gd name="connsiteX14" fmla="*/ 10123 w 10123"/>
              <a:gd name="connsiteY14" fmla="*/ 10000 h 10051"/>
              <a:gd name="connsiteX15" fmla="*/ 9693 w 10123"/>
              <a:gd name="connsiteY15" fmla="*/ 9721 h 10051"/>
              <a:gd name="connsiteX16" fmla="*/ 9348 w 10123"/>
              <a:gd name="connsiteY16" fmla="*/ 9482 h 10051"/>
              <a:gd name="connsiteX17" fmla="*/ 8946 w 10123"/>
              <a:gd name="connsiteY17" fmla="*/ 9005 h 10051"/>
              <a:gd name="connsiteX18" fmla="*/ 8341 w 10123"/>
              <a:gd name="connsiteY18" fmla="*/ 8048 h 10051"/>
              <a:gd name="connsiteX19" fmla="*/ 8025 w 10123"/>
              <a:gd name="connsiteY19" fmla="*/ 7212 h 10051"/>
              <a:gd name="connsiteX20" fmla="*/ 7767 w 10123"/>
              <a:gd name="connsiteY20" fmla="*/ 6335 h 10051"/>
              <a:gd name="connsiteX21" fmla="*/ 7595 w 10123"/>
              <a:gd name="connsiteY21" fmla="*/ 5379 h 10051"/>
              <a:gd name="connsiteX22" fmla="*/ 7480 w 10123"/>
              <a:gd name="connsiteY22" fmla="*/ 4223 h 10051"/>
              <a:gd name="connsiteX23" fmla="*/ 7422 w 10123"/>
              <a:gd name="connsiteY23" fmla="*/ 3546 h 10051"/>
              <a:gd name="connsiteX24" fmla="*/ 9405 w 10123"/>
              <a:gd name="connsiteY24" fmla="*/ 3546 h 10051"/>
              <a:gd name="connsiteX25" fmla="*/ 5152 w 10123"/>
              <a:gd name="connsiteY25" fmla="*/ 0 h 10051"/>
              <a:gd name="connsiteX0" fmla="*/ 5152 w 10123"/>
              <a:gd name="connsiteY0" fmla="*/ 0 h 10114"/>
              <a:gd name="connsiteX1" fmla="*/ 784 w 10123"/>
              <a:gd name="connsiteY1" fmla="*/ 3546 h 10114"/>
              <a:gd name="connsiteX2" fmla="*/ 2853 w 10123"/>
              <a:gd name="connsiteY2" fmla="*/ 3546 h 10114"/>
              <a:gd name="connsiteX3" fmla="*/ 2853 w 10123"/>
              <a:gd name="connsiteY3" fmla="*/ 4581 h 10114"/>
              <a:gd name="connsiteX4" fmla="*/ 2709 w 10123"/>
              <a:gd name="connsiteY4" fmla="*/ 5737 h 10114"/>
              <a:gd name="connsiteX5" fmla="*/ 2422 w 10123"/>
              <a:gd name="connsiteY5" fmla="*/ 6733 h 10114"/>
              <a:gd name="connsiteX6" fmla="*/ 2135 w 10123"/>
              <a:gd name="connsiteY6" fmla="*/ 7650 h 10114"/>
              <a:gd name="connsiteX7" fmla="*/ 1790 w 10123"/>
              <a:gd name="connsiteY7" fmla="*/ 8327 h 10114"/>
              <a:gd name="connsiteX8" fmla="*/ 1301 w 10123"/>
              <a:gd name="connsiteY8" fmla="*/ 9084 h 10114"/>
              <a:gd name="connsiteX9" fmla="*/ 870 w 10123"/>
              <a:gd name="connsiteY9" fmla="*/ 9522 h 10114"/>
              <a:gd name="connsiteX10" fmla="*/ 468 w 10123"/>
              <a:gd name="connsiteY10" fmla="*/ 9841 h 10114"/>
              <a:gd name="connsiteX11" fmla="*/ 123 w 10123"/>
              <a:gd name="connsiteY11" fmla="*/ 10000 h 10114"/>
              <a:gd name="connsiteX12" fmla="*/ 1116 w 10123"/>
              <a:gd name="connsiteY12" fmla="*/ 9910 h 10114"/>
              <a:gd name="connsiteX13" fmla="*/ 5300 w 10123"/>
              <a:gd name="connsiteY13" fmla="*/ 7432 h 10114"/>
              <a:gd name="connsiteX14" fmla="*/ 10123 w 10123"/>
              <a:gd name="connsiteY14" fmla="*/ 10000 h 10114"/>
              <a:gd name="connsiteX15" fmla="*/ 9693 w 10123"/>
              <a:gd name="connsiteY15" fmla="*/ 9721 h 10114"/>
              <a:gd name="connsiteX16" fmla="*/ 9348 w 10123"/>
              <a:gd name="connsiteY16" fmla="*/ 9482 h 10114"/>
              <a:gd name="connsiteX17" fmla="*/ 8946 w 10123"/>
              <a:gd name="connsiteY17" fmla="*/ 9005 h 10114"/>
              <a:gd name="connsiteX18" fmla="*/ 8341 w 10123"/>
              <a:gd name="connsiteY18" fmla="*/ 8048 h 10114"/>
              <a:gd name="connsiteX19" fmla="*/ 8025 w 10123"/>
              <a:gd name="connsiteY19" fmla="*/ 7212 h 10114"/>
              <a:gd name="connsiteX20" fmla="*/ 7767 w 10123"/>
              <a:gd name="connsiteY20" fmla="*/ 6335 h 10114"/>
              <a:gd name="connsiteX21" fmla="*/ 7595 w 10123"/>
              <a:gd name="connsiteY21" fmla="*/ 5379 h 10114"/>
              <a:gd name="connsiteX22" fmla="*/ 7480 w 10123"/>
              <a:gd name="connsiteY22" fmla="*/ 4223 h 10114"/>
              <a:gd name="connsiteX23" fmla="*/ 7422 w 10123"/>
              <a:gd name="connsiteY23" fmla="*/ 3546 h 10114"/>
              <a:gd name="connsiteX24" fmla="*/ 9405 w 10123"/>
              <a:gd name="connsiteY24" fmla="*/ 3546 h 10114"/>
              <a:gd name="connsiteX25" fmla="*/ 5152 w 10123"/>
              <a:gd name="connsiteY25" fmla="*/ 0 h 10114"/>
              <a:gd name="connsiteX0" fmla="*/ 5161 w 10132"/>
              <a:gd name="connsiteY0" fmla="*/ 0 h 10046"/>
              <a:gd name="connsiteX1" fmla="*/ 793 w 10132"/>
              <a:gd name="connsiteY1" fmla="*/ 3546 h 10046"/>
              <a:gd name="connsiteX2" fmla="*/ 2862 w 10132"/>
              <a:gd name="connsiteY2" fmla="*/ 3546 h 10046"/>
              <a:gd name="connsiteX3" fmla="*/ 2862 w 10132"/>
              <a:gd name="connsiteY3" fmla="*/ 4581 h 10046"/>
              <a:gd name="connsiteX4" fmla="*/ 2718 w 10132"/>
              <a:gd name="connsiteY4" fmla="*/ 5737 h 10046"/>
              <a:gd name="connsiteX5" fmla="*/ 2431 w 10132"/>
              <a:gd name="connsiteY5" fmla="*/ 6733 h 10046"/>
              <a:gd name="connsiteX6" fmla="*/ 2144 w 10132"/>
              <a:gd name="connsiteY6" fmla="*/ 7650 h 10046"/>
              <a:gd name="connsiteX7" fmla="*/ 1799 w 10132"/>
              <a:gd name="connsiteY7" fmla="*/ 8327 h 10046"/>
              <a:gd name="connsiteX8" fmla="*/ 1310 w 10132"/>
              <a:gd name="connsiteY8" fmla="*/ 9084 h 10046"/>
              <a:gd name="connsiteX9" fmla="*/ 879 w 10132"/>
              <a:gd name="connsiteY9" fmla="*/ 9522 h 10046"/>
              <a:gd name="connsiteX10" fmla="*/ 477 w 10132"/>
              <a:gd name="connsiteY10" fmla="*/ 9841 h 10046"/>
              <a:gd name="connsiteX11" fmla="*/ 132 w 10132"/>
              <a:gd name="connsiteY11" fmla="*/ 10000 h 10046"/>
              <a:gd name="connsiteX12" fmla="*/ 1104 w 10132"/>
              <a:gd name="connsiteY12" fmla="*/ 9789 h 10046"/>
              <a:gd name="connsiteX13" fmla="*/ 5309 w 10132"/>
              <a:gd name="connsiteY13" fmla="*/ 7432 h 10046"/>
              <a:gd name="connsiteX14" fmla="*/ 10132 w 10132"/>
              <a:gd name="connsiteY14" fmla="*/ 10000 h 10046"/>
              <a:gd name="connsiteX15" fmla="*/ 9702 w 10132"/>
              <a:gd name="connsiteY15" fmla="*/ 9721 h 10046"/>
              <a:gd name="connsiteX16" fmla="*/ 9357 w 10132"/>
              <a:gd name="connsiteY16" fmla="*/ 9482 h 10046"/>
              <a:gd name="connsiteX17" fmla="*/ 8955 w 10132"/>
              <a:gd name="connsiteY17" fmla="*/ 9005 h 10046"/>
              <a:gd name="connsiteX18" fmla="*/ 8350 w 10132"/>
              <a:gd name="connsiteY18" fmla="*/ 8048 h 10046"/>
              <a:gd name="connsiteX19" fmla="*/ 8034 w 10132"/>
              <a:gd name="connsiteY19" fmla="*/ 7212 h 10046"/>
              <a:gd name="connsiteX20" fmla="*/ 7776 w 10132"/>
              <a:gd name="connsiteY20" fmla="*/ 6335 h 10046"/>
              <a:gd name="connsiteX21" fmla="*/ 7604 w 10132"/>
              <a:gd name="connsiteY21" fmla="*/ 5379 h 10046"/>
              <a:gd name="connsiteX22" fmla="*/ 7489 w 10132"/>
              <a:gd name="connsiteY22" fmla="*/ 4223 h 10046"/>
              <a:gd name="connsiteX23" fmla="*/ 7431 w 10132"/>
              <a:gd name="connsiteY23" fmla="*/ 3546 h 10046"/>
              <a:gd name="connsiteX24" fmla="*/ 9414 w 10132"/>
              <a:gd name="connsiteY24" fmla="*/ 3546 h 10046"/>
              <a:gd name="connsiteX25" fmla="*/ 5161 w 10132"/>
              <a:gd name="connsiteY25" fmla="*/ 0 h 10046"/>
              <a:gd name="connsiteX0" fmla="*/ 5161 w 10132"/>
              <a:gd name="connsiteY0" fmla="*/ 0 h 10046"/>
              <a:gd name="connsiteX1" fmla="*/ 793 w 10132"/>
              <a:gd name="connsiteY1" fmla="*/ 3546 h 10046"/>
              <a:gd name="connsiteX2" fmla="*/ 2862 w 10132"/>
              <a:gd name="connsiteY2" fmla="*/ 3546 h 10046"/>
              <a:gd name="connsiteX3" fmla="*/ 2862 w 10132"/>
              <a:gd name="connsiteY3" fmla="*/ 4581 h 10046"/>
              <a:gd name="connsiteX4" fmla="*/ 2718 w 10132"/>
              <a:gd name="connsiteY4" fmla="*/ 5737 h 10046"/>
              <a:gd name="connsiteX5" fmla="*/ 2431 w 10132"/>
              <a:gd name="connsiteY5" fmla="*/ 6733 h 10046"/>
              <a:gd name="connsiteX6" fmla="*/ 2144 w 10132"/>
              <a:gd name="connsiteY6" fmla="*/ 7650 h 10046"/>
              <a:gd name="connsiteX7" fmla="*/ 1799 w 10132"/>
              <a:gd name="connsiteY7" fmla="*/ 8327 h 10046"/>
              <a:gd name="connsiteX8" fmla="*/ 1310 w 10132"/>
              <a:gd name="connsiteY8" fmla="*/ 9084 h 10046"/>
              <a:gd name="connsiteX9" fmla="*/ 879 w 10132"/>
              <a:gd name="connsiteY9" fmla="*/ 9522 h 10046"/>
              <a:gd name="connsiteX10" fmla="*/ 477 w 10132"/>
              <a:gd name="connsiteY10" fmla="*/ 9841 h 10046"/>
              <a:gd name="connsiteX11" fmla="*/ 132 w 10132"/>
              <a:gd name="connsiteY11" fmla="*/ 10000 h 10046"/>
              <a:gd name="connsiteX12" fmla="*/ 1104 w 10132"/>
              <a:gd name="connsiteY12" fmla="*/ 9789 h 10046"/>
              <a:gd name="connsiteX13" fmla="*/ 5309 w 10132"/>
              <a:gd name="connsiteY13" fmla="*/ 7432 h 10046"/>
              <a:gd name="connsiteX14" fmla="*/ 10132 w 10132"/>
              <a:gd name="connsiteY14" fmla="*/ 10000 h 10046"/>
              <a:gd name="connsiteX15" fmla="*/ 9702 w 10132"/>
              <a:gd name="connsiteY15" fmla="*/ 9721 h 10046"/>
              <a:gd name="connsiteX16" fmla="*/ 9357 w 10132"/>
              <a:gd name="connsiteY16" fmla="*/ 9482 h 10046"/>
              <a:gd name="connsiteX17" fmla="*/ 8955 w 10132"/>
              <a:gd name="connsiteY17" fmla="*/ 9005 h 10046"/>
              <a:gd name="connsiteX18" fmla="*/ 8350 w 10132"/>
              <a:gd name="connsiteY18" fmla="*/ 8048 h 10046"/>
              <a:gd name="connsiteX19" fmla="*/ 8034 w 10132"/>
              <a:gd name="connsiteY19" fmla="*/ 7212 h 10046"/>
              <a:gd name="connsiteX20" fmla="*/ 7776 w 10132"/>
              <a:gd name="connsiteY20" fmla="*/ 6335 h 10046"/>
              <a:gd name="connsiteX21" fmla="*/ 7604 w 10132"/>
              <a:gd name="connsiteY21" fmla="*/ 5379 h 10046"/>
              <a:gd name="connsiteX22" fmla="*/ 7489 w 10132"/>
              <a:gd name="connsiteY22" fmla="*/ 4223 h 10046"/>
              <a:gd name="connsiteX23" fmla="*/ 7431 w 10132"/>
              <a:gd name="connsiteY23" fmla="*/ 3546 h 10046"/>
              <a:gd name="connsiteX24" fmla="*/ 9414 w 10132"/>
              <a:gd name="connsiteY24" fmla="*/ 3546 h 10046"/>
              <a:gd name="connsiteX25" fmla="*/ 5161 w 10132"/>
              <a:gd name="connsiteY25" fmla="*/ 0 h 100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0132" h="10046">
                <a:moveTo>
                  <a:pt x="5161" y="0"/>
                </a:moveTo>
                <a:lnTo>
                  <a:pt x="793" y="3546"/>
                </a:lnTo>
                <a:lnTo>
                  <a:pt x="2862" y="3546"/>
                </a:lnTo>
                <a:lnTo>
                  <a:pt x="2862" y="4581"/>
                </a:lnTo>
                <a:lnTo>
                  <a:pt x="2718" y="5737"/>
                </a:lnTo>
                <a:cubicBezTo>
                  <a:pt x="2622" y="6069"/>
                  <a:pt x="2527" y="6401"/>
                  <a:pt x="2431" y="6733"/>
                </a:cubicBezTo>
                <a:lnTo>
                  <a:pt x="2144" y="7650"/>
                </a:lnTo>
                <a:lnTo>
                  <a:pt x="1799" y="8327"/>
                </a:lnTo>
                <a:lnTo>
                  <a:pt x="1310" y="9084"/>
                </a:lnTo>
                <a:lnTo>
                  <a:pt x="879" y="9522"/>
                </a:lnTo>
                <a:lnTo>
                  <a:pt x="477" y="9841"/>
                </a:lnTo>
                <a:lnTo>
                  <a:pt x="132" y="10000"/>
                </a:lnTo>
                <a:cubicBezTo>
                  <a:pt x="197" y="10012"/>
                  <a:pt x="-606" y="10182"/>
                  <a:pt x="1104" y="9789"/>
                </a:cubicBezTo>
                <a:cubicBezTo>
                  <a:pt x="2384" y="9013"/>
                  <a:pt x="4242" y="7392"/>
                  <a:pt x="5309" y="7432"/>
                </a:cubicBezTo>
                <a:lnTo>
                  <a:pt x="10132" y="10000"/>
                </a:lnTo>
                <a:lnTo>
                  <a:pt x="9702" y="9721"/>
                </a:lnTo>
                <a:lnTo>
                  <a:pt x="9357" y="9482"/>
                </a:lnTo>
                <a:lnTo>
                  <a:pt x="8955" y="9005"/>
                </a:lnTo>
                <a:lnTo>
                  <a:pt x="8350" y="8048"/>
                </a:lnTo>
                <a:cubicBezTo>
                  <a:pt x="8245" y="7769"/>
                  <a:pt x="8139" y="7491"/>
                  <a:pt x="8034" y="7212"/>
                </a:cubicBezTo>
                <a:lnTo>
                  <a:pt x="7776" y="6335"/>
                </a:lnTo>
                <a:cubicBezTo>
                  <a:pt x="7719" y="6016"/>
                  <a:pt x="7661" y="5698"/>
                  <a:pt x="7604" y="5379"/>
                </a:cubicBezTo>
                <a:cubicBezTo>
                  <a:pt x="7566" y="4993"/>
                  <a:pt x="7527" y="4608"/>
                  <a:pt x="7489" y="4223"/>
                </a:cubicBezTo>
                <a:cubicBezTo>
                  <a:pt x="7470" y="3997"/>
                  <a:pt x="7450" y="3772"/>
                  <a:pt x="7431" y="3546"/>
                </a:cubicBezTo>
                <a:lnTo>
                  <a:pt x="9414" y="3546"/>
                </a:lnTo>
                <a:lnTo>
                  <a:pt x="5161" y="0"/>
                </a:lnTo>
              </a:path>
            </a:pathLst>
          </a:custGeom>
          <a:gradFill rotWithShape="0">
            <a:gsLst>
              <a:gs pos="0">
                <a:schemeClr val="bg1"/>
              </a:gs>
              <a:gs pos="72000">
                <a:srgbClr val="FC2A2B"/>
              </a:gs>
              <a:gs pos="100000">
                <a:srgbClr val="A50021"/>
              </a:gs>
            </a:gsLst>
            <a:lin ang="5400000" scaled="1"/>
          </a:gradFill>
          <a:ln>
            <a:noFill/>
          </a:ln>
          <a:effectLst/>
          <a:scene3d>
            <a:camera prst="legacyObliqueBottom"/>
            <a:lightRig rig="legacyFlat3" dir="b"/>
          </a:scene3d>
          <a:sp3d extrusionH="61900" prstMaterial="legacyMatte">
            <a:bevelT w="13500" h="13500" prst="angle"/>
            <a:bevelB w="13500" h="13500" prst="angle"/>
            <a:extrusionClr>
              <a:srgbClr val="CEE3F6"/>
            </a:extrusionClr>
          </a:sp3d>
        </p:spPr>
        <p:txBody>
          <a:bodyPr wrap="none" anchor="ctr">
            <a:flatTx/>
          </a:bodyPr>
          <a:lstStyle/>
          <a:p>
            <a:endParaRPr lang="ko-KR" altLang="en-US"/>
          </a:p>
        </p:txBody>
      </p:sp>
      <p:pic>
        <p:nvPicPr>
          <p:cNvPr id="1028" name="Picture 4" descr="C:\Users\rapa\Desktop\00004.jpg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834" t="5104" r="2939" b="3536"/>
          <a:stretch/>
        </p:blipFill>
        <p:spPr bwMode="auto">
          <a:xfrm>
            <a:off x="4772923" y="5961022"/>
            <a:ext cx="1649104" cy="960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1" name="TextBox 50"/>
          <p:cNvSpPr txBox="1"/>
          <p:nvPr/>
        </p:nvSpPr>
        <p:spPr>
          <a:xfrm>
            <a:off x="2752770" y="4642383"/>
            <a:ext cx="16813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/>
              <a:t>해결방법은</a:t>
            </a:r>
            <a:r>
              <a:rPr lang="en-US" altLang="ko-KR" b="1" dirty="0" smtClean="0"/>
              <a:t>?</a:t>
            </a:r>
            <a:endParaRPr lang="ko-KR" altLang="en-US" b="1" dirty="0"/>
          </a:p>
        </p:txBody>
      </p:sp>
      <p:sp>
        <p:nvSpPr>
          <p:cNvPr id="168" name="직사각형 167"/>
          <p:cNvSpPr/>
          <p:nvPr/>
        </p:nvSpPr>
        <p:spPr>
          <a:xfrm>
            <a:off x="-35663" y="7542977"/>
            <a:ext cx="6893662" cy="106718"/>
          </a:xfrm>
          <a:prstGeom prst="rect">
            <a:avLst/>
          </a:prstGeom>
          <a:solidFill>
            <a:srgbClr val="FF0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59" name="TextBox 158"/>
          <p:cNvSpPr txBox="1"/>
          <p:nvPr/>
        </p:nvSpPr>
        <p:spPr>
          <a:xfrm>
            <a:off x="104957" y="75746"/>
            <a:ext cx="4987273" cy="523220"/>
          </a:xfrm>
          <a:prstGeom prst="round1Rect">
            <a:avLst/>
          </a:prstGeom>
          <a:solidFill>
            <a:schemeClr val="tx1">
              <a:lumMod val="50000"/>
              <a:lumOff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ko-KR" sz="1400" b="1" dirty="0">
                <a:ln w="12700">
                  <a:noFill/>
                </a:ln>
                <a:latin typeface="HY헤드라인M" pitchFamily="18" charset="-127"/>
                <a:ea typeface="HY헤드라인M" pitchFamily="18" charset="-127"/>
              </a:rPr>
              <a:t>6</a:t>
            </a:r>
            <a:r>
              <a:rPr lang="ko-KR" altLang="en-US" sz="1400" b="1" dirty="0" smtClean="0">
                <a:ln w="12700">
                  <a:noFill/>
                </a:ln>
                <a:latin typeface="HY헤드라인M" pitchFamily="18" charset="-127"/>
                <a:ea typeface="HY헤드라인M" pitchFamily="18" charset="-127"/>
              </a:rPr>
              <a:t>월</a:t>
            </a:r>
            <a:endParaRPr lang="en-US" altLang="ko-KR" sz="1400" b="1" dirty="0" smtClean="0">
              <a:ln w="12700">
                <a:noFill/>
              </a:ln>
              <a:latin typeface="HY헤드라인M" pitchFamily="18" charset="-127"/>
              <a:ea typeface="HY헤드라인M" pitchFamily="18" charset="-127"/>
            </a:endParaRPr>
          </a:p>
          <a:p>
            <a:r>
              <a:rPr lang="ko-KR" altLang="en-US" sz="1400" b="1" dirty="0" err="1" smtClean="0">
                <a:ln w="12700">
                  <a:noFill/>
                </a:ln>
                <a:latin typeface="HY헤드라인M" pitchFamily="18" charset="-127"/>
                <a:ea typeface="HY헤드라인M" pitchFamily="18" charset="-127"/>
              </a:rPr>
              <a:t>예슿</a:t>
            </a:r>
            <a:endParaRPr lang="en-US" altLang="ko-KR" sz="1400" b="1" dirty="0" smtClean="0">
              <a:ln w="12700">
                <a:noFill/>
              </a:ln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62" name="TextBox 161"/>
          <p:cNvSpPr txBox="1"/>
          <p:nvPr/>
        </p:nvSpPr>
        <p:spPr>
          <a:xfrm>
            <a:off x="176967" y="35496"/>
            <a:ext cx="4987273" cy="523220"/>
          </a:xfrm>
          <a:prstGeom prst="round1Rect">
            <a:avLst/>
          </a:prstGeom>
          <a:gradFill>
            <a:gsLst>
              <a:gs pos="100000">
                <a:srgbClr val="FFFF5E"/>
              </a:gs>
              <a:gs pos="0">
                <a:schemeClr val="bg1"/>
              </a:gs>
            </a:gsLst>
            <a:path path="circle">
              <a:fillToRect l="50000" t="50000" r="50000" b="50000"/>
            </a:path>
          </a:gradFill>
        </p:spPr>
        <p:txBody>
          <a:bodyPr wrap="square" rtlCol="0">
            <a:spAutoFit/>
          </a:bodyPr>
          <a:lstStyle/>
          <a:p>
            <a:r>
              <a:rPr lang="en-US" altLang="ko-KR" sz="1400" b="1" dirty="0">
                <a:ln w="12700">
                  <a:noFill/>
                </a:ln>
                <a:latin typeface="HY헤드라인M" pitchFamily="18" charset="-127"/>
                <a:ea typeface="HY헤드라인M" pitchFamily="18" charset="-127"/>
              </a:rPr>
              <a:t>6</a:t>
            </a:r>
            <a:r>
              <a:rPr lang="ko-KR" altLang="en-US" sz="1400" b="1" dirty="0">
                <a:ln w="12700">
                  <a:noFill/>
                </a:ln>
                <a:latin typeface="HY헤드라인M" pitchFamily="18" charset="-127"/>
                <a:ea typeface="HY헤드라인M" pitchFamily="18" charset="-127"/>
              </a:rPr>
              <a:t>월 </a:t>
            </a:r>
            <a:r>
              <a:rPr lang="en-US" altLang="ko-KR" sz="1400" b="1" dirty="0">
                <a:ln w="12700">
                  <a:noFill/>
                </a:ln>
                <a:latin typeface="HY헤드라인M" pitchFamily="18" charset="-127"/>
                <a:ea typeface="HY헤드라인M" pitchFamily="18" charset="-127"/>
              </a:rPr>
              <a:t>12</a:t>
            </a:r>
            <a:r>
              <a:rPr lang="ko-KR" altLang="en-US" sz="1400" b="1" dirty="0" smtClean="0">
                <a:ln w="12700">
                  <a:noFill/>
                </a:ln>
                <a:latin typeface="HY헤드라인M" pitchFamily="18" charset="-127"/>
                <a:ea typeface="HY헤드라인M" pitchFamily="18" charset="-127"/>
              </a:rPr>
              <a:t>일</a:t>
            </a:r>
            <a:r>
              <a:rPr lang="en-US" altLang="ko-KR" sz="1400" b="1" dirty="0" smtClean="0">
                <a:ln w="12700">
                  <a:noFill/>
                </a:ln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400" b="1" dirty="0" smtClean="0">
                <a:ln w="12700">
                  <a:noFill/>
                </a:ln>
                <a:latin typeface="HY헤드라인M" pitchFamily="18" charset="-127"/>
                <a:ea typeface="HY헤드라인M" pitchFamily="18" charset="-127"/>
              </a:rPr>
              <a:t>오후 </a:t>
            </a:r>
            <a:r>
              <a:rPr lang="en-US" altLang="ko-KR" sz="1400" b="1" dirty="0">
                <a:ln w="12700">
                  <a:noFill/>
                </a:ln>
                <a:latin typeface="HY헤드라인M" pitchFamily="18" charset="-127"/>
                <a:ea typeface="HY헤드라인M" pitchFamily="18" charset="-127"/>
              </a:rPr>
              <a:t>2</a:t>
            </a:r>
            <a:r>
              <a:rPr lang="ko-KR" altLang="en-US" sz="1400" b="1" dirty="0" smtClean="0">
                <a:ln w="12700">
                  <a:noFill/>
                </a:ln>
                <a:latin typeface="HY헤드라인M" pitchFamily="18" charset="-127"/>
                <a:ea typeface="HY헤드라인M" pitchFamily="18" charset="-127"/>
              </a:rPr>
              <a:t>시 방송국 채널 재배치에 따라</a:t>
            </a:r>
            <a:endParaRPr lang="en-US" altLang="ko-KR" sz="1400" b="1" dirty="0" smtClean="0">
              <a:ln w="12700">
                <a:noFill/>
              </a:ln>
              <a:latin typeface="HY헤드라인M" pitchFamily="18" charset="-127"/>
              <a:ea typeface="HY헤드라인M" pitchFamily="18" charset="-127"/>
            </a:endParaRPr>
          </a:p>
          <a:p>
            <a:r>
              <a:rPr lang="ko-KR" altLang="en-US" sz="1400" b="1" dirty="0" smtClean="0">
                <a:ln w="12700">
                  <a:noFill/>
                </a:ln>
                <a:latin typeface="HY헤드라인M" pitchFamily="18" charset="-127"/>
                <a:ea typeface="HY헤드라인M" pitchFamily="18" charset="-127"/>
              </a:rPr>
              <a:t>일부 </a:t>
            </a:r>
            <a:r>
              <a:rPr lang="en-US" altLang="ko-KR" sz="1400" b="1" dirty="0" smtClean="0">
                <a:ln w="12700">
                  <a:noFill/>
                </a:ln>
                <a:latin typeface="HY헤드라인M" pitchFamily="18" charset="-127"/>
                <a:ea typeface="HY헤드라인M" pitchFamily="18" charset="-127"/>
              </a:rPr>
              <a:t>TV</a:t>
            </a:r>
            <a:r>
              <a:rPr lang="ko-KR" altLang="en-US" sz="1400" b="1" dirty="0" smtClean="0">
                <a:ln w="12700">
                  <a:noFill/>
                </a:ln>
                <a:latin typeface="HY헤드라인M" pitchFamily="18" charset="-127"/>
                <a:ea typeface="HY헤드라인M" pitchFamily="18" charset="-127"/>
              </a:rPr>
              <a:t>방송이 안 나올 수 있습니다</a:t>
            </a:r>
            <a:r>
              <a:rPr lang="en-US" altLang="ko-KR" sz="1400" b="1" dirty="0" smtClean="0">
                <a:ln w="12700">
                  <a:noFill/>
                </a:ln>
                <a:latin typeface="HY헤드라인M" pitchFamily="18" charset="-127"/>
                <a:ea typeface="HY헤드라인M" pitchFamily="18" charset="-127"/>
              </a:rPr>
              <a:t>.</a:t>
            </a:r>
            <a:r>
              <a:rPr lang="ko-KR" altLang="en-US" sz="1400" b="1" dirty="0" smtClean="0">
                <a:ln w="12700">
                  <a:noFill/>
                </a:ln>
                <a:latin typeface="HY헤드라인M" pitchFamily="18" charset="-127"/>
                <a:ea typeface="HY헤드라인M" pitchFamily="18" charset="-127"/>
              </a:rPr>
              <a:t> </a:t>
            </a:r>
            <a:endParaRPr lang="en-US" altLang="ko-KR" sz="1400" b="1" dirty="0" smtClean="0">
              <a:ln w="12700">
                <a:noFill/>
              </a:ln>
              <a:latin typeface="HY헤드라인M" pitchFamily="18" charset="-127"/>
              <a:ea typeface="HY헤드라인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01144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Users\rapa\Desktop\채널재배치 홍보인쇄물 2차 수정\마을 이장용\마을이장 1 copy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274"/>
          <a:stretch/>
        </p:blipFill>
        <p:spPr bwMode="auto">
          <a:xfrm>
            <a:off x="79432" y="0"/>
            <a:ext cx="6757970" cy="902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rapa\Desktop\리모콘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989144">
            <a:off x="1054901" y="705507"/>
            <a:ext cx="828755" cy="1150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cxnSp>
        <p:nvCxnSpPr>
          <p:cNvPr id="3" name="직선 연결선 2"/>
          <p:cNvCxnSpPr/>
          <p:nvPr/>
        </p:nvCxnSpPr>
        <p:spPr>
          <a:xfrm>
            <a:off x="1628800" y="1093677"/>
            <a:ext cx="504056" cy="115168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타원 3"/>
          <p:cNvSpPr/>
          <p:nvPr/>
        </p:nvSpPr>
        <p:spPr>
          <a:xfrm>
            <a:off x="2029837" y="899592"/>
            <a:ext cx="1008112" cy="1008112"/>
          </a:xfrm>
          <a:prstGeom prst="ellipse">
            <a:avLst/>
          </a:prstGeom>
          <a:solidFill>
            <a:schemeClr val="tx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모서리가 둥근 직사각형 5"/>
          <p:cNvSpPr/>
          <p:nvPr/>
        </p:nvSpPr>
        <p:spPr>
          <a:xfrm>
            <a:off x="2184360" y="1187965"/>
            <a:ext cx="715087" cy="431365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>
                <a:solidFill>
                  <a:srgbClr val="002060"/>
                </a:solidFill>
              </a:rPr>
              <a:t>메 </a:t>
            </a:r>
            <a:r>
              <a:rPr lang="ko-KR" altLang="en-US" sz="1600" b="1" dirty="0" err="1" smtClean="0">
                <a:solidFill>
                  <a:srgbClr val="002060"/>
                </a:solidFill>
              </a:rPr>
              <a:t>뉴</a:t>
            </a:r>
            <a:endParaRPr lang="ko-KR" altLang="en-US" sz="1600" b="1" dirty="0">
              <a:solidFill>
                <a:srgbClr val="002060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332656" y="283578"/>
            <a:ext cx="6192688" cy="5728582"/>
          </a:xfrm>
          <a:prstGeom prst="rect">
            <a:avLst/>
          </a:prstGeom>
          <a:noFill/>
          <a:ln>
            <a:solidFill>
              <a:srgbClr val="00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4" name="직사각형 13"/>
          <p:cNvSpPr/>
          <p:nvPr/>
        </p:nvSpPr>
        <p:spPr>
          <a:xfrm>
            <a:off x="347524" y="6286530"/>
            <a:ext cx="6192688" cy="2741007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5" name="그림 3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5899197" y="6156176"/>
            <a:ext cx="825735" cy="9027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그림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838190" y="-21867"/>
            <a:ext cx="565063" cy="820994"/>
          </a:xfrm>
          <a:prstGeom prst="rect">
            <a:avLst/>
          </a:prstGeom>
        </p:spPr>
      </p:pic>
      <p:sp>
        <p:nvSpPr>
          <p:cNvPr id="18" name="직사각형 17"/>
          <p:cNvSpPr/>
          <p:nvPr/>
        </p:nvSpPr>
        <p:spPr>
          <a:xfrm>
            <a:off x="367006" y="71007"/>
            <a:ext cx="2148711" cy="281126"/>
          </a:xfrm>
          <a:prstGeom prst="rect">
            <a:avLst/>
          </a:prstGeom>
          <a:solidFill>
            <a:srgbClr val="000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/>
              <a:t>삼성 </a:t>
            </a:r>
            <a:r>
              <a:rPr lang="en-US" altLang="ko-KR" sz="1600" b="1" dirty="0" smtClean="0"/>
              <a:t>TV </a:t>
            </a:r>
            <a:r>
              <a:rPr lang="ko-KR" altLang="en-US" sz="1200" b="1" dirty="0" smtClean="0"/>
              <a:t>이용가구</a:t>
            </a:r>
            <a:endParaRPr lang="ko-KR" altLang="en-US" sz="1200" b="1" dirty="0"/>
          </a:p>
        </p:txBody>
      </p:sp>
      <p:sp>
        <p:nvSpPr>
          <p:cNvPr id="7" name="직사각형 6"/>
          <p:cNvSpPr/>
          <p:nvPr/>
        </p:nvSpPr>
        <p:spPr>
          <a:xfrm>
            <a:off x="325076" y="35496"/>
            <a:ext cx="2129228" cy="281126"/>
          </a:xfrm>
          <a:prstGeom prst="rect">
            <a:avLst/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/>
              <a:t>삼성 </a:t>
            </a:r>
            <a:r>
              <a:rPr lang="en-US" altLang="ko-KR" sz="1600" b="1" dirty="0" smtClean="0"/>
              <a:t>TV </a:t>
            </a:r>
            <a:r>
              <a:rPr lang="ko-KR" altLang="en-US" sz="1200" b="1" dirty="0" smtClean="0"/>
              <a:t>이용가구</a:t>
            </a:r>
            <a:endParaRPr lang="ko-KR" altLang="en-US" sz="1200" b="1" dirty="0"/>
          </a:p>
        </p:txBody>
      </p:sp>
      <p:sp>
        <p:nvSpPr>
          <p:cNvPr id="20" name="직사각형 19"/>
          <p:cNvSpPr/>
          <p:nvPr/>
        </p:nvSpPr>
        <p:spPr>
          <a:xfrm>
            <a:off x="359426" y="6185884"/>
            <a:ext cx="2148712" cy="281126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b="1" dirty="0"/>
          </a:p>
        </p:txBody>
      </p:sp>
      <p:sp>
        <p:nvSpPr>
          <p:cNvPr id="21" name="직사각형 20"/>
          <p:cNvSpPr/>
          <p:nvPr/>
        </p:nvSpPr>
        <p:spPr>
          <a:xfrm>
            <a:off x="325076" y="6145967"/>
            <a:ext cx="2129228" cy="281126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/>
              <a:t>컨버터 </a:t>
            </a:r>
            <a:r>
              <a:rPr lang="ko-KR" altLang="en-US" sz="1200" b="1" dirty="0" smtClean="0"/>
              <a:t>이용가구</a:t>
            </a:r>
            <a:endParaRPr lang="ko-KR" altLang="en-US" sz="1200" b="1" dirty="0"/>
          </a:p>
        </p:txBody>
      </p:sp>
    </p:spTree>
    <p:extLst>
      <p:ext uri="{BB962C8B-B14F-4D97-AF65-F5344CB8AC3E}">
        <p14:creationId xmlns:p14="http://schemas.microsoft.com/office/powerpoint/2010/main" xmlns="" val="801874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rapa\Desktop\채널재배치 홍보인쇄물 2차 수정\마을 이장용\3 copy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4575"/>
          <a:stretch/>
        </p:blipFill>
        <p:spPr bwMode="auto">
          <a:xfrm>
            <a:off x="45924" y="0"/>
            <a:ext cx="6697572" cy="9035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rapa\Desktop\리모콘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0" b="100000" l="503" r="9949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989144">
            <a:off x="1054899" y="993539"/>
            <a:ext cx="828755" cy="1150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직선 연결선 5"/>
          <p:cNvCxnSpPr/>
          <p:nvPr/>
        </p:nvCxnSpPr>
        <p:spPr>
          <a:xfrm>
            <a:off x="1628798" y="1353354"/>
            <a:ext cx="504056" cy="115168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타원 6"/>
          <p:cNvSpPr/>
          <p:nvPr/>
        </p:nvSpPr>
        <p:spPr>
          <a:xfrm>
            <a:off x="2029835" y="1159269"/>
            <a:ext cx="1008112" cy="1008112"/>
          </a:xfrm>
          <a:prstGeom prst="ellipse">
            <a:avLst/>
          </a:prstGeom>
          <a:solidFill>
            <a:schemeClr val="tx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184358" y="1447642"/>
            <a:ext cx="715087" cy="431365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>
                <a:solidFill>
                  <a:srgbClr val="002060"/>
                </a:solidFill>
              </a:rPr>
              <a:t>메 </a:t>
            </a:r>
            <a:r>
              <a:rPr lang="ko-KR" altLang="en-US" sz="1600" b="1" dirty="0" err="1" smtClean="0">
                <a:solidFill>
                  <a:srgbClr val="002060"/>
                </a:solidFill>
              </a:rPr>
              <a:t>뉴</a:t>
            </a:r>
            <a:endParaRPr lang="ko-KR" altLang="en-US" sz="1600" b="1" dirty="0">
              <a:solidFill>
                <a:srgbClr val="002060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332656" y="283578"/>
            <a:ext cx="6192688" cy="637665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4" name="직사각형 13"/>
          <p:cNvSpPr/>
          <p:nvPr/>
        </p:nvSpPr>
        <p:spPr>
          <a:xfrm>
            <a:off x="344086" y="7016818"/>
            <a:ext cx="6192688" cy="1843603"/>
          </a:xfrm>
          <a:prstGeom prst="rect">
            <a:avLst/>
          </a:prstGeom>
          <a:noFill/>
          <a:ln>
            <a:solidFill>
              <a:srgbClr val="99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55658" y="-80000"/>
            <a:ext cx="565063" cy="820994"/>
          </a:xfrm>
          <a:prstGeom prst="rect">
            <a:avLst/>
          </a:prstGeom>
        </p:spPr>
      </p:pic>
      <p:pic>
        <p:nvPicPr>
          <p:cNvPr id="16" name="그림 3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5916575" y="6660232"/>
            <a:ext cx="825735" cy="9027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직사각형 16"/>
          <p:cNvSpPr/>
          <p:nvPr/>
        </p:nvSpPr>
        <p:spPr>
          <a:xfrm>
            <a:off x="339200" y="143015"/>
            <a:ext cx="2171846" cy="281126"/>
          </a:xfrm>
          <a:prstGeom prst="rect">
            <a:avLst/>
          </a:prstGeom>
          <a:solidFill>
            <a:srgbClr val="A500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b="1" dirty="0"/>
          </a:p>
        </p:txBody>
      </p:sp>
      <p:sp>
        <p:nvSpPr>
          <p:cNvPr id="12" name="직사각형 11"/>
          <p:cNvSpPr/>
          <p:nvPr/>
        </p:nvSpPr>
        <p:spPr>
          <a:xfrm>
            <a:off x="309811" y="107504"/>
            <a:ext cx="2129228" cy="281126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/>
              <a:t>엘</a:t>
            </a:r>
            <a:r>
              <a:rPr lang="ko-KR" altLang="en-US" sz="1600" b="1" dirty="0"/>
              <a:t>지</a:t>
            </a:r>
            <a:r>
              <a:rPr lang="ko-KR" altLang="en-US" sz="1600" b="1" dirty="0" smtClean="0"/>
              <a:t> </a:t>
            </a:r>
            <a:r>
              <a:rPr lang="en-US" altLang="ko-KR" sz="1600" b="1" dirty="0" smtClean="0"/>
              <a:t>TV </a:t>
            </a:r>
            <a:r>
              <a:rPr lang="ko-KR" altLang="en-US" sz="1200" b="1" dirty="0" smtClean="0"/>
              <a:t>이용가구</a:t>
            </a:r>
            <a:endParaRPr lang="ko-KR" altLang="en-US" sz="1200" b="1" dirty="0"/>
          </a:p>
        </p:txBody>
      </p:sp>
      <p:sp>
        <p:nvSpPr>
          <p:cNvPr id="18" name="직사각형 17"/>
          <p:cNvSpPr/>
          <p:nvPr/>
        </p:nvSpPr>
        <p:spPr>
          <a:xfrm>
            <a:off x="380544" y="6905769"/>
            <a:ext cx="2129228" cy="281126"/>
          </a:xfrm>
          <a:prstGeom prst="rect">
            <a:avLst/>
          </a:prstGeom>
          <a:solidFill>
            <a:srgbClr val="66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b="1" dirty="0"/>
          </a:p>
        </p:txBody>
      </p:sp>
      <p:sp>
        <p:nvSpPr>
          <p:cNvPr id="13" name="직사각형 12"/>
          <p:cNvSpPr/>
          <p:nvPr/>
        </p:nvSpPr>
        <p:spPr>
          <a:xfrm>
            <a:off x="332656" y="6876256"/>
            <a:ext cx="2129228" cy="281126"/>
          </a:xfrm>
          <a:prstGeom prst="rect">
            <a:avLst/>
          </a:prstGeom>
          <a:solidFill>
            <a:srgbClr val="99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/>
              <a:t>그 밖의 </a:t>
            </a:r>
            <a:r>
              <a:rPr lang="en-US" altLang="ko-KR" sz="1600" b="1" dirty="0" smtClean="0"/>
              <a:t>TV </a:t>
            </a:r>
            <a:r>
              <a:rPr lang="ko-KR" altLang="en-US" sz="1200" b="1" dirty="0" smtClean="0"/>
              <a:t>이용가구</a:t>
            </a:r>
            <a:endParaRPr lang="ko-KR" altLang="en-US" sz="1200" b="1" dirty="0"/>
          </a:p>
        </p:txBody>
      </p:sp>
      <p:sp>
        <p:nvSpPr>
          <p:cNvPr id="2" name="직사각형 1"/>
          <p:cNvSpPr/>
          <p:nvPr/>
        </p:nvSpPr>
        <p:spPr>
          <a:xfrm>
            <a:off x="2237250" y="5292080"/>
            <a:ext cx="234174" cy="144016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95060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TextBox 3"/>
          <p:cNvSpPr txBox="1">
            <a:spLocks noChangeArrowheads="1"/>
          </p:cNvSpPr>
          <p:nvPr/>
        </p:nvSpPr>
        <p:spPr bwMode="auto">
          <a:xfrm>
            <a:off x="188641" y="89359"/>
            <a:ext cx="287999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eaLnBrk="1" hangingPunct="1"/>
            <a:r>
              <a:rPr lang="en-US" altLang="ko-KR" b="1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&lt;</a:t>
            </a:r>
            <a:r>
              <a:rPr lang="ko-KR" altLang="en-US" b="1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궁금증 해결</a:t>
            </a:r>
            <a:r>
              <a:rPr lang="en-US" altLang="ko-KR" b="1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&gt;</a:t>
            </a:r>
            <a:endParaRPr lang="ko-KR" altLang="en-US" b="1" dirty="0">
              <a:solidFill>
                <a:srgbClr val="00206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8" name="직사각형 47"/>
          <p:cNvSpPr/>
          <p:nvPr/>
        </p:nvSpPr>
        <p:spPr>
          <a:xfrm>
            <a:off x="266554" y="6521566"/>
            <a:ext cx="6330798" cy="2393714"/>
          </a:xfrm>
          <a:prstGeom prst="rect">
            <a:avLst/>
          </a:prstGeom>
          <a:noFill/>
          <a:ln w="57150">
            <a:solidFill>
              <a:srgbClr val="00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 sz="140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9" name="직사각형 48"/>
          <p:cNvSpPr/>
          <p:nvPr/>
        </p:nvSpPr>
        <p:spPr>
          <a:xfrm>
            <a:off x="287524" y="8389585"/>
            <a:ext cx="5030959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 eaLnBrk="1" fontAlgn="auto" latinLnBrk="1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ko-KR" altLang="en-US" sz="1050" dirty="0">
                <a:latin typeface="HY헤드라인M" pitchFamily="18" charset="-127"/>
                <a:ea typeface="HY헤드라인M" pitchFamily="18" charset="-127"/>
              </a:rPr>
              <a:t>기타 자세한 내용은 인터넷 </a:t>
            </a:r>
            <a:r>
              <a:rPr lang="en-US" altLang="ko-KR" sz="1050" dirty="0">
                <a:solidFill>
                  <a:srgbClr val="CC3399"/>
                </a:solidFill>
                <a:latin typeface="HY헤드라인M" pitchFamily="18" charset="-127"/>
                <a:ea typeface="HY헤드라인M" pitchFamily="18" charset="-127"/>
              </a:rPr>
              <a:t>‘</a:t>
            </a:r>
            <a:r>
              <a:rPr lang="ko-KR" altLang="en-US" sz="1050" dirty="0">
                <a:solidFill>
                  <a:srgbClr val="CC3399"/>
                </a:solidFill>
                <a:latin typeface="HY헤드라인M" pitchFamily="18" charset="-127"/>
                <a:ea typeface="HY헤드라인M" pitchFamily="18" charset="-127"/>
              </a:rPr>
              <a:t>디지털마당</a:t>
            </a:r>
            <a:r>
              <a:rPr lang="en-US" altLang="ko-KR" sz="1050" dirty="0">
                <a:solidFill>
                  <a:srgbClr val="CC3399"/>
                </a:solidFill>
                <a:latin typeface="HY헤드라인M" pitchFamily="18" charset="-127"/>
                <a:ea typeface="HY헤드라인M" pitchFamily="18" charset="-127"/>
              </a:rPr>
              <a:t>’</a:t>
            </a:r>
            <a:r>
              <a:rPr lang="ko-KR" altLang="en-US" sz="1050" dirty="0">
                <a:latin typeface="HY헤드라인M" pitchFamily="18" charset="-127"/>
                <a:ea typeface="HY헤드라인M" pitchFamily="18" charset="-127"/>
              </a:rPr>
              <a:t>에서 확인하세요</a:t>
            </a:r>
            <a:r>
              <a:rPr lang="en-US" altLang="ko-KR" sz="1050" dirty="0">
                <a:latin typeface="HY헤드라인M" pitchFamily="18" charset="-127"/>
                <a:ea typeface="HY헤드라인M" pitchFamily="18" charset="-127"/>
              </a:rPr>
              <a:t>.</a:t>
            </a:r>
          </a:p>
          <a:p>
            <a:pPr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050" dirty="0">
                <a:latin typeface="HY헤드라인M" pitchFamily="18" charset="-127"/>
                <a:ea typeface="HY헤드라인M" pitchFamily="18" charset="-127"/>
              </a:rPr>
              <a:t>    홈페이지 주소 </a:t>
            </a:r>
            <a:r>
              <a:rPr lang="en-US" altLang="ko-KR" sz="1050" dirty="0">
                <a:latin typeface="HY헤드라인M" pitchFamily="18" charset="-127"/>
                <a:ea typeface="HY헤드라인M" pitchFamily="18" charset="-127"/>
              </a:rPr>
              <a:t>: http://www.digitaltv.or.kr/</a:t>
            </a:r>
            <a:endParaRPr lang="ko-KR" altLang="en-US" sz="105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0" name="직사각형 14"/>
          <p:cNvSpPr>
            <a:spLocks noChangeArrowheads="1"/>
          </p:cNvSpPr>
          <p:nvPr/>
        </p:nvSpPr>
        <p:spPr bwMode="auto">
          <a:xfrm>
            <a:off x="254223" y="6588224"/>
            <a:ext cx="619112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171450" indent="-171450" latinLnBrk="1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eaLnBrk="1" hangingPunct="1">
              <a:buFont typeface="Wingdings" panose="05000000000000000000" pitchFamily="2" charset="2"/>
              <a:buChar char="v"/>
            </a:pPr>
            <a:r>
              <a:rPr lang="ko-KR" altLang="en-US" sz="1400" b="1" dirty="0" smtClean="0">
                <a:latin typeface="HY헤드라인M" pitchFamily="18" charset="-127"/>
                <a:ea typeface="HY헤드라인M" pitchFamily="18" charset="-127"/>
              </a:rPr>
              <a:t>문의 전화</a:t>
            </a:r>
            <a:endParaRPr lang="ko-KR" altLang="en-US" sz="1400" b="1" dirty="0"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51" name="Picture 2" descr="D:\채널재배치 면대면 홍보 안내문 디자인\채널재배치 홍보인쇄물 2차 수정\12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12854" y="8532440"/>
            <a:ext cx="1408063" cy="25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" name="TextBox 16"/>
          <p:cNvSpPr txBox="1">
            <a:spLocks noChangeArrowheads="1"/>
          </p:cNvSpPr>
          <p:nvPr/>
        </p:nvSpPr>
        <p:spPr bwMode="auto">
          <a:xfrm>
            <a:off x="434599" y="7146404"/>
            <a:ext cx="2543536" cy="2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171450" indent="-171450" eaLnBrk="1" hangingPunct="1">
              <a:buFont typeface="Wingdings" pitchFamily="2" charset="2"/>
              <a:buChar char="l"/>
            </a:pPr>
            <a:r>
              <a:rPr lang="en-US" altLang="ko-KR" sz="1300" b="1" dirty="0" smtClean="0">
                <a:solidFill>
                  <a:srgbClr val="ED008C"/>
                </a:solidFill>
                <a:latin typeface="HY헤드라인M" pitchFamily="18" charset="-127"/>
                <a:ea typeface="HY헤드라인M" pitchFamily="18" charset="-127"/>
              </a:rPr>
              <a:t>TV</a:t>
            </a:r>
            <a:r>
              <a:rPr lang="ko-KR" altLang="en-US" sz="1300" b="1" dirty="0" smtClean="0">
                <a:solidFill>
                  <a:srgbClr val="ED008C"/>
                </a:solidFill>
                <a:latin typeface="HY헤드라인M" pitchFamily="18" charset="-127"/>
                <a:ea typeface="HY헤드라인M" pitchFamily="18" charset="-127"/>
              </a:rPr>
              <a:t>제조사 </a:t>
            </a:r>
            <a:r>
              <a:rPr lang="ko-KR" altLang="en-US" sz="1300" b="1" dirty="0">
                <a:solidFill>
                  <a:srgbClr val="ED008C"/>
                </a:solidFill>
                <a:latin typeface="HY헤드라인M" pitchFamily="18" charset="-127"/>
                <a:ea typeface="HY헤드라인M" pitchFamily="18" charset="-127"/>
              </a:rPr>
              <a:t>고객센터</a:t>
            </a:r>
          </a:p>
        </p:txBody>
      </p:sp>
      <p:sp>
        <p:nvSpPr>
          <p:cNvPr id="53" name="TextBox 18"/>
          <p:cNvSpPr txBox="1">
            <a:spLocks noChangeArrowheads="1"/>
          </p:cNvSpPr>
          <p:nvPr/>
        </p:nvSpPr>
        <p:spPr bwMode="auto">
          <a:xfrm>
            <a:off x="432950" y="7404353"/>
            <a:ext cx="3056165" cy="9925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28600" indent="-228600" latinLnBrk="1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171450" indent="-171450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300" b="1" dirty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삼성</a:t>
            </a:r>
            <a:r>
              <a:rPr lang="ko-KR" altLang="en-US" sz="1300" b="1" dirty="0">
                <a:latin typeface="HY헤드라인M" pitchFamily="18" charset="-127"/>
                <a:ea typeface="HY헤드라인M" pitchFamily="18" charset="-127"/>
              </a:rPr>
              <a:t>전자 </a:t>
            </a:r>
            <a:r>
              <a:rPr lang="en-US" altLang="ko-KR" sz="1300" b="1" dirty="0"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en-US" altLang="ko-KR" sz="1300" b="1" dirty="0" smtClean="0">
                <a:latin typeface="HY헤드라인M" pitchFamily="18" charset="-127"/>
                <a:ea typeface="HY헤드라인M" pitchFamily="18" charset="-127"/>
              </a:rPr>
              <a:t>1588-3366</a:t>
            </a:r>
          </a:p>
          <a:p>
            <a:pPr marL="171450" indent="-171450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300" b="1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LG</a:t>
            </a:r>
            <a:r>
              <a:rPr lang="en-US" altLang="ko-KR" sz="1300" b="1" dirty="0" smtClean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300" b="1" dirty="0" smtClean="0">
                <a:latin typeface="HY헤드라인M" pitchFamily="18" charset="-127"/>
                <a:ea typeface="HY헤드라인M" pitchFamily="18" charset="-127"/>
              </a:rPr>
              <a:t>전자 </a:t>
            </a:r>
            <a:r>
              <a:rPr lang="en-US" altLang="ko-KR" sz="1300" b="1" dirty="0"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en-US" altLang="ko-KR" sz="1300" b="1" dirty="0" smtClean="0">
                <a:latin typeface="HY헤드라인M" pitchFamily="18" charset="-127"/>
                <a:ea typeface="HY헤드라인M" pitchFamily="18" charset="-127"/>
              </a:rPr>
              <a:t>1544-7777</a:t>
            </a:r>
            <a:endParaRPr lang="en-US" altLang="ko-KR" sz="1300" b="1" dirty="0">
              <a:latin typeface="HY헤드라인M" pitchFamily="18" charset="-127"/>
              <a:ea typeface="HY헤드라인M" pitchFamily="18" charset="-127"/>
            </a:endParaRPr>
          </a:p>
          <a:p>
            <a:pPr marL="171450" indent="-171450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300" b="1" dirty="0" smtClean="0">
                <a:latin typeface="HY헤드라인M" pitchFamily="18" charset="-127"/>
                <a:ea typeface="HY헤드라인M" pitchFamily="18" charset="-127"/>
              </a:rPr>
              <a:t>대우디스플레이 </a:t>
            </a:r>
            <a:r>
              <a:rPr lang="en-US" altLang="ko-KR" sz="1300" b="1" dirty="0" smtClean="0">
                <a:latin typeface="HY헤드라인M" pitchFamily="18" charset="-127"/>
                <a:ea typeface="HY헤드라인M" pitchFamily="18" charset="-127"/>
              </a:rPr>
              <a:t>: 1588-1023</a:t>
            </a:r>
            <a:endParaRPr lang="ko-KR" altLang="en-US" sz="1300" b="1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7" name="TextBox 16"/>
          <p:cNvSpPr txBox="1">
            <a:spLocks noChangeArrowheads="1"/>
          </p:cNvSpPr>
          <p:nvPr/>
        </p:nvSpPr>
        <p:spPr bwMode="auto">
          <a:xfrm>
            <a:off x="3489115" y="6821271"/>
            <a:ext cx="2543536" cy="2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171450" indent="-171450" eaLnBrk="1" hangingPunct="1">
              <a:buFont typeface="Wingdings" pitchFamily="2" charset="2"/>
              <a:buChar char="l"/>
            </a:pPr>
            <a:r>
              <a:rPr lang="ko-KR" altLang="en-US" sz="1300" b="1" dirty="0" err="1" smtClean="0">
                <a:solidFill>
                  <a:srgbClr val="ED008C"/>
                </a:solidFill>
                <a:latin typeface="HY헤드라인M" pitchFamily="18" charset="-127"/>
                <a:ea typeface="HY헤드라인M" pitchFamily="18" charset="-127"/>
              </a:rPr>
              <a:t>지상파</a:t>
            </a:r>
            <a:r>
              <a:rPr lang="ko-KR" altLang="en-US" sz="1300" b="1" dirty="0" smtClean="0">
                <a:solidFill>
                  <a:srgbClr val="ED008C"/>
                </a:solidFill>
                <a:latin typeface="HY헤드라인M" pitchFamily="18" charset="-127"/>
                <a:ea typeface="HY헤드라인M" pitchFamily="18" charset="-127"/>
              </a:rPr>
              <a:t> 방송국</a:t>
            </a:r>
            <a:endParaRPr lang="ko-KR" altLang="en-US" sz="1300" b="1" dirty="0">
              <a:solidFill>
                <a:srgbClr val="ED008C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8" name="TextBox 18"/>
          <p:cNvSpPr txBox="1">
            <a:spLocks noChangeArrowheads="1"/>
          </p:cNvSpPr>
          <p:nvPr/>
        </p:nvSpPr>
        <p:spPr bwMode="auto">
          <a:xfrm>
            <a:off x="3472087" y="7085410"/>
            <a:ext cx="3187998" cy="10926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28600" indent="-228600" latinLnBrk="1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altLang="ko-KR" sz="1300" b="1" dirty="0" smtClean="0">
                <a:latin typeface="HY헤드라인M" pitchFamily="18" charset="-127"/>
                <a:ea typeface="HY헤드라인M" pitchFamily="18" charset="-127"/>
              </a:rPr>
              <a:t>KBS  : 02-781-1000</a:t>
            </a:r>
            <a:endParaRPr lang="en-US" altLang="ko-KR" sz="1300" b="1" dirty="0">
              <a:latin typeface="HY헤드라인M" pitchFamily="18" charset="-127"/>
              <a:ea typeface="HY헤드라인M" pitchFamily="18" charset="-127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altLang="ko-KR" sz="1300" b="1" dirty="0" smtClean="0">
                <a:latin typeface="HY헤드라인M" pitchFamily="18" charset="-127"/>
                <a:ea typeface="HY헤드라인M" pitchFamily="18" charset="-127"/>
              </a:rPr>
              <a:t>MBC  :  02-789-1010</a:t>
            </a:r>
            <a:endParaRPr lang="en-US" altLang="ko-KR" sz="1300" b="1" dirty="0">
              <a:latin typeface="HY헤드라인M" pitchFamily="18" charset="-127"/>
              <a:ea typeface="HY헤드라인M" pitchFamily="18" charset="-127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altLang="ko-KR" sz="1300" b="1" dirty="0">
                <a:latin typeface="HY헤드라인M" pitchFamily="18" charset="-127"/>
                <a:ea typeface="HY헤드라인M" pitchFamily="18" charset="-127"/>
              </a:rPr>
              <a:t>EBS </a:t>
            </a:r>
            <a:r>
              <a:rPr lang="en-US" altLang="ko-KR" sz="1300" b="1" dirty="0" smtClean="0">
                <a:latin typeface="HY헤드라인M" pitchFamily="18" charset="-127"/>
                <a:ea typeface="HY헤드라인M" pitchFamily="18" charset="-127"/>
              </a:rPr>
              <a:t>  :  </a:t>
            </a:r>
            <a:r>
              <a:rPr lang="en-US" altLang="ko-KR" sz="1300" b="1" dirty="0">
                <a:latin typeface="HY헤드라인M" pitchFamily="18" charset="-127"/>
                <a:ea typeface="HY헤드라인M" pitchFamily="18" charset="-127"/>
              </a:rPr>
              <a:t>1588-1580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altLang="ko-KR" sz="1300" b="1" dirty="0" smtClean="0">
                <a:latin typeface="HY헤드라인M" pitchFamily="18" charset="-127"/>
                <a:ea typeface="HY헤드라인M" pitchFamily="18" charset="-127"/>
              </a:rPr>
              <a:t>KBC  :   062-650-3114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altLang="ko-KR" sz="1300" b="1" dirty="0" smtClean="0">
                <a:latin typeface="HY헤드라인M" pitchFamily="18" charset="-127"/>
                <a:ea typeface="HY헤드라인M" pitchFamily="18" charset="-127"/>
              </a:rPr>
              <a:t>JTV   :   063-250-5200</a:t>
            </a:r>
            <a:endParaRPr lang="en-US" altLang="ko-KR" sz="1300" b="1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7" name="모서리가 둥근 직사각형 6"/>
          <p:cNvSpPr/>
          <p:nvPr/>
        </p:nvSpPr>
        <p:spPr>
          <a:xfrm>
            <a:off x="260647" y="754075"/>
            <a:ext cx="6336705" cy="704131"/>
          </a:xfrm>
          <a:prstGeom prst="roundRect">
            <a:avLst>
              <a:gd name="adj" fmla="val 10554"/>
            </a:avLst>
          </a:prstGeom>
          <a:gradFill>
            <a:gsLst>
              <a:gs pos="100000">
                <a:srgbClr val="FFFFF3"/>
              </a:gs>
              <a:gs pos="0">
                <a:schemeClr val="bg1"/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254223" y="474478"/>
            <a:ext cx="6355897" cy="287337"/>
          </a:xfrm>
          <a:prstGeom prst="rect">
            <a:avLst/>
          </a:prstGeom>
          <a:gradFill flip="none" rotWithShape="1">
            <a:gsLst>
              <a:gs pos="16000">
                <a:srgbClr val="BCD7FF"/>
              </a:gs>
              <a:gs pos="100000">
                <a:srgbClr val="0066FF"/>
              </a:gs>
              <a:gs pos="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 smtClean="0">
                <a:latin typeface="HY헤드라인M" pitchFamily="18" charset="-127"/>
                <a:ea typeface="HY헤드라인M" pitchFamily="18" charset="-127"/>
              </a:rPr>
              <a:t>◈  </a:t>
            </a:r>
            <a:r>
              <a:rPr lang="ko-KR" altLang="en-US" sz="1200" b="1" dirty="0" smtClean="0">
                <a:latin typeface="HY헤드라인M" pitchFamily="18" charset="-127"/>
                <a:ea typeface="HY헤드라인M" pitchFamily="18" charset="-127"/>
              </a:rPr>
              <a:t>채널 설정은 언제 </a:t>
            </a:r>
            <a:r>
              <a:rPr lang="en-US" altLang="ko-KR" sz="1200" b="1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200" b="1" dirty="0" smtClean="0">
                <a:latin typeface="HY헤드라인M" pitchFamily="18" charset="-127"/>
                <a:ea typeface="HY헤드라인M" pitchFamily="18" charset="-127"/>
              </a:rPr>
              <a:t>어떻게 해야 하나요</a:t>
            </a:r>
            <a:r>
              <a:rPr lang="en-US" altLang="ko-KR" sz="1200" b="1" dirty="0" smtClean="0">
                <a:latin typeface="HY헤드라인M" pitchFamily="18" charset="-127"/>
                <a:ea typeface="HY헤드라인M" pitchFamily="18" charset="-127"/>
              </a:rPr>
              <a:t>?</a:t>
            </a:r>
            <a:endParaRPr lang="ko-KR" altLang="en-US" sz="1200" b="1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319489" y="773558"/>
            <a:ext cx="6273269" cy="7004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2013</a:t>
            </a:r>
            <a:r>
              <a:rPr lang="ko-KR" altLang="en-US" sz="12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년 </a:t>
            </a:r>
            <a:r>
              <a:rPr lang="en-US" altLang="ko-KR" sz="12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6</a:t>
            </a:r>
            <a:r>
              <a:rPr lang="ko-KR" altLang="en-US" sz="12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월 </a:t>
            </a:r>
            <a:r>
              <a:rPr lang="en-US" altLang="ko-KR" sz="12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12</a:t>
            </a:r>
            <a:r>
              <a:rPr lang="ko-KR" altLang="en-US" sz="12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일 오후 </a:t>
            </a:r>
            <a:r>
              <a:rPr lang="en-US" altLang="ko-KR" sz="12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2</a:t>
            </a:r>
            <a:r>
              <a:rPr lang="ko-KR" altLang="en-US" sz="12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시 이후 </a:t>
            </a:r>
            <a:r>
              <a:rPr lang="en-US" altLang="ko-KR" sz="12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TV</a:t>
            </a:r>
            <a:r>
              <a:rPr lang="ko-KR" altLang="en-US" sz="12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방송이 </a:t>
            </a:r>
            <a:r>
              <a:rPr lang="ko-KR" altLang="en-US" sz="1200" dirty="0" err="1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안나올</a:t>
            </a:r>
            <a:r>
              <a:rPr lang="ko-KR" altLang="en-US" sz="12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 경우 </a:t>
            </a:r>
            <a:endParaRPr lang="en-US" altLang="ko-KR" sz="1200" dirty="0" smtClean="0">
              <a:solidFill>
                <a:srgbClr val="FF0000"/>
              </a:solidFill>
              <a:latin typeface="HY헤드라인M" pitchFamily="18" charset="-127"/>
              <a:ea typeface="HY헤드라인M" pitchFamily="18" charset="-127"/>
            </a:endParaRPr>
          </a:p>
          <a:p>
            <a:pPr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200" dirty="0" err="1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리모콘에</a:t>
            </a:r>
            <a:r>
              <a:rPr lang="ko-KR" altLang="en-US" sz="12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있는</a:t>
            </a:r>
            <a:r>
              <a:rPr lang="ko-KR" altLang="en-US" sz="1200" dirty="0" smtClean="0">
                <a:solidFill>
                  <a:srgbClr val="ED008C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2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메뉴</a:t>
            </a:r>
            <a:r>
              <a:rPr lang="ko-KR" altLang="en-US" sz="12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를 눌러 </a:t>
            </a:r>
            <a:r>
              <a:rPr lang="ko-KR" altLang="en-US" sz="12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자동채널설정</a:t>
            </a:r>
            <a:r>
              <a:rPr lang="ko-KR" altLang="en-US" sz="12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을 해주시면 됩니다</a:t>
            </a:r>
            <a:r>
              <a:rPr lang="en-US" altLang="ko-KR" sz="12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.</a:t>
            </a:r>
            <a:endParaRPr lang="ko-KR" altLang="en-US" sz="120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60" name="직사각형 59"/>
          <p:cNvSpPr/>
          <p:nvPr/>
        </p:nvSpPr>
        <p:spPr>
          <a:xfrm>
            <a:off x="260646" y="1799699"/>
            <a:ext cx="6336705" cy="790367"/>
          </a:xfrm>
          <a:prstGeom prst="rect">
            <a:avLst/>
          </a:prstGeom>
          <a:gradFill>
            <a:gsLst>
              <a:gs pos="100000">
                <a:srgbClr val="FFFFF3"/>
              </a:gs>
              <a:gs pos="0">
                <a:schemeClr val="bg1"/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  <a:defRPr/>
            </a:pPr>
            <a:r>
              <a:rPr lang="ko-KR" altLang="en-US" sz="12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아날로그 방송 </a:t>
            </a:r>
            <a:r>
              <a:rPr lang="ko-KR" altLang="en-US" sz="12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종료에 </a:t>
            </a:r>
            <a:r>
              <a:rPr lang="ko-KR" altLang="en-US" sz="12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따라 디지털방송채널을 효율적으로 사용하기 위해 여기저기</a:t>
            </a:r>
            <a:endParaRPr lang="en-US" altLang="ko-KR" sz="1200" dirty="0" smtClean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  <a:p>
            <a:pPr>
              <a:lnSpc>
                <a:spcPct val="150000"/>
              </a:lnSpc>
              <a:defRPr/>
            </a:pPr>
            <a:r>
              <a:rPr lang="ko-KR" altLang="en-US" sz="12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흩어져 </a:t>
            </a:r>
            <a:r>
              <a:rPr lang="ko-KR" altLang="en-US" sz="12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있는 </a:t>
            </a:r>
            <a:r>
              <a:rPr lang="ko-KR" altLang="en-US" sz="12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채널을</a:t>
            </a:r>
            <a:r>
              <a:rPr lang="en-US" altLang="ko-KR" sz="12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2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디지털방송대역으로 정리</a:t>
            </a:r>
            <a:r>
              <a:rPr lang="ko-KR" altLang="en-US" sz="12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하는 작업을 </a:t>
            </a:r>
            <a:r>
              <a:rPr lang="ko-KR" altLang="en-US" sz="12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진행합니다</a:t>
            </a:r>
            <a:r>
              <a:rPr lang="en-US" altLang="ko-KR" sz="12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.</a:t>
            </a:r>
            <a:r>
              <a:rPr lang="ko-KR" altLang="en-US" sz="12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endParaRPr lang="ko-KR" altLang="en-US" sz="120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61" name="직사각형 60"/>
          <p:cNvSpPr/>
          <p:nvPr/>
        </p:nvSpPr>
        <p:spPr>
          <a:xfrm>
            <a:off x="254222" y="1548359"/>
            <a:ext cx="6355897" cy="287337"/>
          </a:xfrm>
          <a:prstGeom prst="rect">
            <a:avLst/>
          </a:prstGeom>
          <a:gradFill flip="none" rotWithShape="1">
            <a:gsLst>
              <a:gs pos="16000">
                <a:srgbClr val="BCD7FF"/>
              </a:gs>
              <a:gs pos="100000">
                <a:srgbClr val="0066FF"/>
              </a:gs>
              <a:gs pos="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altLang="ko-KR" sz="1200" b="1" dirty="0">
                <a:latin typeface="HY헤드라인M" pitchFamily="18" charset="-127"/>
                <a:ea typeface="HY헤드라인M" pitchFamily="18" charset="-127"/>
              </a:rPr>
              <a:t>◈ </a:t>
            </a:r>
            <a:r>
              <a:rPr lang="en-US" altLang="ko-KR" sz="1200" b="1" dirty="0" smtClean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200" b="1" dirty="0" err="1" smtClean="0">
                <a:latin typeface="HY헤드라인M" pitchFamily="18" charset="-127"/>
                <a:ea typeface="HY헤드라인M" pitchFamily="18" charset="-127"/>
              </a:rPr>
              <a:t>지상파</a:t>
            </a:r>
            <a:r>
              <a:rPr lang="ko-KR" altLang="en-US" sz="1200" b="1" dirty="0" smtClean="0">
                <a:latin typeface="HY헤드라인M" pitchFamily="18" charset="-127"/>
                <a:ea typeface="HY헤드라인M" pitchFamily="18" charset="-127"/>
              </a:rPr>
              <a:t> 방송국 채널 변경은 왜 하나요</a:t>
            </a:r>
            <a:r>
              <a:rPr lang="en-US" altLang="ko-KR" sz="1200" b="1" dirty="0" smtClean="0">
                <a:latin typeface="HY헤드라인M" pitchFamily="18" charset="-127"/>
                <a:ea typeface="HY헤드라인M" pitchFamily="18" charset="-127"/>
              </a:rPr>
              <a:t>?</a:t>
            </a:r>
            <a:endParaRPr lang="ko-KR" altLang="en-US" sz="1200" b="1" dirty="0"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63" name="그림 3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5160324" y="89359"/>
            <a:ext cx="1403397" cy="15423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7" name="모서리가 둥근 직사각형 66"/>
          <p:cNvSpPr/>
          <p:nvPr/>
        </p:nvSpPr>
        <p:spPr>
          <a:xfrm>
            <a:off x="267072" y="6012160"/>
            <a:ext cx="6336705" cy="320392"/>
          </a:xfrm>
          <a:prstGeom prst="roundRect">
            <a:avLst>
              <a:gd name="adj" fmla="val 10554"/>
            </a:avLst>
          </a:prstGeom>
          <a:gradFill>
            <a:gsLst>
              <a:gs pos="100000">
                <a:srgbClr val="FFFFF3"/>
              </a:gs>
              <a:gs pos="0">
                <a:schemeClr val="bg1"/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68" name="직사각형 67"/>
          <p:cNvSpPr/>
          <p:nvPr/>
        </p:nvSpPr>
        <p:spPr>
          <a:xfrm>
            <a:off x="260648" y="5761399"/>
            <a:ext cx="6355897" cy="287337"/>
          </a:xfrm>
          <a:prstGeom prst="rect">
            <a:avLst/>
          </a:prstGeom>
          <a:gradFill flip="none" rotWithShape="1">
            <a:gsLst>
              <a:gs pos="16000">
                <a:srgbClr val="BCD7FF"/>
              </a:gs>
              <a:gs pos="100000">
                <a:srgbClr val="0066FF"/>
              </a:gs>
              <a:gs pos="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altLang="ko-KR" sz="1200" b="1" dirty="0">
                <a:latin typeface="HY헤드라인M" pitchFamily="18" charset="-127"/>
                <a:ea typeface="HY헤드라인M" pitchFamily="18" charset="-127"/>
              </a:rPr>
              <a:t>◈ </a:t>
            </a:r>
            <a:r>
              <a:rPr lang="en-US" altLang="ko-KR" sz="1200" b="1" dirty="0" smtClean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200" b="1" dirty="0" smtClean="0">
                <a:latin typeface="HY헤드라인M" pitchFamily="18" charset="-127"/>
                <a:ea typeface="HY헤드라인M" pitchFamily="18" charset="-127"/>
              </a:rPr>
              <a:t>채널 재설정이 어려워요</a:t>
            </a:r>
            <a:r>
              <a:rPr lang="en-US" altLang="ko-KR" sz="1200" b="1" dirty="0" smtClean="0">
                <a:latin typeface="HY헤드라인M" pitchFamily="18" charset="-127"/>
                <a:ea typeface="HY헤드라인M" pitchFamily="18" charset="-127"/>
              </a:rPr>
              <a:t>!</a:t>
            </a:r>
            <a:endParaRPr lang="ko-KR" altLang="en-US" sz="1200" b="1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69" name="직사각형 68"/>
          <p:cNvSpPr/>
          <p:nvPr/>
        </p:nvSpPr>
        <p:spPr>
          <a:xfrm>
            <a:off x="284028" y="6049083"/>
            <a:ext cx="6232564" cy="4374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2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채널 설정이 어려울 때는 아래 전화로 문의하시면 됩니다</a:t>
            </a:r>
            <a:r>
              <a:rPr lang="en-US" altLang="ko-KR" sz="12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.</a:t>
            </a:r>
            <a:endParaRPr lang="ko-KR" altLang="en-US" sz="120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70" name="직사각형 69"/>
          <p:cNvSpPr/>
          <p:nvPr/>
        </p:nvSpPr>
        <p:spPr>
          <a:xfrm>
            <a:off x="268336" y="3890024"/>
            <a:ext cx="6336705" cy="465952"/>
          </a:xfrm>
          <a:prstGeom prst="rect">
            <a:avLst/>
          </a:prstGeom>
          <a:gradFill>
            <a:gsLst>
              <a:gs pos="100000">
                <a:srgbClr val="FFFFF3"/>
              </a:gs>
              <a:gs pos="0">
                <a:schemeClr val="bg1"/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r>
              <a:rPr lang="ko-KR" altLang="en-US" sz="12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유료방송으로 </a:t>
            </a:r>
            <a:r>
              <a:rPr lang="en-US" altLang="ko-KR" sz="12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TV</a:t>
            </a:r>
            <a:r>
              <a:rPr lang="ko-KR" altLang="en-US" sz="12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를 시청하는 가구는 </a:t>
            </a:r>
            <a:r>
              <a:rPr lang="ko-KR" altLang="en-US" sz="12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채널설정이 </a:t>
            </a:r>
            <a:r>
              <a:rPr lang="ko-KR" altLang="en-US" sz="120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필요 </a:t>
            </a:r>
            <a:r>
              <a:rPr lang="ko-KR" altLang="en-US" sz="12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없으니</a:t>
            </a:r>
            <a:r>
              <a:rPr lang="ko-KR" altLang="en-US" sz="12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안심하셔도 됩니다</a:t>
            </a:r>
            <a:r>
              <a:rPr lang="en-US" altLang="ko-KR" sz="12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.</a:t>
            </a:r>
            <a:endParaRPr lang="ko-KR" altLang="en-US" sz="120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77" name="직사각형 76"/>
          <p:cNvSpPr/>
          <p:nvPr/>
        </p:nvSpPr>
        <p:spPr>
          <a:xfrm>
            <a:off x="261912" y="3598778"/>
            <a:ext cx="6355897" cy="287337"/>
          </a:xfrm>
          <a:prstGeom prst="rect">
            <a:avLst/>
          </a:prstGeom>
          <a:gradFill flip="none" rotWithShape="1">
            <a:gsLst>
              <a:gs pos="16000">
                <a:srgbClr val="BCD7FF"/>
              </a:gs>
              <a:gs pos="100000">
                <a:srgbClr val="0066FF"/>
              </a:gs>
              <a:gs pos="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altLang="ko-KR" sz="1200" b="1" dirty="0">
                <a:latin typeface="HY헤드라인M" pitchFamily="18" charset="-127"/>
                <a:ea typeface="HY헤드라인M" pitchFamily="18" charset="-127"/>
              </a:rPr>
              <a:t>◈ </a:t>
            </a:r>
            <a:r>
              <a:rPr lang="en-US" altLang="ko-KR" sz="1200" b="1" dirty="0" smtClean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200" b="1" spc="-50" dirty="0" smtClean="0">
                <a:latin typeface="HY헤드라인M" pitchFamily="18" charset="-127"/>
                <a:ea typeface="HY헤드라인M" pitchFamily="18" charset="-127"/>
              </a:rPr>
              <a:t>유료방송</a:t>
            </a:r>
            <a:r>
              <a:rPr lang="en-US" altLang="ko-KR" sz="1200" b="1" spc="-50" dirty="0" smtClean="0"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1200" b="1" spc="-50" dirty="0" smtClean="0">
                <a:latin typeface="HY헤드라인M" pitchFamily="18" charset="-127"/>
                <a:ea typeface="HY헤드라인M" pitchFamily="18" charset="-127"/>
              </a:rPr>
              <a:t>케이블</a:t>
            </a:r>
            <a:r>
              <a:rPr lang="en-US" altLang="ko-KR" sz="1200" b="1" spc="-5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200" b="1" spc="-50" dirty="0" err="1" smtClean="0">
                <a:latin typeface="HY헤드라인M" pitchFamily="18" charset="-127"/>
                <a:ea typeface="HY헤드라인M" pitchFamily="18" charset="-127"/>
              </a:rPr>
              <a:t>스카이라이프</a:t>
            </a:r>
            <a:r>
              <a:rPr lang="en-US" altLang="ko-KR" sz="1200" b="1" spc="-50" dirty="0" smtClean="0">
                <a:latin typeface="HY헤드라인M" pitchFamily="18" charset="-127"/>
                <a:ea typeface="HY헤드라인M" pitchFamily="18" charset="-127"/>
              </a:rPr>
              <a:t>, IPTV)  </a:t>
            </a:r>
            <a:r>
              <a:rPr lang="ko-KR" altLang="en-US" sz="1200" b="1" spc="-50" dirty="0" smtClean="0">
                <a:latin typeface="HY헤드라인M" pitchFamily="18" charset="-127"/>
                <a:ea typeface="HY헤드라인M" pitchFamily="18" charset="-127"/>
              </a:rPr>
              <a:t>가입자도</a:t>
            </a:r>
            <a:r>
              <a:rPr lang="en-US" altLang="ko-KR" sz="1200" b="1" spc="-50" dirty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200" b="1" spc="-50" dirty="0" smtClean="0">
                <a:latin typeface="HY헤드라인M" pitchFamily="18" charset="-127"/>
                <a:ea typeface="HY헤드라인M" pitchFamily="18" charset="-127"/>
              </a:rPr>
              <a:t>채널설정을 해야 하나요</a:t>
            </a:r>
            <a:r>
              <a:rPr lang="en-US" altLang="ko-KR" sz="1200" b="1" spc="-50" dirty="0" smtClean="0">
                <a:latin typeface="HY헤드라인M" pitchFamily="18" charset="-127"/>
                <a:ea typeface="HY헤드라인M" pitchFamily="18" charset="-127"/>
              </a:rPr>
              <a:t>?</a:t>
            </a:r>
            <a:endParaRPr lang="ko-KR" altLang="en-US" sz="1200" b="1" spc="-5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80" name="모서리가 둥근 직사각형 79"/>
          <p:cNvSpPr/>
          <p:nvPr/>
        </p:nvSpPr>
        <p:spPr>
          <a:xfrm>
            <a:off x="267072" y="4788025"/>
            <a:ext cx="6336705" cy="792087"/>
          </a:xfrm>
          <a:prstGeom prst="roundRect">
            <a:avLst>
              <a:gd name="adj" fmla="val 10554"/>
            </a:avLst>
          </a:prstGeom>
          <a:gradFill>
            <a:gsLst>
              <a:gs pos="100000">
                <a:srgbClr val="FFFFF3"/>
              </a:gs>
              <a:gs pos="0">
                <a:schemeClr val="bg1"/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r>
              <a:rPr lang="ko-KR" altLang="en-US" sz="12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정부에서 기술지원을 </a:t>
            </a:r>
            <a:r>
              <a:rPr lang="ko-KR" altLang="en-US" sz="12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하기 때문에 </a:t>
            </a:r>
            <a:r>
              <a:rPr lang="ko-KR" altLang="en-US" sz="12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시청자는 별도의 채널설정이 </a:t>
            </a:r>
            <a:r>
              <a:rPr lang="ko-KR" altLang="en-US" sz="12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필요 없습니다</a:t>
            </a:r>
            <a:r>
              <a:rPr lang="en-US" altLang="ko-KR" sz="12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.</a:t>
            </a:r>
            <a:endParaRPr lang="en-US" altLang="ko-KR" sz="120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  <a:p>
            <a:pPr>
              <a:lnSpc>
                <a:spcPct val="150000"/>
              </a:lnSpc>
              <a:defRPr/>
            </a:pPr>
            <a:endParaRPr lang="en-US" altLang="ko-KR" sz="500" dirty="0" smtClean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ko-KR" sz="10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※ </a:t>
            </a:r>
            <a:r>
              <a:rPr lang="ko-KR" altLang="en-US" sz="10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단</a:t>
            </a:r>
            <a:r>
              <a:rPr lang="en-US" altLang="ko-KR" sz="10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0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일부 공동수신설비에 따라 </a:t>
            </a:r>
            <a:r>
              <a:rPr lang="en-US" altLang="ko-KR" sz="10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TV</a:t>
            </a:r>
            <a:r>
              <a:rPr lang="ko-KR" altLang="en-US" sz="10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가 </a:t>
            </a:r>
            <a:r>
              <a:rPr lang="ko-KR" altLang="en-US" sz="1000" dirty="0" err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안나올</a:t>
            </a:r>
            <a:r>
              <a:rPr lang="ko-KR" altLang="en-US" sz="10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0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경우는 관리사무소 </a:t>
            </a:r>
            <a:r>
              <a:rPr lang="ko-KR" altLang="en-US" sz="10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또는 </a:t>
            </a:r>
            <a:r>
              <a:rPr lang="ko-KR" altLang="en-US" sz="1000" dirty="0" err="1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콜센터</a:t>
            </a:r>
            <a:r>
              <a:rPr lang="en-US" altLang="ko-KR" sz="10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(106</a:t>
            </a:r>
            <a:r>
              <a:rPr lang="ko-KR" altLang="en-US" sz="10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번</a:t>
            </a:r>
            <a:r>
              <a:rPr lang="en-US" altLang="ko-KR" sz="10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  <a:r>
              <a:rPr lang="ko-KR" altLang="en-US" sz="10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로 </a:t>
            </a:r>
            <a:r>
              <a:rPr lang="ko-KR" altLang="en-US" sz="10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문의하시면 됩니다</a:t>
            </a:r>
            <a:r>
              <a:rPr lang="en-US" altLang="ko-KR" sz="10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.</a:t>
            </a:r>
            <a:endParaRPr lang="ko-KR" altLang="en-US" sz="100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95" name="직사각형 94"/>
          <p:cNvSpPr/>
          <p:nvPr/>
        </p:nvSpPr>
        <p:spPr>
          <a:xfrm>
            <a:off x="257475" y="4499992"/>
            <a:ext cx="6355897" cy="287337"/>
          </a:xfrm>
          <a:prstGeom prst="rect">
            <a:avLst/>
          </a:prstGeom>
          <a:gradFill flip="none" rotWithShape="1">
            <a:gsLst>
              <a:gs pos="16000">
                <a:srgbClr val="BCD7FF"/>
              </a:gs>
              <a:gs pos="100000">
                <a:srgbClr val="0066FF"/>
              </a:gs>
              <a:gs pos="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altLang="ko-KR" sz="1200" b="1" dirty="0">
                <a:latin typeface="HY헤드라인M" pitchFamily="18" charset="-127"/>
                <a:ea typeface="HY헤드라인M" pitchFamily="18" charset="-127"/>
              </a:rPr>
              <a:t>◈ </a:t>
            </a:r>
            <a:r>
              <a:rPr lang="en-US" altLang="ko-KR" sz="1200" b="1" dirty="0" smtClean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200" b="1" spc="-40" dirty="0" smtClean="0">
                <a:latin typeface="HY헤드라인M" pitchFamily="18" charset="-127"/>
                <a:ea typeface="HY헤드라인M" pitchFamily="18" charset="-127"/>
              </a:rPr>
              <a:t>아파트 공동수신설비</a:t>
            </a:r>
            <a:r>
              <a:rPr lang="en-US" altLang="ko-KR" sz="1200" b="1" spc="-40" dirty="0" smtClean="0"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1200" b="1" spc="-40" dirty="0" smtClean="0">
                <a:latin typeface="HY헤드라인M" pitchFamily="18" charset="-127"/>
                <a:ea typeface="HY헤드라인M" pitchFamily="18" charset="-127"/>
              </a:rPr>
              <a:t>벽면 단자</a:t>
            </a:r>
            <a:r>
              <a:rPr lang="en-US" altLang="ko-KR" sz="1200" b="1" spc="-40" dirty="0" smtClean="0">
                <a:latin typeface="HY헤드라인M" pitchFamily="18" charset="-127"/>
                <a:ea typeface="HY헤드라인M" pitchFamily="18" charset="-127"/>
              </a:rPr>
              <a:t>)</a:t>
            </a:r>
            <a:r>
              <a:rPr lang="ko-KR" altLang="en-US" sz="1200" b="1" spc="-40" dirty="0" smtClean="0">
                <a:latin typeface="HY헤드라인M" pitchFamily="18" charset="-127"/>
                <a:ea typeface="HY헤드라인M" pitchFamily="18" charset="-127"/>
              </a:rPr>
              <a:t>를 이용하고 있어도 채널설정을 해야 하나요</a:t>
            </a:r>
            <a:r>
              <a:rPr lang="en-US" altLang="ko-KR" sz="1200" b="1" spc="-40" dirty="0" smtClean="0">
                <a:latin typeface="HY헤드라인M" pitchFamily="18" charset="-127"/>
                <a:ea typeface="HY헤드라인M" pitchFamily="18" charset="-127"/>
              </a:rPr>
              <a:t>?</a:t>
            </a:r>
            <a:r>
              <a:rPr lang="ko-KR" altLang="en-US" sz="1200" b="1" spc="-40" dirty="0" smtClean="0">
                <a:latin typeface="HY헤드라인M" pitchFamily="18" charset="-127"/>
                <a:ea typeface="HY헤드라인M" pitchFamily="18" charset="-127"/>
              </a:rPr>
              <a:t> </a:t>
            </a:r>
            <a:endParaRPr lang="ko-KR" altLang="en-US" sz="1200" b="1" spc="-4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267072" y="2743346"/>
            <a:ext cx="6336705" cy="834963"/>
          </a:xfrm>
          <a:prstGeom prst="rect">
            <a:avLst/>
          </a:prstGeom>
          <a:gradFill>
            <a:gsLst>
              <a:gs pos="100000">
                <a:srgbClr val="FFFFF3"/>
              </a:gs>
              <a:gs pos="0">
                <a:schemeClr val="bg1"/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  <a:defRPr/>
            </a:pPr>
            <a:r>
              <a:rPr lang="ko-KR" altLang="en-US" sz="1200" spc="-4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바뀌지 않습니다</a:t>
            </a:r>
            <a:r>
              <a:rPr lang="en-US" altLang="ko-KR" sz="1200" spc="-4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! </a:t>
            </a:r>
            <a:r>
              <a:rPr lang="ko-KR" altLang="en-US" sz="1200" spc="-4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방송국 </a:t>
            </a:r>
            <a:r>
              <a:rPr lang="ko-KR" altLang="en-US" sz="1200" spc="-4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채널이 변경되어도 시청자는 </a:t>
            </a:r>
            <a:r>
              <a:rPr lang="ko-KR" altLang="en-US" sz="1200" spc="-4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이</a:t>
            </a:r>
            <a:r>
              <a:rPr lang="ko-KR" altLang="en-US" sz="1200" spc="-4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전</a:t>
            </a:r>
            <a:r>
              <a:rPr lang="ko-KR" altLang="en-US" sz="1200" spc="-4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과 </a:t>
            </a:r>
            <a:r>
              <a:rPr lang="ko-KR" altLang="en-US" sz="1200" spc="-4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같이 </a:t>
            </a:r>
            <a:r>
              <a:rPr lang="en-US" altLang="ko-KR" sz="1200" spc="-4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KBS(7-1, 9-1), 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sz="1200" spc="-4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MBC(11-1), EBS(10-1), SBS </a:t>
            </a:r>
            <a:r>
              <a:rPr lang="ko-KR" altLang="en-US" sz="1200" spc="-4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및 지역민방</a:t>
            </a:r>
            <a:r>
              <a:rPr lang="en-US" altLang="ko-KR" sz="1200" spc="-4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en-US" altLang="ko-KR" sz="1200" spc="-4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6-1)</a:t>
            </a:r>
            <a:r>
              <a:rPr lang="ko-KR" altLang="en-US" sz="1200" spc="-4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등 그대로 시청하시면 </a:t>
            </a:r>
            <a:r>
              <a:rPr lang="ko-KR" altLang="en-US" sz="1200" spc="-4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됩니다</a:t>
            </a:r>
            <a:r>
              <a:rPr lang="en-US" altLang="ko-KR" sz="1200" spc="-4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.</a:t>
            </a:r>
            <a:endParaRPr lang="ko-KR" altLang="en-US" sz="1200" spc="-4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260648" y="2556471"/>
            <a:ext cx="6355897" cy="287337"/>
          </a:xfrm>
          <a:prstGeom prst="rect">
            <a:avLst/>
          </a:prstGeom>
          <a:gradFill flip="none" rotWithShape="1">
            <a:gsLst>
              <a:gs pos="16000">
                <a:srgbClr val="BCD7FF"/>
              </a:gs>
              <a:gs pos="100000">
                <a:srgbClr val="0066FF"/>
              </a:gs>
              <a:gs pos="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altLang="ko-KR" sz="1200" b="1" dirty="0">
                <a:latin typeface="HY헤드라인M" pitchFamily="18" charset="-127"/>
                <a:ea typeface="HY헤드라인M" pitchFamily="18" charset="-127"/>
              </a:rPr>
              <a:t>◈ </a:t>
            </a:r>
            <a:r>
              <a:rPr lang="en-US" altLang="ko-KR" sz="1200" b="1" dirty="0" smtClean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200" b="1" dirty="0" smtClean="0">
                <a:latin typeface="HY헤드라인M" pitchFamily="18" charset="-127"/>
                <a:ea typeface="HY헤드라인M" pitchFamily="18" charset="-127"/>
              </a:rPr>
              <a:t>집에서 보는 </a:t>
            </a:r>
            <a:r>
              <a:rPr lang="en-US" altLang="ko-KR" sz="1200" b="1" dirty="0" smtClean="0">
                <a:latin typeface="HY헤드라인M" pitchFamily="18" charset="-127"/>
                <a:ea typeface="HY헤드라인M" pitchFamily="18" charset="-127"/>
              </a:rPr>
              <a:t>TV</a:t>
            </a:r>
            <a:r>
              <a:rPr lang="ko-KR" altLang="en-US" sz="1200" b="1" dirty="0" smtClean="0">
                <a:latin typeface="HY헤드라인M" pitchFamily="18" charset="-127"/>
                <a:ea typeface="HY헤드라인M" pitchFamily="18" charset="-127"/>
              </a:rPr>
              <a:t>채널</a:t>
            </a:r>
            <a:r>
              <a:rPr lang="ko-KR" altLang="en-US" sz="1200" b="1" dirty="0">
                <a:latin typeface="HY헤드라인M" pitchFamily="18" charset="-127"/>
                <a:ea typeface="HY헤드라인M" pitchFamily="18" charset="-127"/>
              </a:rPr>
              <a:t>이</a:t>
            </a:r>
            <a:r>
              <a:rPr lang="ko-KR" altLang="en-US" sz="1200" b="1" dirty="0" smtClean="0">
                <a:latin typeface="HY헤드라인M" pitchFamily="18" charset="-127"/>
                <a:ea typeface="HY헤드라인M" pitchFamily="18" charset="-127"/>
              </a:rPr>
              <a:t> 바뀌나요</a:t>
            </a:r>
            <a:r>
              <a:rPr lang="en-US" altLang="ko-KR" sz="1200" b="1" dirty="0" smtClean="0">
                <a:latin typeface="HY헤드라인M" pitchFamily="18" charset="-127"/>
                <a:ea typeface="HY헤드라인M" pitchFamily="18" charset="-127"/>
              </a:rPr>
              <a:t>?</a:t>
            </a:r>
            <a:endParaRPr lang="ko-KR" altLang="en-US" sz="1200" b="1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8" name="TextBox 19"/>
          <p:cNvSpPr txBox="1">
            <a:spLocks noChangeArrowheads="1"/>
          </p:cNvSpPr>
          <p:nvPr/>
        </p:nvSpPr>
        <p:spPr bwMode="auto">
          <a:xfrm>
            <a:off x="432717" y="6857206"/>
            <a:ext cx="2545185" cy="2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171450" indent="-171450" eaLnBrk="1" hangingPunct="1">
              <a:buFont typeface="Wingdings" pitchFamily="2" charset="2"/>
              <a:buChar char="l"/>
            </a:pPr>
            <a:r>
              <a:rPr lang="ko-KR" altLang="en-US" sz="1300" b="1" dirty="0" err="1" smtClean="0">
                <a:solidFill>
                  <a:srgbClr val="ED008C"/>
                </a:solidFill>
                <a:latin typeface="HY헤드라인M" pitchFamily="18" charset="-127"/>
                <a:ea typeface="HY헤드라인M" pitchFamily="18" charset="-127"/>
              </a:rPr>
              <a:t>콜센터</a:t>
            </a:r>
            <a:r>
              <a:rPr lang="ko-KR" altLang="en-US" sz="1300" b="1" dirty="0" smtClean="0">
                <a:solidFill>
                  <a:srgbClr val="ED008C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sz="1300" b="1" dirty="0" smtClean="0">
                <a:latin typeface="HY헤드라인M" pitchFamily="18" charset="-127"/>
                <a:ea typeface="HY헤드라인M" pitchFamily="18" charset="-127"/>
              </a:rPr>
              <a:t>: 124</a:t>
            </a:r>
            <a:endParaRPr lang="ko-KR" altLang="en-US" sz="1300" b="1" dirty="0">
              <a:latin typeface="HY헤드라인M" pitchFamily="18" charset="-127"/>
              <a:ea typeface="HY헤드라인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66517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7" name="Picture 6" descr="C:\Users\rapa\Desktop\1231ㄷㅇㅈㄷ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002" r="59386"/>
          <a:stretch/>
        </p:blipFill>
        <p:spPr bwMode="auto">
          <a:xfrm>
            <a:off x="-27652" y="0"/>
            <a:ext cx="6893662" cy="9144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양쪽 모서리가 둥근 사각형 28"/>
          <p:cNvSpPr/>
          <p:nvPr/>
        </p:nvSpPr>
        <p:spPr>
          <a:xfrm>
            <a:off x="330622" y="5458431"/>
            <a:ext cx="1888679" cy="336921"/>
          </a:xfrm>
          <a:prstGeom prst="round2SameRect">
            <a:avLst/>
          </a:prstGeom>
          <a:gradFill>
            <a:gsLst>
              <a:gs pos="78000">
                <a:srgbClr val="5858FF"/>
              </a:gs>
              <a:gs pos="0">
                <a:srgbClr val="0066CC"/>
              </a:gs>
              <a:gs pos="100000">
                <a:schemeClr val="bg1"/>
              </a:gs>
            </a:gsLst>
            <a:lin ang="16200000" scaled="1"/>
          </a:gradFill>
          <a:ln>
            <a:solidFill>
              <a:srgbClr val="99FF99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latin typeface="HY헤드라인M" pitchFamily="18" charset="-127"/>
                <a:ea typeface="HY헤드라인M" pitchFamily="18" charset="-127"/>
              </a:rPr>
              <a:t>6</a:t>
            </a:r>
            <a:r>
              <a:rPr lang="ko-KR" altLang="en-US" sz="1200" dirty="0" smtClean="0">
                <a:latin typeface="HY헤드라인M" pitchFamily="18" charset="-127"/>
                <a:ea typeface="HY헤드라인M" pitchFamily="18" charset="-127"/>
              </a:rPr>
              <a:t>월 </a:t>
            </a:r>
            <a:r>
              <a:rPr lang="en-US" altLang="ko-KR" sz="1200" dirty="0" smtClean="0">
                <a:latin typeface="HY헤드라인M" pitchFamily="18" charset="-127"/>
                <a:ea typeface="HY헤드라인M" pitchFamily="18" charset="-127"/>
              </a:rPr>
              <a:t>12</a:t>
            </a:r>
            <a:r>
              <a:rPr lang="ko-KR" altLang="en-US" sz="1200" dirty="0" smtClean="0">
                <a:latin typeface="HY헤드라인M" pitchFamily="18" charset="-127"/>
                <a:ea typeface="HY헤드라인M" pitchFamily="18" charset="-127"/>
              </a:rPr>
              <a:t>일 오후</a:t>
            </a:r>
            <a:r>
              <a:rPr lang="en-US" altLang="ko-KR" sz="1200" dirty="0" smtClean="0">
                <a:latin typeface="HY헤드라인M" pitchFamily="18" charset="-127"/>
                <a:ea typeface="HY헤드라인M" pitchFamily="18" charset="-127"/>
              </a:rPr>
              <a:t>2</a:t>
            </a:r>
            <a:r>
              <a:rPr lang="ko-KR" altLang="en-US" sz="1200" dirty="0" smtClean="0">
                <a:latin typeface="HY헤드라인M" pitchFamily="18" charset="-127"/>
                <a:ea typeface="HY헤드라인M" pitchFamily="18" charset="-127"/>
              </a:rPr>
              <a:t>시</a:t>
            </a:r>
            <a:endParaRPr lang="ko-KR" altLang="en-US" sz="120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0" name="양쪽 모서리가 둥근 사각형 29"/>
          <p:cNvSpPr/>
          <p:nvPr/>
        </p:nvSpPr>
        <p:spPr>
          <a:xfrm>
            <a:off x="2484660" y="5458431"/>
            <a:ext cx="1888679" cy="336921"/>
          </a:xfrm>
          <a:prstGeom prst="round2SameRect">
            <a:avLst/>
          </a:prstGeom>
          <a:gradFill>
            <a:gsLst>
              <a:gs pos="78000">
                <a:srgbClr val="5858FF"/>
              </a:gs>
              <a:gs pos="0">
                <a:srgbClr val="0066CC"/>
              </a:gs>
              <a:gs pos="100000">
                <a:schemeClr val="bg1"/>
              </a:gs>
            </a:gsLst>
            <a:lin ang="16200000" scaled="1"/>
          </a:gradFill>
          <a:ln>
            <a:solidFill>
              <a:srgbClr val="99FF99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>
                <a:latin typeface="HY헤드라인M" pitchFamily="18" charset="-127"/>
                <a:ea typeface="HY헤드라인M" pitchFamily="18" charset="-127"/>
              </a:rPr>
              <a:t>채널설정</a:t>
            </a:r>
            <a:endParaRPr lang="ko-KR" altLang="en-US" sz="120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1" name="양쪽 모서리가 둥근 사각형 30"/>
          <p:cNvSpPr/>
          <p:nvPr/>
        </p:nvSpPr>
        <p:spPr>
          <a:xfrm>
            <a:off x="4653136" y="5458431"/>
            <a:ext cx="1888679" cy="337705"/>
          </a:xfrm>
          <a:prstGeom prst="round2SameRect">
            <a:avLst/>
          </a:prstGeom>
          <a:gradFill>
            <a:gsLst>
              <a:gs pos="78000">
                <a:srgbClr val="5858FF"/>
              </a:gs>
              <a:gs pos="0">
                <a:srgbClr val="0066CC"/>
              </a:gs>
              <a:gs pos="100000">
                <a:schemeClr val="bg1"/>
              </a:gs>
            </a:gsLst>
            <a:lin ang="16200000" scaled="1"/>
          </a:gradFill>
          <a:ln>
            <a:solidFill>
              <a:srgbClr val="99FF99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>
                <a:latin typeface="HY헤드라인M" pitchFamily="18" charset="-127"/>
                <a:ea typeface="HY헤드라인M" pitchFamily="18" charset="-127"/>
              </a:rPr>
              <a:t>설정완료 후</a:t>
            </a:r>
            <a:endParaRPr lang="ko-KR" altLang="en-US" sz="120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-35662" y="7596336"/>
            <a:ext cx="6893662" cy="1547664"/>
          </a:xfrm>
          <a:prstGeom prst="rect">
            <a:avLst/>
          </a:prstGeom>
          <a:gradFill flip="none" rotWithShape="1">
            <a:gsLst>
              <a:gs pos="100000">
                <a:srgbClr val="62CE93"/>
              </a:gs>
              <a:gs pos="0">
                <a:schemeClr val="bg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61" name="TextBox 160"/>
          <p:cNvSpPr txBox="1"/>
          <p:nvPr/>
        </p:nvSpPr>
        <p:spPr>
          <a:xfrm>
            <a:off x="398585" y="7793125"/>
            <a:ext cx="1883584" cy="408623"/>
          </a:xfrm>
          <a:prstGeom prst="roundRect">
            <a:avLst/>
          </a:prstGeom>
          <a:solidFill>
            <a:srgbClr val="FF0066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endParaRPr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8" name="그룹 7"/>
          <p:cNvGrpSpPr/>
          <p:nvPr/>
        </p:nvGrpSpPr>
        <p:grpSpPr>
          <a:xfrm>
            <a:off x="3532333" y="1022597"/>
            <a:ext cx="2508231" cy="2809959"/>
            <a:chOff x="8181528" y="1631093"/>
            <a:chExt cx="1858381" cy="2081935"/>
          </a:xfrm>
        </p:grpSpPr>
        <p:sp>
          <p:nvSpPr>
            <p:cNvPr id="37" name="Freeform 845"/>
            <p:cNvSpPr>
              <a:spLocks/>
            </p:cNvSpPr>
            <p:nvPr/>
          </p:nvSpPr>
          <p:spPr bwMode="auto">
            <a:xfrm>
              <a:off x="8937000" y="1631093"/>
              <a:ext cx="1001910" cy="891188"/>
            </a:xfrm>
            <a:custGeom>
              <a:avLst/>
              <a:gdLst>
                <a:gd name="T0" fmla="*/ 2698 w 2813"/>
                <a:gd name="T1" fmla="*/ 2637 h 2701"/>
                <a:gd name="T2" fmla="*/ 2593 w 2813"/>
                <a:gd name="T3" fmla="*/ 2672 h 2701"/>
                <a:gd name="T4" fmla="*/ 2441 w 2813"/>
                <a:gd name="T5" fmla="*/ 2643 h 2701"/>
                <a:gd name="T6" fmla="*/ 2270 w 2813"/>
                <a:gd name="T7" fmla="*/ 2658 h 2701"/>
                <a:gd name="T8" fmla="*/ 2183 w 2813"/>
                <a:gd name="T9" fmla="*/ 2673 h 2701"/>
                <a:gd name="T10" fmla="*/ 2066 w 2813"/>
                <a:gd name="T11" fmla="*/ 2685 h 2701"/>
                <a:gd name="T12" fmla="*/ 1865 w 2813"/>
                <a:gd name="T13" fmla="*/ 2607 h 2701"/>
                <a:gd name="T14" fmla="*/ 1764 w 2813"/>
                <a:gd name="T15" fmla="*/ 2625 h 2701"/>
                <a:gd name="T16" fmla="*/ 1639 w 2813"/>
                <a:gd name="T17" fmla="*/ 2596 h 2701"/>
                <a:gd name="T18" fmla="*/ 1586 w 2813"/>
                <a:gd name="T19" fmla="*/ 2516 h 2701"/>
                <a:gd name="T20" fmla="*/ 1499 w 2813"/>
                <a:gd name="T21" fmla="*/ 2509 h 2701"/>
                <a:gd name="T22" fmla="*/ 1363 w 2813"/>
                <a:gd name="T23" fmla="*/ 2481 h 2701"/>
                <a:gd name="T24" fmla="*/ 1241 w 2813"/>
                <a:gd name="T25" fmla="*/ 2530 h 2701"/>
                <a:gd name="T26" fmla="*/ 1070 w 2813"/>
                <a:gd name="T27" fmla="*/ 2421 h 2701"/>
                <a:gd name="T28" fmla="*/ 1106 w 2813"/>
                <a:gd name="T29" fmla="*/ 2200 h 2701"/>
                <a:gd name="T30" fmla="*/ 1079 w 2813"/>
                <a:gd name="T31" fmla="*/ 2016 h 2701"/>
                <a:gd name="T32" fmla="*/ 912 w 2813"/>
                <a:gd name="T33" fmla="*/ 1999 h 2701"/>
                <a:gd name="T34" fmla="*/ 881 w 2813"/>
                <a:gd name="T35" fmla="*/ 1917 h 2701"/>
                <a:gd name="T36" fmla="*/ 898 w 2813"/>
                <a:gd name="T37" fmla="*/ 1769 h 2701"/>
                <a:gd name="T38" fmla="*/ 892 w 2813"/>
                <a:gd name="T39" fmla="*/ 1574 h 2701"/>
                <a:gd name="T40" fmla="*/ 788 w 2813"/>
                <a:gd name="T41" fmla="*/ 1444 h 2701"/>
                <a:gd name="T42" fmla="*/ 691 w 2813"/>
                <a:gd name="T43" fmla="*/ 1403 h 2701"/>
                <a:gd name="T44" fmla="*/ 598 w 2813"/>
                <a:gd name="T45" fmla="*/ 1332 h 2701"/>
                <a:gd name="T46" fmla="*/ 546 w 2813"/>
                <a:gd name="T47" fmla="*/ 1253 h 2701"/>
                <a:gd name="T48" fmla="*/ 385 w 2813"/>
                <a:gd name="T49" fmla="*/ 1230 h 2701"/>
                <a:gd name="T50" fmla="*/ 209 w 2813"/>
                <a:gd name="T51" fmla="*/ 1138 h 2701"/>
                <a:gd name="T52" fmla="*/ 91 w 2813"/>
                <a:gd name="T53" fmla="*/ 1025 h 2701"/>
                <a:gd name="T54" fmla="*/ 0 w 2813"/>
                <a:gd name="T55" fmla="*/ 897 h 2701"/>
                <a:gd name="T56" fmla="*/ 27 w 2813"/>
                <a:gd name="T57" fmla="*/ 771 h 2701"/>
                <a:gd name="T58" fmla="*/ 30 w 2813"/>
                <a:gd name="T59" fmla="*/ 649 h 2701"/>
                <a:gd name="T60" fmla="*/ 125 w 2813"/>
                <a:gd name="T61" fmla="*/ 590 h 2701"/>
                <a:gd name="T62" fmla="*/ 165 w 2813"/>
                <a:gd name="T63" fmla="*/ 508 h 2701"/>
                <a:gd name="T64" fmla="*/ 228 w 2813"/>
                <a:gd name="T65" fmla="*/ 435 h 2701"/>
                <a:gd name="T66" fmla="*/ 264 w 2813"/>
                <a:gd name="T67" fmla="*/ 334 h 2701"/>
                <a:gd name="T68" fmla="*/ 369 w 2813"/>
                <a:gd name="T69" fmla="*/ 379 h 2701"/>
                <a:gd name="T70" fmla="*/ 530 w 2813"/>
                <a:gd name="T71" fmla="*/ 263 h 2701"/>
                <a:gd name="T72" fmla="*/ 605 w 2813"/>
                <a:gd name="T73" fmla="*/ 178 h 2701"/>
                <a:gd name="T74" fmla="*/ 628 w 2813"/>
                <a:gd name="T75" fmla="*/ 339 h 2701"/>
                <a:gd name="T76" fmla="*/ 700 w 2813"/>
                <a:gd name="T77" fmla="*/ 494 h 2701"/>
                <a:gd name="T78" fmla="*/ 773 w 2813"/>
                <a:gd name="T79" fmla="*/ 517 h 2701"/>
                <a:gd name="T80" fmla="*/ 879 w 2813"/>
                <a:gd name="T81" fmla="*/ 430 h 2701"/>
                <a:gd name="T82" fmla="*/ 984 w 2813"/>
                <a:gd name="T83" fmla="*/ 287 h 2701"/>
                <a:gd name="T84" fmla="*/ 1005 w 2813"/>
                <a:gd name="T85" fmla="*/ 154 h 2701"/>
                <a:gd name="T86" fmla="*/ 920 w 2813"/>
                <a:gd name="T87" fmla="*/ 25 h 2701"/>
                <a:gd name="T88" fmla="*/ 1032 w 2813"/>
                <a:gd name="T89" fmla="*/ 41 h 2701"/>
                <a:gd name="T90" fmla="*/ 1150 w 2813"/>
                <a:gd name="T91" fmla="*/ 88 h 2701"/>
                <a:gd name="T92" fmla="*/ 1393 w 2813"/>
                <a:gd name="T93" fmla="*/ 378 h 2701"/>
                <a:gd name="T94" fmla="*/ 1622 w 2813"/>
                <a:gd name="T95" fmla="*/ 531 h 2701"/>
                <a:gd name="T96" fmla="*/ 1734 w 2813"/>
                <a:gd name="T97" fmla="*/ 625 h 2701"/>
                <a:gd name="T98" fmla="*/ 1771 w 2813"/>
                <a:gd name="T99" fmla="*/ 744 h 2701"/>
                <a:gd name="T100" fmla="*/ 1909 w 2813"/>
                <a:gd name="T101" fmla="*/ 1011 h 2701"/>
                <a:gd name="T102" fmla="*/ 1988 w 2813"/>
                <a:gd name="T103" fmla="*/ 1159 h 2701"/>
                <a:gd name="T104" fmla="*/ 2041 w 2813"/>
                <a:gd name="T105" fmla="*/ 1287 h 2701"/>
                <a:gd name="T106" fmla="*/ 2138 w 2813"/>
                <a:gd name="T107" fmla="*/ 1422 h 2701"/>
                <a:gd name="T108" fmla="*/ 2281 w 2813"/>
                <a:gd name="T109" fmla="*/ 1585 h 2701"/>
                <a:gd name="T110" fmla="*/ 2387 w 2813"/>
                <a:gd name="T111" fmla="*/ 1772 h 2701"/>
                <a:gd name="T112" fmla="*/ 2488 w 2813"/>
                <a:gd name="T113" fmla="*/ 1892 h 2701"/>
                <a:gd name="T114" fmla="*/ 2606 w 2813"/>
                <a:gd name="T115" fmla="*/ 2138 h 2701"/>
                <a:gd name="T116" fmla="*/ 2738 w 2813"/>
                <a:gd name="T117" fmla="*/ 2308 h 2701"/>
                <a:gd name="T118" fmla="*/ 2809 w 2813"/>
                <a:gd name="T119" fmla="*/ 2479 h 2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813" h="2701">
                  <a:moveTo>
                    <a:pt x="2813" y="2495"/>
                  </a:moveTo>
                  <a:lnTo>
                    <a:pt x="2800" y="2506"/>
                  </a:lnTo>
                  <a:lnTo>
                    <a:pt x="2787" y="2518"/>
                  </a:lnTo>
                  <a:lnTo>
                    <a:pt x="2775" y="2531"/>
                  </a:lnTo>
                  <a:lnTo>
                    <a:pt x="2764" y="2544"/>
                  </a:lnTo>
                  <a:lnTo>
                    <a:pt x="2752" y="2557"/>
                  </a:lnTo>
                  <a:lnTo>
                    <a:pt x="2742" y="2571"/>
                  </a:lnTo>
                  <a:lnTo>
                    <a:pt x="2731" y="2585"/>
                  </a:lnTo>
                  <a:lnTo>
                    <a:pt x="2722" y="2599"/>
                  </a:lnTo>
                  <a:lnTo>
                    <a:pt x="2713" y="2612"/>
                  </a:lnTo>
                  <a:lnTo>
                    <a:pt x="2705" y="2625"/>
                  </a:lnTo>
                  <a:lnTo>
                    <a:pt x="2698" y="2637"/>
                  </a:lnTo>
                  <a:lnTo>
                    <a:pt x="2691" y="2648"/>
                  </a:lnTo>
                  <a:lnTo>
                    <a:pt x="2685" y="2658"/>
                  </a:lnTo>
                  <a:lnTo>
                    <a:pt x="2679" y="2668"/>
                  </a:lnTo>
                  <a:lnTo>
                    <a:pt x="2675" y="2675"/>
                  </a:lnTo>
                  <a:lnTo>
                    <a:pt x="2671" y="2680"/>
                  </a:lnTo>
                  <a:lnTo>
                    <a:pt x="2663" y="2691"/>
                  </a:lnTo>
                  <a:lnTo>
                    <a:pt x="2652" y="2697"/>
                  </a:lnTo>
                  <a:lnTo>
                    <a:pt x="2640" y="2700"/>
                  </a:lnTo>
                  <a:lnTo>
                    <a:pt x="2627" y="2698"/>
                  </a:lnTo>
                  <a:lnTo>
                    <a:pt x="2614" y="2693"/>
                  </a:lnTo>
                  <a:lnTo>
                    <a:pt x="2603" y="2685"/>
                  </a:lnTo>
                  <a:lnTo>
                    <a:pt x="2593" y="2672"/>
                  </a:lnTo>
                  <a:lnTo>
                    <a:pt x="2585" y="2657"/>
                  </a:lnTo>
                  <a:lnTo>
                    <a:pt x="2578" y="2644"/>
                  </a:lnTo>
                  <a:lnTo>
                    <a:pt x="2570" y="2637"/>
                  </a:lnTo>
                  <a:lnTo>
                    <a:pt x="2560" y="2634"/>
                  </a:lnTo>
                  <a:lnTo>
                    <a:pt x="2547" y="2635"/>
                  </a:lnTo>
                  <a:lnTo>
                    <a:pt x="2533" y="2637"/>
                  </a:lnTo>
                  <a:lnTo>
                    <a:pt x="2518" y="2640"/>
                  </a:lnTo>
                  <a:lnTo>
                    <a:pt x="2501" y="2640"/>
                  </a:lnTo>
                  <a:lnTo>
                    <a:pt x="2481" y="2639"/>
                  </a:lnTo>
                  <a:lnTo>
                    <a:pt x="2464" y="2637"/>
                  </a:lnTo>
                  <a:lnTo>
                    <a:pt x="2451" y="2639"/>
                  </a:lnTo>
                  <a:lnTo>
                    <a:pt x="2441" y="2643"/>
                  </a:lnTo>
                  <a:lnTo>
                    <a:pt x="2435" y="2649"/>
                  </a:lnTo>
                  <a:lnTo>
                    <a:pt x="2426" y="2657"/>
                  </a:lnTo>
                  <a:lnTo>
                    <a:pt x="2418" y="2664"/>
                  </a:lnTo>
                  <a:lnTo>
                    <a:pt x="2408" y="2672"/>
                  </a:lnTo>
                  <a:lnTo>
                    <a:pt x="2393" y="2678"/>
                  </a:lnTo>
                  <a:lnTo>
                    <a:pt x="2375" y="2681"/>
                  </a:lnTo>
                  <a:lnTo>
                    <a:pt x="2357" y="2683"/>
                  </a:lnTo>
                  <a:lnTo>
                    <a:pt x="2341" y="2683"/>
                  </a:lnTo>
                  <a:lnTo>
                    <a:pt x="2323" y="2680"/>
                  </a:lnTo>
                  <a:lnTo>
                    <a:pt x="2306" y="2676"/>
                  </a:lnTo>
                  <a:lnTo>
                    <a:pt x="2288" y="2668"/>
                  </a:lnTo>
                  <a:lnTo>
                    <a:pt x="2270" y="2658"/>
                  </a:lnTo>
                  <a:lnTo>
                    <a:pt x="2251" y="2646"/>
                  </a:lnTo>
                  <a:lnTo>
                    <a:pt x="2234" y="2634"/>
                  </a:lnTo>
                  <a:lnTo>
                    <a:pt x="2219" y="2630"/>
                  </a:lnTo>
                  <a:lnTo>
                    <a:pt x="2207" y="2630"/>
                  </a:lnTo>
                  <a:lnTo>
                    <a:pt x="2198" y="2634"/>
                  </a:lnTo>
                  <a:lnTo>
                    <a:pt x="2190" y="2640"/>
                  </a:lnTo>
                  <a:lnTo>
                    <a:pt x="2185" y="2646"/>
                  </a:lnTo>
                  <a:lnTo>
                    <a:pt x="2183" y="2650"/>
                  </a:lnTo>
                  <a:lnTo>
                    <a:pt x="2182" y="2652"/>
                  </a:lnTo>
                  <a:lnTo>
                    <a:pt x="2182" y="2656"/>
                  </a:lnTo>
                  <a:lnTo>
                    <a:pt x="2183" y="2663"/>
                  </a:lnTo>
                  <a:lnTo>
                    <a:pt x="2183" y="2673"/>
                  </a:lnTo>
                  <a:lnTo>
                    <a:pt x="2182" y="2683"/>
                  </a:lnTo>
                  <a:lnTo>
                    <a:pt x="2176" y="2691"/>
                  </a:lnTo>
                  <a:lnTo>
                    <a:pt x="2167" y="2694"/>
                  </a:lnTo>
                  <a:lnTo>
                    <a:pt x="2153" y="2692"/>
                  </a:lnTo>
                  <a:lnTo>
                    <a:pt x="2131" y="2680"/>
                  </a:lnTo>
                  <a:lnTo>
                    <a:pt x="2110" y="2668"/>
                  </a:lnTo>
                  <a:lnTo>
                    <a:pt x="2095" y="2661"/>
                  </a:lnTo>
                  <a:lnTo>
                    <a:pt x="2086" y="2658"/>
                  </a:lnTo>
                  <a:lnTo>
                    <a:pt x="2079" y="2661"/>
                  </a:lnTo>
                  <a:lnTo>
                    <a:pt x="2074" y="2668"/>
                  </a:lnTo>
                  <a:lnTo>
                    <a:pt x="2069" y="2675"/>
                  </a:lnTo>
                  <a:lnTo>
                    <a:pt x="2066" y="2685"/>
                  </a:lnTo>
                  <a:lnTo>
                    <a:pt x="2059" y="2694"/>
                  </a:lnTo>
                  <a:lnTo>
                    <a:pt x="2050" y="2700"/>
                  </a:lnTo>
                  <a:lnTo>
                    <a:pt x="2038" y="2701"/>
                  </a:lnTo>
                  <a:lnTo>
                    <a:pt x="2025" y="2697"/>
                  </a:lnTo>
                  <a:lnTo>
                    <a:pt x="2010" y="2688"/>
                  </a:lnTo>
                  <a:lnTo>
                    <a:pt x="1992" y="2677"/>
                  </a:lnTo>
                  <a:lnTo>
                    <a:pt x="1972" y="2663"/>
                  </a:lnTo>
                  <a:lnTo>
                    <a:pt x="1949" y="2648"/>
                  </a:lnTo>
                  <a:lnTo>
                    <a:pt x="1922" y="2632"/>
                  </a:lnTo>
                  <a:lnTo>
                    <a:pt x="1897" y="2619"/>
                  </a:lnTo>
                  <a:lnTo>
                    <a:pt x="1879" y="2611"/>
                  </a:lnTo>
                  <a:lnTo>
                    <a:pt x="1865" y="2607"/>
                  </a:lnTo>
                  <a:lnTo>
                    <a:pt x="1855" y="2606"/>
                  </a:lnTo>
                  <a:lnTo>
                    <a:pt x="1847" y="2608"/>
                  </a:lnTo>
                  <a:lnTo>
                    <a:pt x="1837" y="2610"/>
                  </a:lnTo>
                  <a:lnTo>
                    <a:pt x="1828" y="2612"/>
                  </a:lnTo>
                  <a:lnTo>
                    <a:pt x="1815" y="2613"/>
                  </a:lnTo>
                  <a:lnTo>
                    <a:pt x="1804" y="2614"/>
                  </a:lnTo>
                  <a:lnTo>
                    <a:pt x="1794" y="2618"/>
                  </a:lnTo>
                  <a:lnTo>
                    <a:pt x="1788" y="2621"/>
                  </a:lnTo>
                  <a:lnTo>
                    <a:pt x="1783" y="2625"/>
                  </a:lnTo>
                  <a:lnTo>
                    <a:pt x="1777" y="2627"/>
                  </a:lnTo>
                  <a:lnTo>
                    <a:pt x="1772" y="2628"/>
                  </a:lnTo>
                  <a:lnTo>
                    <a:pt x="1764" y="2625"/>
                  </a:lnTo>
                  <a:lnTo>
                    <a:pt x="1755" y="2618"/>
                  </a:lnTo>
                  <a:lnTo>
                    <a:pt x="1745" y="2610"/>
                  </a:lnTo>
                  <a:lnTo>
                    <a:pt x="1733" y="2603"/>
                  </a:lnTo>
                  <a:lnTo>
                    <a:pt x="1723" y="2599"/>
                  </a:lnTo>
                  <a:lnTo>
                    <a:pt x="1711" y="2596"/>
                  </a:lnTo>
                  <a:lnTo>
                    <a:pt x="1701" y="2595"/>
                  </a:lnTo>
                  <a:lnTo>
                    <a:pt x="1689" y="2595"/>
                  </a:lnTo>
                  <a:lnTo>
                    <a:pt x="1680" y="2596"/>
                  </a:lnTo>
                  <a:lnTo>
                    <a:pt x="1669" y="2597"/>
                  </a:lnTo>
                  <a:lnTo>
                    <a:pt x="1659" y="2598"/>
                  </a:lnTo>
                  <a:lnTo>
                    <a:pt x="1650" y="2598"/>
                  </a:lnTo>
                  <a:lnTo>
                    <a:pt x="1639" y="2596"/>
                  </a:lnTo>
                  <a:lnTo>
                    <a:pt x="1631" y="2591"/>
                  </a:lnTo>
                  <a:lnTo>
                    <a:pt x="1623" y="2586"/>
                  </a:lnTo>
                  <a:lnTo>
                    <a:pt x="1618" y="2579"/>
                  </a:lnTo>
                  <a:lnTo>
                    <a:pt x="1615" y="2571"/>
                  </a:lnTo>
                  <a:lnTo>
                    <a:pt x="1616" y="2562"/>
                  </a:lnTo>
                  <a:lnTo>
                    <a:pt x="1616" y="2552"/>
                  </a:lnTo>
                  <a:lnTo>
                    <a:pt x="1614" y="2542"/>
                  </a:lnTo>
                  <a:lnTo>
                    <a:pt x="1610" y="2533"/>
                  </a:lnTo>
                  <a:lnTo>
                    <a:pt x="1604" y="2525"/>
                  </a:lnTo>
                  <a:lnTo>
                    <a:pt x="1599" y="2519"/>
                  </a:lnTo>
                  <a:lnTo>
                    <a:pt x="1592" y="2516"/>
                  </a:lnTo>
                  <a:lnTo>
                    <a:pt x="1586" y="2516"/>
                  </a:lnTo>
                  <a:lnTo>
                    <a:pt x="1581" y="2520"/>
                  </a:lnTo>
                  <a:lnTo>
                    <a:pt x="1573" y="2528"/>
                  </a:lnTo>
                  <a:lnTo>
                    <a:pt x="1567" y="2526"/>
                  </a:lnTo>
                  <a:lnTo>
                    <a:pt x="1560" y="2518"/>
                  </a:lnTo>
                  <a:lnTo>
                    <a:pt x="1551" y="2509"/>
                  </a:lnTo>
                  <a:lnTo>
                    <a:pt x="1545" y="2504"/>
                  </a:lnTo>
                  <a:lnTo>
                    <a:pt x="1538" y="2501"/>
                  </a:lnTo>
                  <a:lnTo>
                    <a:pt x="1531" y="2497"/>
                  </a:lnTo>
                  <a:lnTo>
                    <a:pt x="1524" y="2497"/>
                  </a:lnTo>
                  <a:lnTo>
                    <a:pt x="1516" y="2498"/>
                  </a:lnTo>
                  <a:lnTo>
                    <a:pt x="1508" y="2502"/>
                  </a:lnTo>
                  <a:lnTo>
                    <a:pt x="1499" y="2509"/>
                  </a:lnTo>
                  <a:lnTo>
                    <a:pt x="1488" y="2518"/>
                  </a:lnTo>
                  <a:lnTo>
                    <a:pt x="1478" y="2527"/>
                  </a:lnTo>
                  <a:lnTo>
                    <a:pt x="1468" y="2534"/>
                  </a:lnTo>
                  <a:lnTo>
                    <a:pt x="1457" y="2539"/>
                  </a:lnTo>
                  <a:lnTo>
                    <a:pt x="1448" y="2540"/>
                  </a:lnTo>
                  <a:lnTo>
                    <a:pt x="1437" y="2539"/>
                  </a:lnTo>
                  <a:lnTo>
                    <a:pt x="1427" y="2533"/>
                  </a:lnTo>
                  <a:lnTo>
                    <a:pt x="1417" y="2525"/>
                  </a:lnTo>
                  <a:lnTo>
                    <a:pt x="1405" y="2513"/>
                  </a:lnTo>
                  <a:lnTo>
                    <a:pt x="1392" y="2501"/>
                  </a:lnTo>
                  <a:lnTo>
                    <a:pt x="1378" y="2490"/>
                  </a:lnTo>
                  <a:lnTo>
                    <a:pt x="1363" y="2481"/>
                  </a:lnTo>
                  <a:lnTo>
                    <a:pt x="1348" y="2474"/>
                  </a:lnTo>
                  <a:lnTo>
                    <a:pt x="1334" y="2472"/>
                  </a:lnTo>
                  <a:lnTo>
                    <a:pt x="1323" y="2473"/>
                  </a:lnTo>
                  <a:lnTo>
                    <a:pt x="1313" y="2477"/>
                  </a:lnTo>
                  <a:lnTo>
                    <a:pt x="1308" y="2488"/>
                  </a:lnTo>
                  <a:lnTo>
                    <a:pt x="1303" y="2499"/>
                  </a:lnTo>
                  <a:lnTo>
                    <a:pt x="1295" y="2510"/>
                  </a:lnTo>
                  <a:lnTo>
                    <a:pt x="1285" y="2518"/>
                  </a:lnTo>
                  <a:lnTo>
                    <a:pt x="1275" y="2524"/>
                  </a:lnTo>
                  <a:lnTo>
                    <a:pt x="1263" y="2528"/>
                  </a:lnTo>
                  <a:lnTo>
                    <a:pt x="1252" y="2530"/>
                  </a:lnTo>
                  <a:lnTo>
                    <a:pt x="1241" y="2530"/>
                  </a:lnTo>
                  <a:lnTo>
                    <a:pt x="1231" y="2527"/>
                  </a:lnTo>
                  <a:lnTo>
                    <a:pt x="1222" y="2521"/>
                  </a:lnTo>
                  <a:lnTo>
                    <a:pt x="1212" y="2513"/>
                  </a:lnTo>
                  <a:lnTo>
                    <a:pt x="1203" y="2503"/>
                  </a:lnTo>
                  <a:lnTo>
                    <a:pt x="1192" y="2491"/>
                  </a:lnTo>
                  <a:lnTo>
                    <a:pt x="1178" y="2481"/>
                  </a:lnTo>
                  <a:lnTo>
                    <a:pt x="1161" y="2470"/>
                  </a:lnTo>
                  <a:lnTo>
                    <a:pt x="1139" y="2462"/>
                  </a:lnTo>
                  <a:lnTo>
                    <a:pt x="1113" y="2458"/>
                  </a:lnTo>
                  <a:lnTo>
                    <a:pt x="1090" y="2451"/>
                  </a:lnTo>
                  <a:lnTo>
                    <a:pt x="1076" y="2438"/>
                  </a:lnTo>
                  <a:lnTo>
                    <a:pt x="1070" y="2421"/>
                  </a:lnTo>
                  <a:lnTo>
                    <a:pt x="1070" y="2400"/>
                  </a:lnTo>
                  <a:lnTo>
                    <a:pt x="1072" y="2379"/>
                  </a:lnTo>
                  <a:lnTo>
                    <a:pt x="1077" y="2358"/>
                  </a:lnTo>
                  <a:lnTo>
                    <a:pt x="1078" y="2338"/>
                  </a:lnTo>
                  <a:lnTo>
                    <a:pt x="1076" y="2323"/>
                  </a:lnTo>
                  <a:lnTo>
                    <a:pt x="1072" y="2309"/>
                  </a:lnTo>
                  <a:lnTo>
                    <a:pt x="1073" y="2292"/>
                  </a:lnTo>
                  <a:lnTo>
                    <a:pt x="1077" y="2273"/>
                  </a:lnTo>
                  <a:lnTo>
                    <a:pt x="1084" y="2255"/>
                  </a:lnTo>
                  <a:lnTo>
                    <a:pt x="1091" y="2236"/>
                  </a:lnTo>
                  <a:lnTo>
                    <a:pt x="1099" y="2218"/>
                  </a:lnTo>
                  <a:lnTo>
                    <a:pt x="1106" y="2200"/>
                  </a:lnTo>
                  <a:lnTo>
                    <a:pt x="1110" y="2186"/>
                  </a:lnTo>
                  <a:lnTo>
                    <a:pt x="1112" y="2171"/>
                  </a:lnTo>
                  <a:lnTo>
                    <a:pt x="1110" y="2154"/>
                  </a:lnTo>
                  <a:lnTo>
                    <a:pt x="1107" y="2134"/>
                  </a:lnTo>
                  <a:lnTo>
                    <a:pt x="1102" y="2113"/>
                  </a:lnTo>
                  <a:lnTo>
                    <a:pt x="1096" y="2092"/>
                  </a:lnTo>
                  <a:lnTo>
                    <a:pt x="1092" y="2074"/>
                  </a:lnTo>
                  <a:lnTo>
                    <a:pt x="1090" y="2058"/>
                  </a:lnTo>
                  <a:lnTo>
                    <a:pt x="1090" y="2045"/>
                  </a:lnTo>
                  <a:lnTo>
                    <a:pt x="1090" y="2035"/>
                  </a:lnTo>
                  <a:lnTo>
                    <a:pt x="1086" y="2025"/>
                  </a:lnTo>
                  <a:lnTo>
                    <a:pt x="1079" y="2016"/>
                  </a:lnTo>
                  <a:lnTo>
                    <a:pt x="1070" y="2009"/>
                  </a:lnTo>
                  <a:lnTo>
                    <a:pt x="1057" y="2001"/>
                  </a:lnTo>
                  <a:lnTo>
                    <a:pt x="1043" y="1994"/>
                  </a:lnTo>
                  <a:lnTo>
                    <a:pt x="1028" y="1986"/>
                  </a:lnTo>
                  <a:lnTo>
                    <a:pt x="1013" y="1978"/>
                  </a:lnTo>
                  <a:lnTo>
                    <a:pt x="998" y="1972"/>
                  </a:lnTo>
                  <a:lnTo>
                    <a:pt x="985" y="1972"/>
                  </a:lnTo>
                  <a:lnTo>
                    <a:pt x="972" y="1974"/>
                  </a:lnTo>
                  <a:lnTo>
                    <a:pt x="960" y="1979"/>
                  </a:lnTo>
                  <a:lnTo>
                    <a:pt x="946" y="1986"/>
                  </a:lnTo>
                  <a:lnTo>
                    <a:pt x="930" y="1993"/>
                  </a:lnTo>
                  <a:lnTo>
                    <a:pt x="912" y="1999"/>
                  </a:lnTo>
                  <a:lnTo>
                    <a:pt x="890" y="2003"/>
                  </a:lnTo>
                  <a:lnTo>
                    <a:pt x="869" y="2004"/>
                  </a:lnTo>
                  <a:lnTo>
                    <a:pt x="855" y="1999"/>
                  </a:lnTo>
                  <a:lnTo>
                    <a:pt x="847" y="1989"/>
                  </a:lnTo>
                  <a:lnTo>
                    <a:pt x="844" y="1977"/>
                  </a:lnTo>
                  <a:lnTo>
                    <a:pt x="844" y="1965"/>
                  </a:lnTo>
                  <a:lnTo>
                    <a:pt x="847" y="1953"/>
                  </a:lnTo>
                  <a:lnTo>
                    <a:pt x="852" y="1944"/>
                  </a:lnTo>
                  <a:lnTo>
                    <a:pt x="858" y="1941"/>
                  </a:lnTo>
                  <a:lnTo>
                    <a:pt x="865" y="1937"/>
                  </a:lnTo>
                  <a:lnTo>
                    <a:pt x="873" y="1929"/>
                  </a:lnTo>
                  <a:lnTo>
                    <a:pt x="881" y="1917"/>
                  </a:lnTo>
                  <a:lnTo>
                    <a:pt x="888" y="1902"/>
                  </a:lnTo>
                  <a:lnTo>
                    <a:pt x="892" y="1886"/>
                  </a:lnTo>
                  <a:lnTo>
                    <a:pt x="895" y="1869"/>
                  </a:lnTo>
                  <a:lnTo>
                    <a:pt x="891" y="1852"/>
                  </a:lnTo>
                  <a:lnTo>
                    <a:pt x="883" y="1836"/>
                  </a:lnTo>
                  <a:lnTo>
                    <a:pt x="875" y="1822"/>
                  </a:lnTo>
                  <a:lnTo>
                    <a:pt x="872" y="1811"/>
                  </a:lnTo>
                  <a:lnTo>
                    <a:pt x="872" y="1799"/>
                  </a:lnTo>
                  <a:lnTo>
                    <a:pt x="875" y="1790"/>
                  </a:lnTo>
                  <a:lnTo>
                    <a:pt x="881" y="1782"/>
                  </a:lnTo>
                  <a:lnTo>
                    <a:pt x="889" y="1775"/>
                  </a:lnTo>
                  <a:lnTo>
                    <a:pt x="898" y="1769"/>
                  </a:lnTo>
                  <a:lnTo>
                    <a:pt x="909" y="1764"/>
                  </a:lnTo>
                  <a:lnTo>
                    <a:pt x="917" y="1759"/>
                  </a:lnTo>
                  <a:lnTo>
                    <a:pt x="921" y="1748"/>
                  </a:lnTo>
                  <a:lnTo>
                    <a:pt x="921" y="1733"/>
                  </a:lnTo>
                  <a:lnTo>
                    <a:pt x="920" y="1716"/>
                  </a:lnTo>
                  <a:lnTo>
                    <a:pt x="916" y="1696"/>
                  </a:lnTo>
                  <a:lnTo>
                    <a:pt x="912" y="1675"/>
                  </a:lnTo>
                  <a:lnTo>
                    <a:pt x="909" y="1653"/>
                  </a:lnTo>
                  <a:lnTo>
                    <a:pt x="906" y="1630"/>
                  </a:lnTo>
                  <a:lnTo>
                    <a:pt x="904" y="1608"/>
                  </a:lnTo>
                  <a:lnTo>
                    <a:pt x="899" y="1590"/>
                  </a:lnTo>
                  <a:lnTo>
                    <a:pt x="892" y="1574"/>
                  </a:lnTo>
                  <a:lnTo>
                    <a:pt x="884" y="1561"/>
                  </a:lnTo>
                  <a:lnTo>
                    <a:pt x="874" y="1550"/>
                  </a:lnTo>
                  <a:lnTo>
                    <a:pt x="861" y="1539"/>
                  </a:lnTo>
                  <a:lnTo>
                    <a:pt x="847" y="1529"/>
                  </a:lnTo>
                  <a:lnTo>
                    <a:pt x="832" y="1519"/>
                  </a:lnTo>
                  <a:lnTo>
                    <a:pt x="818" y="1508"/>
                  </a:lnTo>
                  <a:lnTo>
                    <a:pt x="809" y="1499"/>
                  </a:lnTo>
                  <a:lnTo>
                    <a:pt x="803" y="1490"/>
                  </a:lnTo>
                  <a:lnTo>
                    <a:pt x="799" y="1480"/>
                  </a:lnTo>
                  <a:lnTo>
                    <a:pt x="796" y="1471"/>
                  </a:lnTo>
                  <a:lnTo>
                    <a:pt x="793" y="1458"/>
                  </a:lnTo>
                  <a:lnTo>
                    <a:pt x="788" y="1444"/>
                  </a:lnTo>
                  <a:lnTo>
                    <a:pt x="781" y="1426"/>
                  </a:lnTo>
                  <a:lnTo>
                    <a:pt x="773" y="1408"/>
                  </a:lnTo>
                  <a:lnTo>
                    <a:pt x="766" y="1399"/>
                  </a:lnTo>
                  <a:lnTo>
                    <a:pt x="759" y="1395"/>
                  </a:lnTo>
                  <a:lnTo>
                    <a:pt x="752" y="1395"/>
                  </a:lnTo>
                  <a:lnTo>
                    <a:pt x="744" y="1397"/>
                  </a:lnTo>
                  <a:lnTo>
                    <a:pt x="736" y="1401"/>
                  </a:lnTo>
                  <a:lnTo>
                    <a:pt x="727" y="1406"/>
                  </a:lnTo>
                  <a:lnTo>
                    <a:pt x="716" y="1410"/>
                  </a:lnTo>
                  <a:lnTo>
                    <a:pt x="706" y="1410"/>
                  </a:lnTo>
                  <a:lnTo>
                    <a:pt x="696" y="1407"/>
                  </a:lnTo>
                  <a:lnTo>
                    <a:pt x="691" y="1403"/>
                  </a:lnTo>
                  <a:lnTo>
                    <a:pt x="685" y="1396"/>
                  </a:lnTo>
                  <a:lnTo>
                    <a:pt x="679" y="1386"/>
                  </a:lnTo>
                  <a:lnTo>
                    <a:pt x="673" y="1376"/>
                  </a:lnTo>
                  <a:lnTo>
                    <a:pt x="666" y="1364"/>
                  </a:lnTo>
                  <a:lnTo>
                    <a:pt x="658" y="1352"/>
                  </a:lnTo>
                  <a:lnTo>
                    <a:pt x="649" y="1340"/>
                  </a:lnTo>
                  <a:lnTo>
                    <a:pt x="642" y="1333"/>
                  </a:lnTo>
                  <a:lnTo>
                    <a:pt x="635" y="1328"/>
                  </a:lnTo>
                  <a:lnTo>
                    <a:pt x="627" y="1327"/>
                  </a:lnTo>
                  <a:lnTo>
                    <a:pt x="619" y="1327"/>
                  </a:lnTo>
                  <a:lnTo>
                    <a:pt x="610" y="1330"/>
                  </a:lnTo>
                  <a:lnTo>
                    <a:pt x="598" y="1332"/>
                  </a:lnTo>
                  <a:lnTo>
                    <a:pt x="584" y="1335"/>
                  </a:lnTo>
                  <a:lnTo>
                    <a:pt x="571" y="1337"/>
                  </a:lnTo>
                  <a:lnTo>
                    <a:pt x="562" y="1334"/>
                  </a:lnTo>
                  <a:lnTo>
                    <a:pt x="556" y="1330"/>
                  </a:lnTo>
                  <a:lnTo>
                    <a:pt x="554" y="1321"/>
                  </a:lnTo>
                  <a:lnTo>
                    <a:pt x="553" y="1311"/>
                  </a:lnTo>
                  <a:lnTo>
                    <a:pt x="554" y="1301"/>
                  </a:lnTo>
                  <a:lnTo>
                    <a:pt x="555" y="1289"/>
                  </a:lnTo>
                  <a:lnTo>
                    <a:pt x="556" y="1277"/>
                  </a:lnTo>
                  <a:lnTo>
                    <a:pt x="555" y="1268"/>
                  </a:lnTo>
                  <a:lnTo>
                    <a:pt x="552" y="1260"/>
                  </a:lnTo>
                  <a:lnTo>
                    <a:pt x="546" y="1253"/>
                  </a:lnTo>
                  <a:lnTo>
                    <a:pt x="538" y="1247"/>
                  </a:lnTo>
                  <a:lnTo>
                    <a:pt x="526" y="1244"/>
                  </a:lnTo>
                  <a:lnTo>
                    <a:pt x="512" y="1243"/>
                  </a:lnTo>
                  <a:lnTo>
                    <a:pt x="497" y="1241"/>
                  </a:lnTo>
                  <a:lnTo>
                    <a:pt x="480" y="1243"/>
                  </a:lnTo>
                  <a:lnTo>
                    <a:pt x="462" y="1245"/>
                  </a:lnTo>
                  <a:lnTo>
                    <a:pt x="446" y="1248"/>
                  </a:lnTo>
                  <a:lnTo>
                    <a:pt x="432" y="1250"/>
                  </a:lnTo>
                  <a:lnTo>
                    <a:pt x="419" y="1250"/>
                  </a:lnTo>
                  <a:lnTo>
                    <a:pt x="407" y="1247"/>
                  </a:lnTo>
                  <a:lnTo>
                    <a:pt x="395" y="1240"/>
                  </a:lnTo>
                  <a:lnTo>
                    <a:pt x="385" y="1230"/>
                  </a:lnTo>
                  <a:lnTo>
                    <a:pt x="375" y="1215"/>
                  </a:lnTo>
                  <a:lnTo>
                    <a:pt x="365" y="1201"/>
                  </a:lnTo>
                  <a:lnTo>
                    <a:pt x="351" y="1193"/>
                  </a:lnTo>
                  <a:lnTo>
                    <a:pt x="335" y="1189"/>
                  </a:lnTo>
                  <a:lnTo>
                    <a:pt x="317" y="1188"/>
                  </a:lnTo>
                  <a:lnTo>
                    <a:pt x="299" y="1189"/>
                  </a:lnTo>
                  <a:lnTo>
                    <a:pt x="280" y="1189"/>
                  </a:lnTo>
                  <a:lnTo>
                    <a:pt x="261" y="1187"/>
                  </a:lnTo>
                  <a:lnTo>
                    <a:pt x="241" y="1180"/>
                  </a:lnTo>
                  <a:lnTo>
                    <a:pt x="225" y="1168"/>
                  </a:lnTo>
                  <a:lnTo>
                    <a:pt x="215" y="1155"/>
                  </a:lnTo>
                  <a:lnTo>
                    <a:pt x="209" y="1138"/>
                  </a:lnTo>
                  <a:lnTo>
                    <a:pt x="207" y="1120"/>
                  </a:lnTo>
                  <a:lnTo>
                    <a:pt x="205" y="1101"/>
                  </a:lnTo>
                  <a:lnTo>
                    <a:pt x="205" y="1083"/>
                  </a:lnTo>
                  <a:lnTo>
                    <a:pt x="201" y="1064"/>
                  </a:lnTo>
                  <a:lnTo>
                    <a:pt x="197" y="1048"/>
                  </a:lnTo>
                  <a:lnTo>
                    <a:pt x="187" y="1035"/>
                  </a:lnTo>
                  <a:lnTo>
                    <a:pt x="175" y="1028"/>
                  </a:lnTo>
                  <a:lnTo>
                    <a:pt x="160" y="1025"/>
                  </a:lnTo>
                  <a:lnTo>
                    <a:pt x="142" y="1025"/>
                  </a:lnTo>
                  <a:lnTo>
                    <a:pt x="125" y="1025"/>
                  </a:lnTo>
                  <a:lnTo>
                    <a:pt x="107" y="1026"/>
                  </a:lnTo>
                  <a:lnTo>
                    <a:pt x="91" y="1025"/>
                  </a:lnTo>
                  <a:lnTo>
                    <a:pt x="76" y="1020"/>
                  </a:lnTo>
                  <a:lnTo>
                    <a:pt x="65" y="1012"/>
                  </a:lnTo>
                  <a:lnTo>
                    <a:pt x="58" y="1003"/>
                  </a:lnTo>
                  <a:lnTo>
                    <a:pt x="53" y="990"/>
                  </a:lnTo>
                  <a:lnTo>
                    <a:pt x="51" y="977"/>
                  </a:lnTo>
                  <a:lnTo>
                    <a:pt x="48" y="963"/>
                  </a:lnTo>
                  <a:lnTo>
                    <a:pt x="44" y="950"/>
                  </a:lnTo>
                  <a:lnTo>
                    <a:pt x="34" y="938"/>
                  </a:lnTo>
                  <a:lnTo>
                    <a:pt x="20" y="927"/>
                  </a:lnTo>
                  <a:lnTo>
                    <a:pt x="8" y="918"/>
                  </a:lnTo>
                  <a:lnTo>
                    <a:pt x="1" y="908"/>
                  </a:lnTo>
                  <a:lnTo>
                    <a:pt x="0" y="897"/>
                  </a:lnTo>
                  <a:lnTo>
                    <a:pt x="2" y="888"/>
                  </a:lnTo>
                  <a:lnTo>
                    <a:pt x="8" y="879"/>
                  </a:lnTo>
                  <a:lnTo>
                    <a:pt x="16" y="870"/>
                  </a:lnTo>
                  <a:lnTo>
                    <a:pt x="24" y="865"/>
                  </a:lnTo>
                  <a:lnTo>
                    <a:pt x="32" y="860"/>
                  </a:lnTo>
                  <a:lnTo>
                    <a:pt x="38" y="854"/>
                  </a:lnTo>
                  <a:lnTo>
                    <a:pt x="43" y="844"/>
                  </a:lnTo>
                  <a:lnTo>
                    <a:pt x="45" y="832"/>
                  </a:lnTo>
                  <a:lnTo>
                    <a:pt x="45" y="817"/>
                  </a:lnTo>
                  <a:lnTo>
                    <a:pt x="43" y="802"/>
                  </a:lnTo>
                  <a:lnTo>
                    <a:pt x="37" y="786"/>
                  </a:lnTo>
                  <a:lnTo>
                    <a:pt x="27" y="771"/>
                  </a:lnTo>
                  <a:lnTo>
                    <a:pt x="16" y="756"/>
                  </a:lnTo>
                  <a:lnTo>
                    <a:pt x="4" y="743"/>
                  </a:lnTo>
                  <a:lnTo>
                    <a:pt x="0" y="732"/>
                  </a:lnTo>
                  <a:lnTo>
                    <a:pt x="0" y="724"/>
                  </a:lnTo>
                  <a:lnTo>
                    <a:pt x="3" y="717"/>
                  </a:lnTo>
                  <a:lnTo>
                    <a:pt x="9" y="709"/>
                  </a:lnTo>
                  <a:lnTo>
                    <a:pt x="15" y="701"/>
                  </a:lnTo>
                  <a:lnTo>
                    <a:pt x="18" y="691"/>
                  </a:lnTo>
                  <a:lnTo>
                    <a:pt x="20" y="677"/>
                  </a:lnTo>
                  <a:lnTo>
                    <a:pt x="22" y="664"/>
                  </a:lnTo>
                  <a:lnTo>
                    <a:pt x="25" y="655"/>
                  </a:lnTo>
                  <a:lnTo>
                    <a:pt x="30" y="649"/>
                  </a:lnTo>
                  <a:lnTo>
                    <a:pt x="37" y="646"/>
                  </a:lnTo>
                  <a:lnTo>
                    <a:pt x="44" y="644"/>
                  </a:lnTo>
                  <a:lnTo>
                    <a:pt x="53" y="643"/>
                  </a:lnTo>
                  <a:lnTo>
                    <a:pt x="62" y="643"/>
                  </a:lnTo>
                  <a:lnTo>
                    <a:pt x="72" y="642"/>
                  </a:lnTo>
                  <a:lnTo>
                    <a:pt x="81" y="640"/>
                  </a:lnTo>
                  <a:lnTo>
                    <a:pt x="90" y="635"/>
                  </a:lnTo>
                  <a:lnTo>
                    <a:pt x="99" y="628"/>
                  </a:lnTo>
                  <a:lnTo>
                    <a:pt x="107" y="619"/>
                  </a:lnTo>
                  <a:lnTo>
                    <a:pt x="114" y="610"/>
                  </a:lnTo>
                  <a:lnTo>
                    <a:pt x="120" y="599"/>
                  </a:lnTo>
                  <a:lnTo>
                    <a:pt x="125" y="590"/>
                  </a:lnTo>
                  <a:lnTo>
                    <a:pt x="127" y="579"/>
                  </a:lnTo>
                  <a:lnTo>
                    <a:pt x="127" y="570"/>
                  </a:lnTo>
                  <a:lnTo>
                    <a:pt x="127" y="563"/>
                  </a:lnTo>
                  <a:lnTo>
                    <a:pt x="127" y="556"/>
                  </a:lnTo>
                  <a:lnTo>
                    <a:pt x="127" y="549"/>
                  </a:lnTo>
                  <a:lnTo>
                    <a:pt x="128" y="544"/>
                  </a:lnTo>
                  <a:lnTo>
                    <a:pt x="129" y="538"/>
                  </a:lnTo>
                  <a:lnTo>
                    <a:pt x="132" y="531"/>
                  </a:lnTo>
                  <a:lnTo>
                    <a:pt x="136" y="524"/>
                  </a:lnTo>
                  <a:lnTo>
                    <a:pt x="143" y="517"/>
                  </a:lnTo>
                  <a:lnTo>
                    <a:pt x="153" y="512"/>
                  </a:lnTo>
                  <a:lnTo>
                    <a:pt x="165" y="508"/>
                  </a:lnTo>
                  <a:lnTo>
                    <a:pt x="179" y="504"/>
                  </a:lnTo>
                  <a:lnTo>
                    <a:pt x="193" y="502"/>
                  </a:lnTo>
                  <a:lnTo>
                    <a:pt x="207" y="499"/>
                  </a:lnTo>
                  <a:lnTo>
                    <a:pt x="220" y="498"/>
                  </a:lnTo>
                  <a:lnTo>
                    <a:pt x="229" y="498"/>
                  </a:lnTo>
                  <a:lnTo>
                    <a:pt x="235" y="496"/>
                  </a:lnTo>
                  <a:lnTo>
                    <a:pt x="240" y="490"/>
                  </a:lnTo>
                  <a:lnTo>
                    <a:pt x="242" y="481"/>
                  </a:lnTo>
                  <a:lnTo>
                    <a:pt x="242" y="469"/>
                  </a:lnTo>
                  <a:lnTo>
                    <a:pt x="240" y="458"/>
                  </a:lnTo>
                  <a:lnTo>
                    <a:pt x="235" y="445"/>
                  </a:lnTo>
                  <a:lnTo>
                    <a:pt x="228" y="435"/>
                  </a:lnTo>
                  <a:lnTo>
                    <a:pt x="218" y="426"/>
                  </a:lnTo>
                  <a:lnTo>
                    <a:pt x="211" y="418"/>
                  </a:lnTo>
                  <a:lnTo>
                    <a:pt x="209" y="410"/>
                  </a:lnTo>
                  <a:lnTo>
                    <a:pt x="212" y="400"/>
                  </a:lnTo>
                  <a:lnTo>
                    <a:pt x="218" y="390"/>
                  </a:lnTo>
                  <a:lnTo>
                    <a:pt x="226" y="380"/>
                  </a:lnTo>
                  <a:lnTo>
                    <a:pt x="234" y="370"/>
                  </a:lnTo>
                  <a:lnTo>
                    <a:pt x="242" y="360"/>
                  </a:lnTo>
                  <a:lnTo>
                    <a:pt x="248" y="352"/>
                  </a:lnTo>
                  <a:lnTo>
                    <a:pt x="251" y="346"/>
                  </a:lnTo>
                  <a:lnTo>
                    <a:pt x="257" y="341"/>
                  </a:lnTo>
                  <a:lnTo>
                    <a:pt x="264" y="334"/>
                  </a:lnTo>
                  <a:lnTo>
                    <a:pt x="272" y="327"/>
                  </a:lnTo>
                  <a:lnTo>
                    <a:pt x="281" y="319"/>
                  </a:lnTo>
                  <a:lnTo>
                    <a:pt x="291" y="312"/>
                  </a:lnTo>
                  <a:lnTo>
                    <a:pt x="300" y="305"/>
                  </a:lnTo>
                  <a:lnTo>
                    <a:pt x="309" y="298"/>
                  </a:lnTo>
                  <a:lnTo>
                    <a:pt x="316" y="313"/>
                  </a:lnTo>
                  <a:lnTo>
                    <a:pt x="323" y="329"/>
                  </a:lnTo>
                  <a:lnTo>
                    <a:pt x="332" y="343"/>
                  </a:lnTo>
                  <a:lnTo>
                    <a:pt x="341" y="357"/>
                  </a:lnTo>
                  <a:lnTo>
                    <a:pt x="350" y="367"/>
                  </a:lnTo>
                  <a:lnTo>
                    <a:pt x="359" y="375"/>
                  </a:lnTo>
                  <a:lnTo>
                    <a:pt x="369" y="379"/>
                  </a:lnTo>
                  <a:lnTo>
                    <a:pt x="380" y="378"/>
                  </a:lnTo>
                  <a:lnTo>
                    <a:pt x="393" y="375"/>
                  </a:lnTo>
                  <a:lnTo>
                    <a:pt x="408" y="373"/>
                  </a:lnTo>
                  <a:lnTo>
                    <a:pt x="423" y="372"/>
                  </a:lnTo>
                  <a:lnTo>
                    <a:pt x="440" y="368"/>
                  </a:lnTo>
                  <a:lnTo>
                    <a:pt x="456" y="364"/>
                  </a:lnTo>
                  <a:lnTo>
                    <a:pt x="472" y="356"/>
                  </a:lnTo>
                  <a:lnTo>
                    <a:pt x="484" y="344"/>
                  </a:lnTo>
                  <a:lnTo>
                    <a:pt x="496" y="327"/>
                  </a:lnTo>
                  <a:lnTo>
                    <a:pt x="506" y="306"/>
                  </a:lnTo>
                  <a:lnTo>
                    <a:pt x="518" y="284"/>
                  </a:lnTo>
                  <a:lnTo>
                    <a:pt x="530" y="263"/>
                  </a:lnTo>
                  <a:lnTo>
                    <a:pt x="541" y="243"/>
                  </a:lnTo>
                  <a:lnTo>
                    <a:pt x="552" y="226"/>
                  </a:lnTo>
                  <a:lnTo>
                    <a:pt x="560" y="212"/>
                  </a:lnTo>
                  <a:lnTo>
                    <a:pt x="565" y="203"/>
                  </a:lnTo>
                  <a:lnTo>
                    <a:pt x="568" y="199"/>
                  </a:lnTo>
                  <a:lnTo>
                    <a:pt x="568" y="197"/>
                  </a:lnTo>
                  <a:lnTo>
                    <a:pt x="569" y="192"/>
                  </a:lnTo>
                  <a:lnTo>
                    <a:pt x="571" y="185"/>
                  </a:lnTo>
                  <a:lnTo>
                    <a:pt x="575" y="178"/>
                  </a:lnTo>
                  <a:lnTo>
                    <a:pt x="582" y="175"/>
                  </a:lnTo>
                  <a:lnTo>
                    <a:pt x="591" y="174"/>
                  </a:lnTo>
                  <a:lnTo>
                    <a:pt x="605" y="178"/>
                  </a:lnTo>
                  <a:lnTo>
                    <a:pt x="623" y="190"/>
                  </a:lnTo>
                  <a:lnTo>
                    <a:pt x="641" y="204"/>
                  </a:lnTo>
                  <a:lnTo>
                    <a:pt x="654" y="213"/>
                  </a:lnTo>
                  <a:lnTo>
                    <a:pt x="662" y="221"/>
                  </a:lnTo>
                  <a:lnTo>
                    <a:pt x="666" y="228"/>
                  </a:lnTo>
                  <a:lnTo>
                    <a:pt x="666" y="235"/>
                  </a:lnTo>
                  <a:lnTo>
                    <a:pt x="662" y="243"/>
                  </a:lnTo>
                  <a:lnTo>
                    <a:pt x="655" y="255"/>
                  </a:lnTo>
                  <a:lnTo>
                    <a:pt x="644" y="269"/>
                  </a:lnTo>
                  <a:lnTo>
                    <a:pt x="635" y="288"/>
                  </a:lnTo>
                  <a:lnTo>
                    <a:pt x="630" y="313"/>
                  </a:lnTo>
                  <a:lnTo>
                    <a:pt x="628" y="339"/>
                  </a:lnTo>
                  <a:lnTo>
                    <a:pt x="630" y="366"/>
                  </a:lnTo>
                  <a:lnTo>
                    <a:pt x="634" y="392"/>
                  </a:lnTo>
                  <a:lnTo>
                    <a:pt x="641" y="412"/>
                  </a:lnTo>
                  <a:lnTo>
                    <a:pt x="650" y="429"/>
                  </a:lnTo>
                  <a:lnTo>
                    <a:pt x="661" y="436"/>
                  </a:lnTo>
                  <a:lnTo>
                    <a:pt x="672" y="440"/>
                  </a:lnTo>
                  <a:lnTo>
                    <a:pt x="680" y="448"/>
                  </a:lnTo>
                  <a:lnTo>
                    <a:pt x="687" y="458"/>
                  </a:lnTo>
                  <a:lnTo>
                    <a:pt x="693" y="468"/>
                  </a:lnTo>
                  <a:lnTo>
                    <a:pt x="696" y="479"/>
                  </a:lnTo>
                  <a:lnTo>
                    <a:pt x="699" y="488"/>
                  </a:lnTo>
                  <a:lnTo>
                    <a:pt x="700" y="494"/>
                  </a:lnTo>
                  <a:lnTo>
                    <a:pt x="700" y="496"/>
                  </a:lnTo>
                  <a:lnTo>
                    <a:pt x="701" y="497"/>
                  </a:lnTo>
                  <a:lnTo>
                    <a:pt x="703" y="501"/>
                  </a:lnTo>
                  <a:lnTo>
                    <a:pt x="707" y="506"/>
                  </a:lnTo>
                  <a:lnTo>
                    <a:pt x="713" y="512"/>
                  </a:lnTo>
                  <a:lnTo>
                    <a:pt x="720" y="519"/>
                  </a:lnTo>
                  <a:lnTo>
                    <a:pt x="728" y="524"/>
                  </a:lnTo>
                  <a:lnTo>
                    <a:pt x="736" y="528"/>
                  </a:lnTo>
                  <a:lnTo>
                    <a:pt x="746" y="531"/>
                  </a:lnTo>
                  <a:lnTo>
                    <a:pt x="757" y="530"/>
                  </a:lnTo>
                  <a:lnTo>
                    <a:pt x="765" y="524"/>
                  </a:lnTo>
                  <a:lnTo>
                    <a:pt x="773" y="517"/>
                  </a:lnTo>
                  <a:lnTo>
                    <a:pt x="779" y="506"/>
                  </a:lnTo>
                  <a:lnTo>
                    <a:pt x="785" y="496"/>
                  </a:lnTo>
                  <a:lnTo>
                    <a:pt x="790" y="486"/>
                  </a:lnTo>
                  <a:lnTo>
                    <a:pt x="797" y="477"/>
                  </a:lnTo>
                  <a:lnTo>
                    <a:pt x="804" y="470"/>
                  </a:lnTo>
                  <a:lnTo>
                    <a:pt x="811" y="464"/>
                  </a:lnTo>
                  <a:lnTo>
                    <a:pt x="817" y="457"/>
                  </a:lnTo>
                  <a:lnTo>
                    <a:pt x="825" y="450"/>
                  </a:lnTo>
                  <a:lnTo>
                    <a:pt x="834" y="444"/>
                  </a:lnTo>
                  <a:lnTo>
                    <a:pt x="845" y="438"/>
                  </a:lnTo>
                  <a:lnTo>
                    <a:pt x="860" y="433"/>
                  </a:lnTo>
                  <a:lnTo>
                    <a:pt x="879" y="430"/>
                  </a:lnTo>
                  <a:lnTo>
                    <a:pt x="902" y="429"/>
                  </a:lnTo>
                  <a:lnTo>
                    <a:pt x="926" y="425"/>
                  </a:lnTo>
                  <a:lnTo>
                    <a:pt x="945" y="417"/>
                  </a:lnTo>
                  <a:lnTo>
                    <a:pt x="960" y="406"/>
                  </a:lnTo>
                  <a:lnTo>
                    <a:pt x="970" y="390"/>
                  </a:lnTo>
                  <a:lnTo>
                    <a:pt x="978" y="375"/>
                  </a:lnTo>
                  <a:lnTo>
                    <a:pt x="982" y="358"/>
                  </a:lnTo>
                  <a:lnTo>
                    <a:pt x="984" y="343"/>
                  </a:lnTo>
                  <a:lnTo>
                    <a:pt x="985" y="329"/>
                  </a:lnTo>
                  <a:lnTo>
                    <a:pt x="985" y="316"/>
                  </a:lnTo>
                  <a:lnTo>
                    <a:pt x="985" y="302"/>
                  </a:lnTo>
                  <a:lnTo>
                    <a:pt x="984" y="287"/>
                  </a:lnTo>
                  <a:lnTo>
                    <a:pt x="984" y="272"/>
                  </a:lnTo>
                  <a:lnTo>
                    <a:pt x="984" y="257"/>
                  </a:lnTo>
                  <a:lnTo>
                    <a:pt x="985" y="242"/>
                  </a:lnTo>
                  <a:lnTo>
                    <a:pt x="987" y="230"/>
                  </a:lnTo>
                  <a:lnTo>
                    <a:pt x="990" y="220"/>
                  </a:lnTo>
                  <a:lnTo>
                    <a:pt x="994" y="212"/>
                  </a:lnTo>
                  <a:lnTo>
                    <a:pt x="999" y="203"/>
                  </a:lnTo>
                  <a:lnTo>
                    <a:pt x="1005" y="195"/>
                  </a:lnTo>
                  <a:lnTo>
                    <a:pt x="1008" y="184"/>
                  </a:lnTo>
                  <a:lnTo>
                    <a:pt x="1011" y="175"/>
                  </a:lnTo>
                  <a:lnTo>
                    <a:pt x="1010" y="164"/>
                  </a:lnTo>
                  <a:lnTo>
                    <a:pt x="1005" y="154"/>
                  </a:lnTo>
                  <a:lnTo>
                    <a:pt x="994" y="144"/>
                  </a:lnTo>
                  <a:lnTo>
                    <a:pt x="981" y="133"/>
                  </a:lnTo>
                  <a:lnTo>
                    <a:pt x="965" y="123"/>
                  </a:lnTo>
                  <a:lnTo>
                    <a:pt x="950" y="112"/>
                  </a:lnTo>
                  <a:lnTo>
                    <a:pt x="936" y="101"/>
                  </a:lnTo>
                  <a:lnTo>
                    <a:pt x="925" y="89"/>
                  </a:lnTo>
                  <a:lnTo>
                    <a:pt x="917" y="75"/>
                  </a:lnTo>
                  <a:lnTo>
                    <a:pt x="913" y="59"/>
                  </a:lnTo>
                  <a:lnTo>
                    <a:pt x="916" y="41"/>
                  </a:lnTo>
                  <a:lnTo>
                    <a:pt x="917" y="36"/>
                  </a:lnTo>
                  <a:lnTo>
                    <a:pt x="918" y="31"/>
                  </a:lnTo>
                  <a:lnTo>
                    <a:pt x="920" y="25"/>
                  </a:lnTo>
                  <a:lnTo>
                    <a:pt x="921" y="21"/>
                  </a:lnTo>
                  <a:lnTo>
                    <a:pt x="924" y="15"/>
                  </a:lnTo>
                  <a:lnTo>
                    <a:pt x="925" y="10"/>
                  </a:lnTo>
                  <a:lnTo>
                    <a:pt x="927" y="4"/>
                  </a:lnTo>
                  <a:lnTo>
                    <a:pt x="930" y="0"/>
                  </a:lnTo>
                  <a:lnTo>
                    <a:pt x="936" y="3"/>
                  </a:lnTo>
                  <a:lnTo>
                    <a:pt x="943" y="7"/>
                  </a:lnTo>
                  <a:lnTo>
                    <a:pt x="953" y="9"/>
                  </a:lnTo>
                  <a:lnTo>
                    <a:pt x="963" y="11"/>
                  </a:lnTo>
                  <a:lnTo>
                    <a:pt x="992" y="22"/>
                  </a:lnTo>
                  <a:lnTo>
                    <a:pt x="1015" y="32"/>
                  </a:lnTo>
                  <a:lnTo>
                    <a:pt x="1032" y="41"/>
                  </a:lnTo>
                  <a:lnTo>
                    <a:pt x="1044" y="51"/>
                  </a:lnTo>
                  <a:lnTo>
                    <a:pt x="1054" y="57"/>
                  </a:lnTo>
                  <a:lnTo>
                    <a:pt x="1062" y="61"/>
                  </a:lnTo>
                  <a:lnTo>
                    <a:pt x="1069" y="61"/>
                  </a:lnTo>
                  <a:lnTo>
                    <a:pt x="1077" y="59"/>
                  </a:lnTo>
                  <a:lnTo>
                    <a:pt x="1085" y="54"/>
                  </a:lnTo>
                  <a:lnTo>
                    <a:pt x="1093" y="51"/>
                  </a:lnTo>
                  <a:lnTo>
                    <a:pt x="1101" y="50"/>
                  </a:lnTo>
                  <a:lnTo>
                    <a:pt x="1110" y="51"/>
                  </a:lnTo>
                  <a:lnTo>
                    <a:pt x="1121" y="58"/>
                  </a:lnTo>
                  <a:lnTo>
                    <a:pt x="1135" y="69"/>
                  </a:lnTo>
                  <a:lnTo>
                    <a:pt x="1150" y="88"/>
                  </a:lnTo>
                  <a:lnTo>
                    <a:pt x="1170" y="113"/>
                  </a:lnTo>
                  <a:lnTo>
                    <a:pt x="1181" y="130"/>
                  </a:lnTo>
                  <a:lnTo>
                    <a:pt x="1196" y="149"/>
                  </a:lnTo>
                  <a:lnTo>
                    <a:pt x="1212" y="171"/>
                  </a:lnTo>
                  <a:lnTo>
                    <a:pt x="1231" y="196"/>
                  </a:lnTo>
                  <a:lnTo>
                    <a:pt x="1252" y="221"/>
                  </a:lnTo>
                  <a:lnTo>
                    <a:pt x="1274" y="247"/>
                  </a:lnTo>
                  <a:lnTo>
                    <a:pt x="1297" y="275"/>
                  </a:lnTo>
                  <a:lnTo>
                    <a:pt x="1320" y="301"/>
                  </a:lnTo>
                  <a:lnTo>
                    <a:pt x="1345" y="328"/>
                  </a:lnTo>
                  <a:lnTo>
                    <a:pt x="1369" y="353"/>
                  </a:lnTo>
                  <a:lnTo>
                    <a:pt x="1393" y="378"/>
                  </a:lnTo>
                  <a:lnTo>
                    <a:pt x="1418" y="401"/>
                  </a:lnTo>
                  <a:lnTo>
                    <a:pt x="1442" y="422"/>
                  </a:lnTo>
                  <a:lnTo>
                    <a:pt x="1465" y="439"/>
                  </a:lnTo>
                  <a:lnTo>
                    <a:pt x="1486" y="454"/>
                  </a:lnTo>
                  <a:lnTo>
                    <a:pt x="1507" y="465"/>
                  </a:lnTo>
                  <a:lnTo>
                    <a:pt x="1539" y="482"/>
                  </a:lnTo>
                  <a:lnTo>
                    <a:pt x="1563" y="496"/>
                  </a:lnTo>
                  <a:lnTo>
                    <a:pt x="1578" y="509"/>
                  </a:lnTo>
                  <a:lnTo>
                    <a:pt x="1588" y="519"/>
                  </a:lnTo>
                  <a:lnTo>
                    <a:pt x="1597" y="526"/>
                  </a:lnTo>
                  <a:lnTo>
                    <a:pt x="1608" y="531"/>
                  </a:lnTo>
                  <a:lnTo>
                    <a:pt x="1622" y="531"/>
                  </a:lnTo>
                  <a:lnTo>
                    <a:pt x="1644" y="528"/>
                  </a:lnTo>
                  <a:lnTo>
                    <a:pt x="1666" y="525"/>
                  </a:lnTo>
                  <a:lnTo>
                    <a:pt x="1680" y="526"/>
                  </a:lnTo>
                  <a:lnTo>
                    <a:pt x="1689" y="530"/>
                  </a:lnTo>
                  <a:lnTo>
                    <a:pt x="1695" y="537"/>
                  </a:lnTo>
                  <a:lnTo>
                    <a:pt x="1698" y="547"/>
                  </a:lnTo>
                  <a:lnTo>
                    <a:pt x="1702" y="559"/>
                  </a:lnTo>
                  <a:lnTo>
                    <a:pt x="1708" y="572"/>
                  </a:lnTo>
                  <a:lnTo>
                    <a:pt x="1717" y="589"/>
                  </a:lnTo>
                  <a:lnTo>
                    <a:pt x="1726" y="604"/>
                  </a:lnTo>
                  <a:lnTo>
                    <a:pt x="1732" y="615"/>
                  </a:lnTo>
                  <a:lnTo>
                    <a:pt x="1734" y="625"/>
                  </a:lnTo>
                  <a:lnTo>
                    <a:pt x="1735" y="633"/>
                  </a:lnTo>
                  <a:lnTo>
                    <a:pt x="1734" y="641"/>
                  </a:lnTo>
                  <a:lnTo>
                    <a:pt x="1732" y="650"/>
                  </a:lnTo>
                  <a:lnTo>
                    <a:pt x="1731" y="661"/>
                  </a:lnTo>
                  <a:lnTo>
                    <a:pt x="1730" y="676"/>
                  </a:lnTo>
                  <a:lnTo>
                    <a:pt x="1732" y="688"/>
                  </a:lnTo>
                  <a:lnTo>
                    <a:pt x="1737" y="697"/>
                  </a:lnTo>
                  <a:lnTo>
                    <a:pt x="1742" y="702"/>
                  </a:lnTo>
                  <a:lnTo>
                    <a:pt x="1750" y="707"/>
                  </a:lnTo>
                  <a:lnTo>
                    <a:pt x="1759" y="714"/>
                  </a:lnTo>
                  <a:lnTo>
                    <a:pt x="1766" y="726"/>
                  </a:lnTo>
                  <a:lnTo>
                    <a:pt x="1771" y="744"/>
                  </a:lnTo>
                  <a:lnTo>
                    <a:pt x="1774" y="771"/>
                  </a:lnTo>
                  <a:lnTo>
                    <a:pt x="1777" y="797"/>
                  </a:lnTo>
                  <a:lnTo>
                    <a:pt x="1783" y="812"/>
                  </a:lnTo>
                  <a:lnTo>
                    <a:pt x="1792" y="823"/>
                  </a:lnTo>
                  <a:lnTo>
                    <a:pt x="1805" y="832"/>
                  </a:lnTo>
                  <a:lnTo>
                    <a:pt x="1820" y="844"/>
                  </a:lnTo>
                  <a:lnTo>
                    <a:pt x="1837" y="862"/>
                  </a:lnTo>
                  <a:lnTo>
                    <a:pt x="1857" y="892"/>
                  </a:lnTo>
                  <a:lnTo>
                    <a:pt x="1879" y="938"/>
                  </a:lnTo>
                  <a:lnTo>
                    <a:pt x="1890" y="964"/>
                  </a:lnTo>
                  <a:lnTo>
                    <a:pt x="1900" y="989"/>
                  </a:lnTo>
                  <a:lnTo>
                    <a:pt x="1909" y="1011"/>
                  </a:lnTo>
                  <a:lnTo>
                    <a:pt x="1917" y="1032"/>
                  </a:lnTo>
                  <a:lnTo>
                    <a:pt x="1926" y="1050"/>
                  </a:lnTo>
                  <a:lnTo>
                    <a:pt x="1932" y="1066"/>
                  </a:lnTo>
                  <a:lnTo>
                    <a:pt x="1939" y="1083"/>
                  </a:lnTo>
                  <a:lnTo>
                    <a:pt x="1946" y="1095"/>
                  </a:lnTo>
                  <a:lnTo>
                    <a:pt x="1952" y="1108"/>
                  </a:lnTo>
                  <a:lnTo>
                    <a:pt x="1958" y="1120"/>
                  </a:lnTo>
                  <a:lnTo>
                    <a:pt x="1964" y="1129"/>
                  </a:lnTo>
                  <a:lnTo>
                    <a:pt x="1970" y="1138"/>
                  </a:lnTo>
                  <a:lnTo>
                    <a:pt x="1975" y="1146"/>
                  </a:lnTo>
                  <a:lnTo>
                    <a:pt x="1981" y="1152"/>
                  </a:lnTo>
                  <a:lnTo>
                    <a:pt x="1988" y="1159"/>
                  </a:lnTo>
                  <a:lnTo>
                    <a:pt x="1994" y="1164"/>
                  </a:lnTo>
                  <a:lnTo>
                    <a:pt x="2004" y="1175"/>
                  </a:lnTo>
                  <a:lnTo>
                    <a:pt x="2012" y="1190"/>
                  </a:lnTo>
                  <a:lnTo>
                    <a:pt x="2016" y="1208"/>
                  </a:lnTo>
                  <a:lnTo>
                    <a:pt x="2019" y="1224"/>
                  </a:lnTo>
                  <a:lnTo>
                    <a:pt x="2022" y="1240"/>
                  </a:lnTo>
                  <a:lnTo>
                    <a:pt x="2025" y="1253"/>
                  </a:lnTo>
                  <a:lnTo>
                    <a:pt x="2030" y="1261"/>
                  </a:lnTo>
                  <a:lnTo>
                    <a:pt x="2038" y="1264"/>
                  </a:lnTo>
                  <a:lnTo>
                    <a:pt x="2044" y="1266"/>
                  </a:lnTo>
                  <a:lnTo>
                    <a:pt x="2045" y="1274"/>
                  </a:lnTo>
                  <a:lnTo>
                    <a:pt x="2041" y="1287"/>
                  </a:lnTo>
                  <a:lnTo>
                    <a:pt x="2039" y="1301"/>
                  </a:lnTo>
                  <a:lnTo>
                    <a:pt x="2037" y="1317"/>
                  </a:lnTo>
                  <a:lnTo>
                    <a:pt x="2039" y="1332"/>
                  </a:lnTo>
                  <a:lnTo>
                    <a:pt x="2047" y="1345"/>
                  </a:lnTo>
                  <a:lnTo>
                    <a:pt x="2063" y="1353"/>
                  </a:lnTo>
                  <a:lnTo>
                    <a:pt x="2074" y="1357"/>
                  </a:lnTo>
                  <a:lnTo>
                    <a:pt x="2086" y="1363"/>
                  </a:lnTo>
                  <a:lnTo>
                    <a:pt x="2096" y="1372"/>
                  </a:lnTo>
                  <a:lnTo>
                    <a:pt x="2106" y="1383"/>
                  </a:lnTo>
                  <a:lnTo>
                    <a:pt x="2117" y="1395"/>
                  </a:lnTo>
                  <a:lnTo>
                    <a:pt x="2127" y="1407"/>
                  </a:lnTo>
                  <a:lnTo>
                    <a:pt x="2138" y="1422"/>
                  </a:lnTo>
                  <a:lnTo>
                    <a:pt x="2149" y="1436"/>
                  </a:lnTo>
                  <a:lnTo>
                    <a:pt x="2160" y="1452"/>
                  </a:lnTo>
                  <a:lnTo>
                    <a:pt x="2171" y="1468"/>
                  </a:lnTo>
                  <a:lnTo>
                    <a:pt x="2183" y="1483"/>
                  </a:lnTo>
                  <a:lnTo>
                    <a:pt x="2195" y="1498"/>
                  </a:lnTo>
                  <a:lnTo>
                    <a:pt x="2206" y="1512"/>
                  </a:lnTo>
                  <a:lnTo>
                    <a:pt x="2219" y="1526"/>
                  </a:lnTo>
                  <a:lnTo>
                    <a:pt x="2232" y="1537"/>
                  </a:lnTo>
                  <a:lnTo>
                    <a:pt x="2246" y="1548"/>
                  </a:lnTo>
                  <a:lnTo>
                    <a:pt x="2258" y="1558"/>
                  </a:lnTo>
                  <a:lnTo>
                    <a:pt x="2271" y="1571"/>
                  </a:lnTo>
                  <a:lnTo>
                    <a:pt x="2281" y="1585"/>
                  </a:lnTo>
                  <a:lnTo>
                    <a:pt x="2292" y="1600"/>
                  </a:lnTo>
                  <a:lnTo>
                    <a:pt x="2301" y="1616"/>
                  </a:lnTo>
                  <a:lnTo>
                    <a:pt x="2309" y="1633"/>
                  </a:lnTo>
                  <a:lnTo>
                    <a:pt x="2319" y="1651"/>
                  </a:lnTo>
                  <a:lnTo>
                    <a:pt x="2327" y="1669"/>
                  </a:lnTo>
                  <a:lnTo>
                    <a:pt x="2334" y="1687"/>
                  </a:lnTo>
                  <a:lnTo>
                    <a:pt x="2342" y="1704"/>
                  </a:lnTo>
                  <a:lnTo>
                    <a:pt x="2350" y="1720"/>
                  </a:lnTo>
                  <a:lnTo>
                    <a:pt x="2358" y="1735"/>
                  </a:lnTo>
                  <a:lnTo>
                    <a:pt x="2367" y="1749"/>
                  </a:lnTo>
                  <a:lnTo>
                    <a:pt x="2377" y="1762"/>
                  </a:lnTo>
                  <a:lnTo>
                    <a:pt x="2387" y="1772"/>
                  </a:lnTo>
                  <a:lnTo>
                    <a:pt x="2397" y="1781"/>
                  </a:lnTo>
                  <a:lnTo>
                    <a:pt x="2416" y="1796"/>
                  </a:lnTo>
                  <a:lnTo>
                    <a:pt x="2428" y="1810"/>
                  </a:lnTo>
                  <a:lnTo>
                    <a:pt x="2435" y="1824"/>
                  </a:lnTo>
                  <a:lnTo>
                    <a:pt x="2438" y="1836"/>
                  </a:lnTo>
                  <a:lnTo>
                    <a:pt x="2441" y="1848"/>
                  </a:lnTo>
                  <a:lnTo>
                    <a:pt x="2447" y="1857"/>
                  </a:lnTo>
                  <a:lnTo>
                    <a:pt x="2455" y="1863"/>
                  </a:lnTo>
                  <a:lnTo>
                    <a:pt x="2470" y="1866"/>
                  </a:lnTo>
                  <a:lnTo>
                    <a:pt x="2483" y="1870"/>
                  </a:lnTo>
                  <a:lnTo>
                    <a:pt x="2488" y="1879"/>
                  </a:lnTo>
                  <a:lnTo>
                    <a:pt x="2488" y="1892"/>
                  </a:lnTo>
                  <a:lnTo>
                    <a:pt x="2486" y="1909"/>
                  </a:lnTo>
                  <a:lnTo>
                    <a:pt x="2486" y="1930"/>
                  </a:lnTo>
                  <a:lnTo>
                    <a:pt x="2490" y="1955"/>
                  </a:lnTo>
                  <a:lnTo>
                    <a:pt x="2503" y="1982"/>
                  </a:lnTo>
                  <a:lnTo>
                    <a:pt x="2528" y="2014"/>
                  </a:lnTo>
                  <a:lnTo>
                    <a:pt x="2544" y="2030"/>
                  </a:lnTo>
                  <a:lnTo>
                    <a:pt x="2557" y="2047"/>
                  </a:lnTo>
                  <a:lnTo>
                    <a:pt x="2569" y="2065"/>
                  </a:lnTo>
                  <a:lnTo>
                    <a:pt x="2579" y="2083"/>
                  </a:lnTo>
                  <a:lnTo>
                    <a:pt x="2589" y="2102"/>
                  </a:lnTo>
                  <a:lnTo>
                    <a:pt x="2598" y="2119"/>
                  </a:lnTo>
                  <a:lnTo>
                    <a:pt x="2606" y="2138"/>
                  </a:lnTo>
                  <a:lnTo>
                    <a:pt x="2614" y="2155"/>
                  </a:lnTo>
                  <a:lnTo>
                    <a:pt x="2622" y="2172"/>
                  </a:lnTo>
                  <a:lnTo>
                    <a:pt x="2630" y="2190"/>
                  </a:lnTo>
                  <a:lnTo>
                    <a:pt x="2640" y="2206"/>
                  </a:lnTo>
                  <a:lnTo>
                    <a:pt x="2649" y="2220"/>
                  </a:lnTo>
                  <a:lnTo>
                    <a:pt x="2659" y="2234"/>
                  </a:lnTo>
                  <a:lnTo>
                    <a:pt x="2671" y="2247"/>
                  </a:lnTo>
                  <a:lnTo>
                    <a:pt x="2685" y="2257"/>
                  </a:lnTo>
                  <a:lnTo>
                    <a:pt x="2700" y="2266"/>
                  </a:lnTo>
                  <a:lnTo>
                    <a:pt x="2724" y="2281"/>
                  </a:lnTo>
                  <a:lnTo>
                    <a:pt x="2736" y="2295"/>
                  </a:lnTo>
                  <a:lnTo>
                    <a:pt x="2738" y="2308"/>
                  </a:lnTo>
                  <a:lnTo>
                    <a:pt x="2737" y="2320"/>
                  </a:lnTo>
                  <a:lnTo>
                    <a:pt x="2734" y="2334"/>
                  </a:lnTo>
                  <a:lnTo>
                    <a:pt x="2735" y="2349"/>
                  </a:lnTo>
                  <a:lnTo>
                    <a:pt x="2744" y="2366"/>
                  </a:lnTo>
                  <a:lnTo>
                    <a:pt x="2764" y="2387"/>
                  </a:lnTo>
                  <a:lnTo>
                    <a:pt x="2773" y="2396"/>
                  </a:lnTo>
                  <a:lnTo>
                    <a:pt x="2781" y="2408"/>
                  </a:lnTo>
                  <a:lnTo>
                    <a:pt x="2789" y="2419"/>
                  </a:lnTo>
                  <a:lnTo>
                    <a:pt x="2795" y="2433"/>
                  </a:lnTo>
                  <a:lnTo>
                    <a:pt x="2801" y="2447"/>
                  </a:lnTo>
                  <a:lnTo>
                    <a:pt x="2806" y="2462"/>
                  </a:lnTo>
                  <a:lnTo>
                    <a:pt x="2809" y="2479"/>
                  </a:lnTo>
                  <a:lnTo>
                    <a:pt x="2813" y="2495"/>
                  </a:lnTo>
                  <a:close/>
                </a:path>
              </a:pathLst>
            </a:custGeom>
            <a:gradFill>
              <a:gsLst>
                <a:gs pos="0">
                  <a:srgbClr val="00B0F0"/>
                </a:gs>
                <a:gs pos="54000">
                  <a:srgbClr val="7AD6F7"/>
                </a:gs>
                <a:gs pos="100000">
                  <a:schemeClr val="bg1"/>
                </a:gs>
              </a:gsLst>
              <a:lin ang="5400000" scaled="0"/>
            </a:gra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39" name="Freeform 846"/>
            <p:cNvSpPr>
              <a:spLocks/>
            </p:cNvSpPr>
            <p:nvPr/>
          </p:nvSpPr>
          <p:spPr bwMode="auto">
            <a:xfrm>
              <a:off x="8937000" y="1631093"/>
              <a:ext cx="1001910" cy="891188"/>
            </a:xfrm>
            <a:custGeom>
              <a:avLst/>
              <a:gdLst>
                <a:gd name="T0" fmla="*/ 2698 w 2813"/>
                <a:gd name="T1" fmla="*/ 2637 h 2701"/>
                <a:gd name="T2" fmla="*/ 2593 w 2813"/>
                <a:gd name="T3" fmla="*/ 2672 h 2701"/>
                <a:gd name="T4" fmla="*/ 2451 w 2813"/>
                <a:gd name="T5" fmla="*/ 2639 h 2701"/>
                <a:gd name="T6" fmla="*/ 2288 w 2813"/>
                <a:gd name="T7" fmla="*/ 2668 h 2701"/>
                <a:gd name="T8" fmla="*/ 2182 w 2813"/>
                <a:gd name="T9" fmla="*/ 2656 h 2701"/>
                <a:gd name="T10" fmla="*/ 2074 w 2813"/>
                <a:gd name="T11" fmla="*/ 2668 h 2701"/>
                <a:gd name="T12" fmla="*/ 1922 w 2813"/>
                <a:gd name="T13" fmla="*/ 2632 h 2701"/>
                <a:gd name="T14" fmla="*/ 1783 w 2813"/>
                <a:gd name="T15" fmla="*/ 2625 h 2701"/>
                <a:gd name="T16" fmla="*/ 1669 w 2813"/>
                <a:gd name="T17" fmla="*/ 2597 h 2701"/>
                <a:gd name="T18" fmla="*/ 1610 w 2813"/>
                <a:gd name="T19" fmla="*/ 2533 h 2701"/>
                <a:gd name="T20" fmla="*/ 1538 w 2813"/>
                <a:gd name="T21" fmla="*/ 2501 h 2701"/>
                <a:gd name="T22" fmla="*/ 1427 w 2813"/>
                <a:gd name="T23" fmla="*/ 2533 h 2701"/>
                <a:gd name="T24" fmla="*/ 1303 w 2813"/>
                <a:gd name="T25" fmla="*/ 2499 h 2701"/>
                <a:gd name="T26" fmla="*/ 1178 w 2813"/>
                <a:gd name="T27" fmla="*/ 2481 h 2701"/>
                <a:gd name="T28" fmla="*/ 1076 w 2813"/>
                <a:gd name="T29" fmla="*/ 2323 h 2701"/>
                <a:gd name="T30" fmla="*/ 1102 w 2813"/>
                <a:gd name="T31" fmla="*/ 2113 h 2701"/>
                <a:gd name="T32" fmla="*/ 1013 w 2813"/>
                <a:gd name="T33" fmla="*/ 1978 h 2701"/>
                <a:gd name="T34" fmla="*/ 847 w 2813"/>
                <a:gd name="T35" fmla="*/ 1989 h 2701"/>
                <a:gd name="T36" fmla="*/ 891 w 2813"/>
                <a:gd name="T37" fmla="*/ 1852 h 2701"/>
                <a:gd name="T38" fmla="*/ 921 w 2813"/>
                <a:gd name="T39" fmla="*/ 1748 h 2701"/>
                <a:gd name="T40" fmla="*/ 861 w 2813"/>
                <a:gd name="T41" fmla="*/ 1539 h 2701"/>
                <a:gd name="T42" fmla="*/ 773 w 2813"/>
                <a:gd name="T43" fmla="*/ 1408 h 2701"/>
                <a:gd name="T44" fmla="*/ 679 w 2813"/>
                <a:gd name="T45" fmla="*/ 1386 h 2701"/>
                <a:gd name="T46" fmla="*/ 584 w 2813"/>
                <a:gd name="T47" fmla="*/ 1335 h 2701"/>
                <a:gd name="T48" fmla="*/ 538 w 2813"/>
                <a:gd name="T49" fmla="*/ 1247 h 2701"/>
                <a:gd name="T50" fmla="*/ 375 w 2813"/>
                <a:gd name="T51" fmla="*/ 1215 h 2701"/>
                <a:gd name="T52" fmla="*/ 209 w 2813"/>
                <a:gd name="T53" fmla="*/ 1138 h 2701"/>
                <a:gd name="T54" fmla="*/ 91 w 2813"/>
                <a:gd name="T55" fmla="*/ 1025 h 2701"/>
                <a:gd name="T56" fmla="*/ 1 w 2813"/>
                <a:gd name="T57" fmla="*/ 908 h 2701"/>
                <a:gd name="T58" fmla="*/ 37 w 2813"/>
                <a:gd name="T59" fmla="*/ 786 h 2701"/>
                <a:gd name="T60" fmla="*/ 22 w 2813"/>
                <a:gd name="T61" fmla="*/ 664 h 2701"/>
                <a:gd name="T62" fmla="*/ 114 w 2813"/>
                <a:gd name="T63" fmla="*/ 610 h 2701"/>
                <a:gd name="T64" fmla="*/ 136 w 2813"/>
                <a:gd name="T65" fmla="*/ 524 h 2701"/>
                <a:gd name="T66" fmla="*/ 242 w 2813"/>
                <a:gd name="T67" fmla="*/ 469 h 2701"/>
                <a:gd name="T68" fmla="*/ 248 w 2813"/>
                <a:gd name="T69" fmla="*/ 352 h 2701"/>
                <a:gd name="T70" fmla="*/ 332 w 2813"/>
                <a:gd name="T71" fmla="*/ 343 h 2701"/>
                <a:gd name="T72" fmla="*/ 484 w 2813"/>
                <a:gd name="T73" fmla="*/ 344 h 2701"/>
                <a:gd name="T74" fmla="*/ 569 w 2813"/>
                <a:gd name="T75" fmla="*/ 192 h 2701"/>
                <a:gd name="T76" fmla="*/ 662 w 2813"/>
                <a:gd name="T77" fmla="*/ 243 h 2701"/>
                <a:gd name="T78" fmla="*/ 672 w 2813"/>
                <a:gd name="T79" fmla="*/ 440 h 2701"/>
                <a:gd name="T80" fmla="*/ 720 w 2813"/>
                <a:gd name="T81" fmla="*/ 519 h 2701"/>
                <a:gd name="T82" fmla="*/ 804 w 2813"/>
                <a:gd name="T83" fmla="*/ 470 h 2701"/>
                <a:gd name="T84" fmla="*/ 970 w 2813"/>
                <a:gd name="T85" fmla="*/ 390 h 2701"/>
                <a:gd name="T86" fmla="*/ 990 w 2813"/>
                <a:gd name="T87" fmla="*/ 220 h 2701"/>
                <a:gd name="T88" fmla="*/ 950 w 2813"/>
                <a:gd name="T89" fmla="*/ 112 h 2701"/>
                <a:gd name="T90" fmla="*/ 927 w 2813"/>
                <a:gd name="T91" fmla="*/ 4 h 2701"/>
                <a:gd name="T92" fmla="*/ 1062 w 2813"/>
                <a:gd name="T93" fmla="*/ 61 h 2701"/>
                <a:gd name="T94" fmla="*/ 1181 w 2813"/>
                <a:gd name="T95" fmla="*/ 130 h 2701"/>
                <a:gd name="T96" fmla="*/ 1465 w 2813"/>
                <a:gd name="T97" fmla="*/ 439 h 2701"/>
                <a:gd name="T98" fmla="*/ 1666 w 2813"/>
                <a:gd name="T99" fmla="*/ 525 h 2701"/>
                <a:gd name="T100" fmla="*/ 1734 w 2813"/>
                <a:gd name="T101" fmla="*/ 641 h 2701"/>
                <a:gd name="T102" fmla="*/ 1774 w 2813"/>
                <a:gd name="T103" fmla="*/ 771 h 2701"/>
                <a:gd name="T104" fmla="*/ 1917 w 2813"/>
                <a:gd name="T105" fmla="*/ 1032 h 2701"/>
                <a:gd name="T106" fmla="*/ 1994 w 2813"/>
                <a:gd name="T107" fmla="*/ 1164 h 2701"/>
                <a:gd name="T108" fmla="*/ 2039 w 2813"/>
                <a:gd name="T109" fmla="*/ 1301 h 2701"/>
                <a:gd name="T110" fmla="*/ 2149 w 2813"/>
                <a:gd name="T111" fmla="*/ 1436 h 2701"/>
                <a:gd name="T112" fmla="*/ 2292 w 2813"/>
                <a:gd name="T113" fmla="*/ 1600 h 2701"/>
                <a:gd name="T114" fmla="*/ 2397 w 2813"/>
                <a:gd name="T115" fmla="*/ 1781 h 2701"/>
                <a:gd name="T116" fmla="*/ 2486 w 2813"/>
                <a:gd name="T117" fmla="*/ 1909 h 2701"/>
                <a:gd name="T118" fmla="*/ 2614 w 2813"/>
                <a:gd name="T119" fmla="*/ 2155 h 2701"/>
                <a:gd name="T120" fmla="*/ 2737 w 2813"/>
                <a:gd name="T121" fmla="*/ 2320 h 2701"/>
                <a:gd name="T122" fmla="*/ 2813 w 2813"/>
                <a:gd name="T123" fmla="*/ 2495 h 2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813" h="2701">
                  <a:moveTo>
                    <a:pt x="2813" y="2495"/>
                  </a:moveTo>
                  <a:lnTo>
                    <a:pt x="2813" y="2495"/>
                  </a:lnTo>
                  <a:lnTo>
                    <a:pt x="2800" y="2506"/>
                  </a:lnTo>
                  <a:lnTo>
                    <a:pt x="2787" y="2518"/>
                  </a:lnTo>
                  <a:lnTo>
                    <a:pt x="2775" y="2531"/>
                  </a:lnTo>
                  <a:lnTo>
                    <a:pt x="2764" y="2544"/>
                  </a:lnTo>
                  <a:lnTo>
                    <a:pt x="2752" y="2557"/>
                  </a:lnTo>
                  <a:lnTo>
                    <a:pt x="2742" y="2571"/>
                  </a:lnTo>
                  <a:lnTo>
                    <a:pt x="2731" y="2585"/>
                  </a:lnTo>
                  <a:lnTo>
                    <a:pt x="2722" y="2599"/>
                  </a:lnTo>
                  <a:lnTo>
                    <a:pt x="2713" y="2612"/>
                  </a:lnTo>
                  <a:lnTo>
                    <a:pt x="2705" y="2625"/>
                  </a:lnTo>
                  <a:lnTo>
                    <a:pt x="2698" y="2637"/>
                  </a:lnTo>
                  <a:lnTo>
                    <a:pt x="2691" y="2648"/>
                  </a:lnTo>
                  <a:lnTo>
                    <a:pt x="2685" y="2658"/>
                  </a:lnTo>
                  <a:lnTo>
                    <a:pt x="2679" y="2668"/>
                  </a:lnTo>
                  <a:lnTo>
                    <a:pt x="2675" y="2675"/>
                  </a:lnTo>
                  <a:lnTo>
                    <a:pt x="2671" y="2680"/>
                  </a:lnTo>
                  <a:lnTo>
                    <a:pt x="2671" y="2680"/>
                  </a:lnTo>
                  <a:lnTo>
                    <a:pt x="2663" y="2691"/>
                  </a:lnTo>
                  <a:lnTo>
                    <a:pt x="2652" y="2697"/>
                  </a:lnTo>
                  <a:lnTo>
                    <a:pt x="2640" y="2700"/>
                  </a:lnTo>
                  <a:lnTo>
                    <a:pt x="2627" y="2698"/>
                  </a:lnTo>
                  <a:lnTo>
                    <a:pt x="2614" y="2693"/>
                  </a:lnTo>
                  <a:lnTo>
                    <a:pt x="2603" y="2685"/>
                  </a:lnTo>
                  <a:lnTo>
                    <a:pt x="2593" y="2672"/>
                  </a:lnTo>
                  <a:lnTo>
                    <a:pt x="2585" y="2657"/>
                  </a:lnTo>
                  <a:lnTo>
                    <a:pt x="2585" y="2657"/>
                  </a:lnTo>
                  <a:lnTo>
                    <a:pt x="2578" y="2644"/>
                  </a:lnTo>
                  <a:lnTo>
                    <a:pt x="2570" y="2637"/>
                  </a:lnTo>
                  <a:lnTo>
                    <a:pt x="2560" y="2634"/>
                  </a:lnTo>
                  <a:lnTo>
                    <a:pt x="2547" y="2635"/>
                  </a:lnTo>
                  <a:lnTo>
                    <a:pt x="2533" y="2637"/>
                  </a:lnTo>
                  <a:lnTo>
                    <a:pt x="2518" y="2640"/>
                  </a:lnTo>
                  <a:lnTo>
                    <a:pt x="2501" y="2640"/>
                  </a:lnTo>
                  <a:lnTo>
                    <a:pt x="2481" y="2639"/>
                  </a:lnTo>
                  <a:lnTo>
                    <a:pt x="2481" y="2639"/>
                  </a:lnTo>
                  <a:lnTo>
                    <a:pt x="2464" y="2637"/>
                  </a:lnTo>
                  <a:lnTo>
                    <a:pt x="2451" y="2639"/>
                  </a:lnTo>
                  <a:lnTo>
                    <a:pt x="2441" y="2643"/>
                  </a:lnTo>
                  <a:lnTo>
                    <a:pt x="2435" y="2649"/>
                  </a:lnTo>
                  <a:lnTo>
                    <a:pt x="2426" y="2657"/>
                  </a:lnTo>
                  <a:lnTo>
                    <a:pt x="2418" y="2664"/>
                  </a:lnTo>
                  <a:lnTo>
                    <a:pt x="2408" y="2672"/>
                  </a:lnTo>
                  <a:lnTo>
                    <a:pt x="2393" y="2678"/>
                  </a:lnTo>
                  <a:lnTo>
                    <a:pt x="2393" y="2678"/>
                  </a:lnTo>
                  <a:lnTo>
                    <a:pt x="2375" y="2681"/>
                  </a:lnTo>
                  <a:lnTo>
                    <a:pt x="2357" y="2683"/>
                  </a:lnTo>
                  <a:lnTo>
                    <a:pt x="2341" y="2683"/>
                  </a:lnTo>
                  <a:lnTo>
                    <a:pt x="2323" y="2680"/>
                  </a:lnTo>
                  <a:lnTo>
                    <a:pt x="2306" y="2676"/>
                  </a:lnTo>
                  <a:lnTo>
                    <a:pt x="2288" y="2668"/>
                  </a:lnTo>
                  <a:lnTo>
                    <a:pt x="2270" y="2658"/>
                  </a:lnTo>
                  <a:lnTo>
                    <a:pt x="2251" y="2646"/>
                  </a:lnTo>
                  <a:lnTo>
                    <a:pt x="2251" y="2646"/>
                  </a:lnTo>
                  <a:lnTo>
                    <a:pt x="2234" y="2634"/>
                  </a:lnTo>
                  <a:lnTo>
                    <a:pt x="2219" y="2630"/>
                  </a:lnTo>
                  <a:lnTo>
                    <a:pt x="2207" y="2630"/>
                  </a:lnTo>
                  <a:lnTo>
                    <a:pt x="2198" y="2634"/>
                  </a:lnTo>
                  <a:lnTo>
                    <a:pt x="2190" y="2640"/>
                  </a:lnTo>
                  <a:lnTo>
                    <a:pt x="2185" y="2646"/>
                  </a:lnTo>
                  <a:lnTo>
                    <a:pt x="2183" y="2650"/>
                  </a:lnTo>
                  <a:lnTo>
                    <a:pt x="2182" y="2652"/>
                  </a:lnTo>
                  <a:lnTo>
                    <a:pt x="2182" y="2652"/>
                  </a:lnTo>
                  <a:lnTo>
                    <a:pt x="2182" y="2656"/>
                  </a:lnTo>
                  <a:lnTo>
                    <a:pt x="2183" y="2663"/>
                  </a:lnTo>
                  <a:lnTo>
                    <a:pt x="2183" y="2673"/>
                  </a:lnTo>
                  <a:lnTo>
                    <a:pt x="2182" y="2683"/>
                  </a:lnTo>
                  <a:lnTo>
                    <a:pt x="2176" y="2691"/>
                  </a:lnTo>
                  <a:lnTo>
                    <a:pt x="2167" y="2694"/>
                  </a:lnTo>
                  <a:lnTo>
                    <a:pt x="2153" y="2692"/>
                  </a:lnTo>
                  <a:lnTo>
                    <a:pt x="2131" y="2680"/>
                  </a:lnTo>
                  <a:lnTo>
                    <a:pt x="2131" y="2680"/>
                  </a:lnTo>
                  <a:lnTo>
                    <a:pt x="2110" y="2668"/>
                  </a:lnTo>
                  <a:lnTo>
                    <a:pt x="2095" y="2661"/>
                  </a:lnTo>
                  <a:lnTo>
                    <a:pt x="2086" y="2658"/>
                  </a:lnTo>
                  <a:lnTo>
                    <a:pt x="2079" y="2661"/>
                  </a:lnTo>
                  <a:lnTo>
                    <a:pt x="2074" y="2668"/>
                  </a:lnTo>
                  <a:lnTo>
                    <a:pt x="2069" y="2675"/>
                  </a:lnTo>
                  <a:lnTo>
                    <a:pt x="2066" y="2685"/>
                  </a:lnTo>
                  <a:lnTo>
                    <a:pt x="2059" y="2694"/>
                  </a:lnTo>
                  <a:lnTo>
                    <a:pt x="2059" y="2694"/>
                  </a:lnTo>
                  <a:lnTo>
                    <a:pt x="2050" y="2700"/>
                  </a:lnTo>
                  <a:lnTo>
                    <a:pt x="2038" y="2701"/>
                  </a:lnTo>
                  <a:lnTo>
                    <a:pt x="2025" y="2697"/>
                  </a:lnTo>
                  <a:lnTo>
                    <a:pt x="2010" y="2688"/>
                  </a:lnTo>
                  <a:lnTo>
                    <a:pt x="1992" y="2677"/>
                  </a:lnTo>
                  <a:lnTo>
                    <a:pt x="1972" y="2663"/>
                  </a:lnTo>
                  <a:lnTo>
                    <a:pt x="1949" y="2648"/>
                  </a:lnTo>
                  <a:lnTo>
                    <a:pt x="1922" y="2632"/>
                  </a:lnTo>
                  <a:lnTo>
                    <a:pt x="1922" y="2632"/>
                  </a:lnTo>
                  <a:lnTo>
                    <a:pt x="1897" y="2619"/>
                  </a:lnTo>
                  <a:lnTo>
                    <a:pt x="1879" y="2611"/>
                  </a:lnTo>
                  <a:lnTo>
                    <a:pt x="1865" y="2607"/>
                  </a:lnTo>
                  <a:lnTo>
                    <a:pt x="1855" y="2606"/>
                  </a:lnTo>
                  <a:lnTo>
                    <a:pt x="1847" y="2608"/>
                  </a:lnTo>
                  <a:lnTo>
                    <a:pt x="1837" y="2610"/>
                  </a:lnTo>
                  <a:lnTo>
                    <a:pt x="1828" y="2612"/>
                  </a:lnTo>
                  <a:lnTo>
                    <a:pt x="1815" y="2613"/>
                  </a:lnTo>
                  <a:lnTo>
                    <a:pt x="1815" y="2613"/>
                  </a:lnTo>
                  <a:lnTo>
                    <a:pt x="1804" y="2614"/>
                  </a:lnTo>
                  <a:lnTo>
                    <a:pt x="1794" y="2618"/>
                  </a:lnTo>
                  <a:lnTo>
                    <a:pt x="1788" y="2621"/>
                  </a:lnTo>
                  <a:lnTo>
                    <a:pt x="1783" y="2625"/>
                  </a:lnTo>
                  <a:lnTo>
                    <a:pt x="1777" y="2627"/>
                  </a:lnTo>
                  <a:lnTo>
                    <a:pt x="1772" y="2628"/>
                  </a:lnTo>
                  <a:lnTo>
                    <a:pt x="1764" y="2625"/>
                  </a:lnTo>
                  <a:lnTo>
                    <a:pt x="1755" y="2618"/>
                  </a:lnTo>
                  <a:lnTo>
                    <a:pt x="1755" y="2618"/>
                  </a:lnTo>
                  <a:lnTo>
                    <a:pt x="1745" y="2610"/>
                  </a:lnTo>
                  <a:lnTo>
                    <a:pt x="1733" y="2603"/>
                  </a:lnTo>
                  <a:lnTo>
                    <a:pt x="1723" y="2599"/>
                  </a:lnTo>
                  <a:lnTo>
                    <a:pt x="1711" y="2596"/>
                  </a:lnTo>
                  <a:lnTo>
                    <a:pt x="1701" y="2595"/>
                  </a:lnTo>
                  <a:lnTo>
                    <a:pt x="1689" y="2595"/>
                  </a:lnTo>
                  <a:lnTo>
                    <a:pt x="1680" y="2596"/>
                  </a:lnTo>
                  <a:lnTo>
                    <a:pt x="1669" y="2597"/>
                  </a:lnTo>
                  <a:lnTo>
                    <a:pt x="1669" y="2597"/>
                  </a:lnTo>
                  <a:lnTo>
                    <a:pt x="1659" y="2598"/>
                  </a:lnTo>
                  <a:lnTo>
                    <a:pt x="1650" y="2598"/>
                  </a:lnTo>
                  <a:lnTo>
                    <a:pt x="1639" y="2596"/>
                  </a:lnTo>
                  <a:lnTo>
                    <a:pt x="1631" y="2591"/>
                  </a:lnTo>
                  <a:lnTo>
                    <a:pt x="1623" y="2586"/>
                  </a:lnTo>
                  <a:lnTo>
                    <a:pt x="1618" y="2579"/>
                  </a:lnTo>
                  <a:lnTo>
                    <a:pt x="1615" y="2571"/>
                  </a:lnTo>
                  <a:lnTo>
                    <a:pt x="1616" y="2562"/>
                  </a:lnTo>
                  <a:lnTo>
                    <a:pt x="1616" y="2562"/>
                  </a:lnTo>
                  <a:lnTo>
                    <a:pt x="1616" y="2552"/>
                  </a:lnTo>
                  <a:lnTo>
                    <a:pt x="1614" y="2542"/>
                  </a:lnTo>
                  <a:lnTo>
                    <a:pt x="1610" y="2533"/>
                  </a:lnTo>
                  <a:lnTo>
                    <a:pt x="1604" y="2525"/>
                  </a:lnTo>
                  <a:lnTo>
                    <a:pt x="1599" y="2519"/>
                  </a:lnTo>
                  <a:lnTo>
                    <a:pt x="1592" y="2516"/>
                  </a:lnTo>
                  <a:lnTo>
                    <a:pt x="1586" y="2516"/>
                  </a:lnTo>
                  <a:lnTo>
                    <a:pt x="1581" y="2520"/>
                  </a:lnTo>
                  <a:lnTo>
                    <a:pt x="1581" y="2520"/>
                  </a:lnTo>
                  <a:lnTo>
                    <a:pt x="1573" y="2528"/>
                  </a:lnTo>
                  <a:lnTo>
                    <a:pt x="1567" y="2526"/>
                  </a:lnTo>
                  <a:lnTo>
                    <a:pt x="1560" y="2518"/>
                  </a:lnTo>
                  <a:lnTo>
                    <a:pt x="1551" y="2509"/>
                  </a:lnTo>
                  <a:lnTo>
                    <a:pt x="1551" y="2509"/>
                  </a:lnTo>
                  <a:lnTo>
                    <a:pt x="1545" y="2504"/>
                  </a:lnTo>
                  <a:lnTo>
                    <a:pt x="1538" y="2501"/>
                  </a:lnTo>
                  <a:lnTo>
                    <a:pt x="1531" y="2497"/>
                  </a:lnTo>
                  <a:lnTo>
                    <a:pt x="1524" y="2497"/>
                  </a:lnTo>
                  <a:lnTo>
                    <a:pt x="1516" y="2498"/>
                  </a:lnTo>
                  <a:lnTo>
                    <a:pt x="1508" y="2502"/>
                  </a:lnTo>
                  <a:lnTo>
                    <a:pt x="1499" y="2509"/>
                  </a:lnTo>
                  <a:lnTo>
                    <a:pt x="1488" y="2518"/>
                  </a:lnTo>
                  <a:lnTo>
                    <a:pt x="1488" y="2518"/>
                  </a:lnTo>
                  <a:lnTo>
                    <a:pt x="1478" y="2527"/>
                  </a:lnTo>
                  <a:lnTo>
                    <a:pt x="1468" y="2534"/>
                  </a:lnTo>
                  <a:lnTo>
                    <a:pt x="1457" y="2539"/>
                  </a:lnTo>
                  <a:lnTo>
                    <a:pt x="1448" y="2540"/>
                  </a:lnTo>
                  <a:lnTo>
                    <a:pt x="1437" y="2539"/>
                  </a:lnTo>
                  <a:lnTo>
                    <a:pt x="1427" y="2533"/>
                  </a:lnTo>
                  <a:lnTo>
                    <a:pt x="1417" y="2525"/>
                  </a:lnTo>
                  <a:lnTo>
                    <a:pt x="1405" y="2513"/>
                  </a:lnTo>
                  <a:lnTo>
                    <a:pt x="1405" y="2513"/>
                  </a:lnTo>
                  <a:lnTo>
                    <a:pt x="1392" y="2501"/>
                  </a:lnTo>
                  <a:lnTo>
                    <a:pt x="1378" y="2490"/>
                  </a:lnTo>
                  <a:lnTo>
                    <a:pt x="1363" y="2481"/>
                  </a:lnTo>
                  <a:lnTo>
                    <a:pt x="1348" y="2474"/>
                  </a:lnTo>
                  <a:lnTo>
                    <a:pt x="1334" y="2472"/>
                  </a:lnTo>
                  <a:lnTo>
                    <a:pt x="1323" y="2473"/>
                  </a:lnTo>
                  <a:lnTo>
                    <a:pt x="1313" y="2477"/>
                  </a:lnTo>
                  <a:lnTo>
                    <a:pt x="1308" y="2488"/>
                  </a:lnTo>
                  <a:lnTo>
                    <a:pt x="1308" y="2488"/>
                  </a:lnTo>
                  <a:lnTo>
                    <a:pt x="1303" y="2499"/>
                  </a:lnTo>
                  <a:lnTo>
                    <a:pt x="1295" y="2510"/>
                  </a:lnTo>
                  <a:lnTo>
                    <a:pt x="1285" y="2518"/>
                  </a:lnTo>
                  <a:lnTo>
                    <a:pt x="1275" y="2524"/>
                  </a:lnTo>
                  <a:lnTo>
                    <a:pt x="1263" y="2528"/>
                  </a:lnTo>
                  <a:lnTo>
                    <a:pt x="1252" y="2530"/>
                  </a:lnTo>
                  <a:lnTo>
                    <a:pt x="1241" y="2530"/>
                  </a:lnTo>
                  <a:lnTo>
                    <a:pt x="1231" y="2527"/>
                  </a:lnTo>
                  <a:lnTo>
                    <a:pt x="1231" y="2527"/>
                  </a:lnTo>
                  <a:lnTo>
                    <a:pt x="1222" y="2521"/>
                  </a:lnTo>
                  <a:lnTo>
                    <a:pt x="1212" y="2513"/>
                  </a:lnTo>
                  <a:lnTo>
                    <a:pt x="1203" y="2503"/>
                  </a:lnTo>
                  <a:lnTo>
                    <a:pt x="1192" y="2491"/>
                  </a:lnTo>
                  <a:lnTo>
                    <a:pt x="1178" y="2481"/>
                  </a:lnTo>
                  <a:lnTo>
                    <a:pt x="1161" y="2470"/>
                  </a:lnTo>
                  <a:lnTo>
                    <a:pt x="1139" y="2462"/>
                  </a:lnTo>
                  <a:lnTo>
                    <a:pt x="1113" y="2458"/>
                  </a:lnTo>
                  <a:lnTo>
                    <a:pt x="1113" y="2458"/>
                  </a:lnTo>
                  <a:lnTo>
                    <a:pt x="1090" y="2451"/>
                  </a:lnTo>
                  <a:lnTo>
                    <a:pt x="1076" y="2438"/>
                  </a:lnTo>
                  <a:lnTo>
                    <a:pt x="1070" y="2421"/>
                  </a:lnTo>
                  <a:lnTo>
                    <a:pt x="1070" y="2400"/>
                  </a:lnTo>
                  <a:lnTo>
                    <a:pt x="1072" y="2379"/>
                  </a:lnTo>
                  <a:lnTo>
                    <a:pt x="1077" y="2358"/>
                  </a:lnTo>
                  <a:lnTo>
                    <a:pt x="1078" y="2338"/>
                  </a:lnTo>
                  <a:lnTo>
                    <a:pt x="1076" y="2323"/>
                  </a:lnTo>
                  <a:lnTo>
                    <a:pt x="1076" y="2323"/>
                  </a:lnTo>
                  <a:lnTo>
                    <a:pt x="1072" y="2309"/>
                  </a:lnTo>
                  <a:lnTo>
                    <a:pt x="1073" y="2292"/>
                  </a:lnTo>
                  <a:lnTo>
                    <a:pt x="1077" y="2273"/>
                  </a:lnTo>
                  <a:lnTo>
                    <a:pt x="1084" y="2255"/>
                  </a:lnTo>
                  <a:lnTo>
                    <a:pt x="1091" y="2236"/>
                  </a:lnTo>
                  <a:lnTo>
                    <a:pt x="1099" y="2218"/>
                  </a:lnTo>
                  <a:lnTo>
                    <a:pt x="1106" y="2200"/>
                  </a:lnTo>
                  <a:lnTo>
                    <a:pt x="1110" y="2186"/>
                  </a:lnTo>
                  <a:lnTo>
                    <a:pt x="1110" y="2186"/>
                  </a:lnTo>
                  <a:lnTo>
                    <a:pt x="1112" y="2171"/>
                  </a:lnTo>
                  <a:lnTo>
                    <a:pt x="1110" y="2154"/>
                  </a:lnTo>
                  <a:lnTo>
                    <a:pt x="1107" y="2134"/>
                  </a:lnTo>
                  <a:lnTo>
                    <a:pt x="1102" y="2113"/>
                  </a:lnTo>
                  <a:lnTo>
                    <a:pt x="1096" y="2092"/>
                  </a:lnTo>
                  <a:lnTo>
                    <a:pt x="1092" y="2074"/>
                  </a:lnTo>
                  <a:lnTo>
                    <a:pt x="1090" y="2058"/>
                  </a:lnTo>
                  <a:lnTo>
                    <a:pt x="1090" y="2045"/>
                  </a:lnTo>
                  <a:lnTo>
                    <a:pt x="1090" y="2045"/>
                  </a:lnTo>
                  <a:lnTo>
                    <a:pt x="1090" y="2035"/>
                  </a:lnTo>
                  <a:lnTo>
                    <a:pt x="1086" y="2025"/>
                  </a:lnTo>
                  <a:lnTo>
                    <a:pt x="1079" y="2016"/>
                  </a:lnTo>
                  <a:lnTo>
                    <a:pt x="1070" y="2009"/>
                  </a:lnTo>
                  <a:lnTo>
                    <a:pt x="1057" y="2001"/>
                  </a:lnTo>
                  <a:lnTo>
                    <a:pt x="1043" y="1994"/>
                  </a:lnTo>
                  <a:lnTo>
                    <a:pt x="1028" y="1986"/>
                  </a:lnTo>
                  <a:lnTo>
                    <a:pt x="1013" y="1978"/>
                  </a:lnTo>
                  <a:lnTo>
                    <a:pt x="1013" y="1978"/>
                  </a:lnTo>
                  <a:lnTo>
                    <a:pt x="998" y="1972"/>
                  </a:lnTo>
                  <a:lnTo>
                    <a:pt x="985" y="1972"/>
                  </a:lnTo>
                  <a:lnTo>
                    <a:pt x="972" y="1974"/>
                  </a:lnTo>
                  <a:lnTo>
                    <a:pt x="960" y="1979"/>
                  </a:lnTo>
                  <a:lnTo>
                    <a:pt x="946" y="1986"/>
                  </a:lnTo>
                  <a:lnTo>
                    <a:pt x="930" y="1993"/>
                  </a:lnTo>
                  <a:lnTo>
                    <a:pt x="912" y="1999"/>
                  </a:lnTo>
                  <a:lnTo>
                    <a:pt x="890" y="2003"/>
                  </a:lnTo>
                  <a:lnTo>
                    <a:pt x="890" y="2003"/>
                  </a:lnTo>
                  <a:lnTo>
                    <a:pt x="869" y="2004"/>
                  </a:lnTo>
                  <a:lnTo>
                    <a:pt x="855" y="1999"/>
                  </a:lnTo>
                  <a:lnTo>
                    <a:pt x="847" y="1989"/>
                  </a:lnTo>
                  <a:lnTo>
                    <a:pt x="844" y="1977"/>
                  </a:lnTo>
                  <a:lnTo>
                    <a:pt x="844" y="1965"/>
                  </a:lnTo>
                  <a:lnTo>
                    <a:pt x="847" y="1953"/>
                  </a:lnTo>
                  <a:lnTo>
                    <a:pt x="852" y="1944"/>
                  </a:lnTo>
                  <a:lnTo>
                    <a:pt x="858" y="1941"/>
                  </a:lnTo>
                  <a:lnTo>
                    <a:pt x="858" y="1941"/>
                  </a:lnTo>
                  <a:lnTo>
                    <a:pt x="865" y="1937"/>
                  </a:lnTo>
                  <a:lnTo>
                    <a:pt x="873" y="1929"/>
                  </a:lnTo>
                  <a:lnTo>
                    <a:pt x="881" y="1917"/>
                  </a:lnTo>
                  <a:lnTo>
                    <a:pt x="888" y="1902"/>
                  </a:lnTo>
                  <a:lnTo>
                    <a:pt x="892" y="1886"/>
                  </a:lnTo>
                  <a:lnTo>
                    <a:pt x="895" y="1869"/>
                  </a:lnTo>
                  <a:lnTo>
                    <a:pt x="891" y="1852"/>
                  </a:lnTo>
                  <a:lnTo>
                    <a:pt x="883" y="1836"/>
                  </a:lnTo>
                  <a:lnTo>
                    <a:pt x="883" y="1836"/>
                  </a:lnTo>
                  <a:lnTo>
                    <a:pt x="875" y="1822"/>
                  </a:lnTo>
                  <a:lnTo>
                    <a:pt x="872" y="1811"/>
                  </a:lnTo>
                  <a:lnTo>
                    <a:pt x="872" y="1799"/>
                  </a:lnTo>
                  <a:lnTo>
                    <a:pt x="875" y="1790"/>
                  </a:lnTo>
                  <a:lnTo>
                    <a:pt x="881" y="1782"/>
                  </a:lnTo>
                  <a:lnTo>
                    <a:pt x="889" y="1775"/>
                  </a:lnTo>
                  <a:lnTo>
                    <a:pt x="898" y="1769"/>
                  </a:lnTo>
                  <a:lnTo>
                    <a:pt x="909" y="1764"/>
                  </a:lnTo>
                  <a:lnTo>
                    <a:pt x="909" y="1764"/>
                  </a:lnTo>
                  <a:lnTo>
                    <a:pt x="917" y="1759"/>
                  </a:lnTo>
                  <a:lnTo>
                    <a:pt x="921" y="1748"/>
                  </a:lnTo>
                  <a:lnTo>
                    <a:pt x="921" y="1733"/>
                  </a:lnTo>
                  <a:lnTo>
                    <a:pt x="920" y="1716"/>
                  </a:lnTo>
                  <a:lnTo>
                    <a:pt x="916" y="1696"/>
                  </a:lnTo>
                  <a:lnTo>
                    <a:pt x="912" y="1675"/>
                  </a:lnTo>
                  <a:lnTo>
                    <a:pt x="909" y="1653"/>
                  </a:lnTo>
                  <a:lnTo>
                    <a:pt x="906" y="1630"/>
                  </a:lnTo>
                  <a:lnTo>
                    <a:pt x="906" y="1630"/>
                  </a:lnTo>
                  <a:lnTo>
                    <a:pt x="904" y="1608"/>
                  </a:lnTo>
                  <a:lnTo>
                    <a:pt x="899" y="1590"/>
                  </a:lnTo>
                  <a:lnTo>
                    <a:pt x="892" y="1574"/>
                  </a:lnTo>
                  <a:lnTo>
                    <a:pt x="884" y="1561"/>
                  </a:lnTo>
                  <a:lnTo>
                    <a:pt x="874" y="1550"/>
                  </a:lnTo>
                  <a:lnTo>
                    <a:pt x="861" y="1539"/>
                  </a:lnTo>
                  <a:lnTo>
                    <a:pt x="847" y="1529"/>
                  </a:lnTo>
                  <a:lnTo>
                    <a:pt x="832" y="1519"/>
                  </a:lnTo>
                  <a:lnTo>
                    <a:pt x="832" y="1519"/>
                  </a:lnTo>
                  <a:lnTo>
                    <a:pt x="818" y="1508"/>
                  </a:lnTo>
                  <a:lnTo>
                    <a:pt x="809" y="1499"/>
                  </a:lnTo>
                  <a:lnTo>
                    <a:pt x="803" y="1490"/>
                  </a:lnTo>
                  <a:lnTo>
                    <a:pt x="799" y="1480"/>
                  </a:lnTo>
                  <a:lnTo>
                    <a:pt x="796" y="1471"/>
                  </a:lnTo>
                  <a:lnTo>
                    <a:pt x="793" y="1458"/>
                  </a:lnTo>
                  <a:lnTo>
                    <a:pt x="788" y="1444"/>
                  </a:lnTo>
                  <a:lnTo>
                    <a:pt x="781" y="1426"/>
                  </a:lnTo>
                  <a:lnTo>
                    <a:pt x="781" y="1426"/>
                  </a:lnTo>
                  <a:lnTo>
                    <a:pt x="773" y="1408"/>
                  </a:lnTo>
                  <a:lnTo>
                    <a:pt x="766" y="1399"/>
                  </a:lnTo>
                  <a:lnTo>
                    <a:pt x="759" y="1395"/>
                  </a:lnTo>
                  <a:lnTo>
                    <a:pt x="752" y="1395"/>
                  </a:lnTo>
                  <a:lnTo>
                    <a:pt x="744" y="1397"/>
                  </a:lnTo>
                  <a:lnTo>
                    <a:pt x="736" y="1401"/>
                  </a:lnTo>
                  <a:lnTo>
                    <a:pt x="727" y="1406"/>
                  </a:lnTo>
                  <a:lnTo>
                    <a:pt x="716" y="1410"/>
                  </a:lnTo>
                  <a:lnTo>
                    <a:pt x="716" y="1410"/>
                  </a:lnTo>
                  <a:lnTo>
                    <a:pt x="706" y="1410"/>
                  </a:lnTo>
                  <a:lnTo>
                    <a:pt x="696" y="1407"/>
                  </a:lnTo>
                  <a:lnTo>
                    <a:pt x="691" y="1403"/>
                  </a:lnTo>
                  <a:lnTo>
                    <a:pt x="685" y="1396"/>
                  </a:lnTo>
                  <a:lnTo>
                    <a:pt x="679" y="1386"/>
                  </a:lnTo>
                  <a:lnTo>
                    <a:pt x="673" y="1376"/>
                  </a:lnTo>
                  <a:lnTo>
                    <a:pt x="666" y="1364"/>
                  </a:lnTo>
                  <a:lnTo>
                    <a:pt x="658" y="1352"/>
                  </a:lnTo>
                  <a:lnTo>
                    <a:pt x="658" y="1352"/>
                  </a:lnTo>
                  <a:lnTo>
                    <a:pt x="649" y="1340"/>
                  </a:lnTo>
                  <a:lnTo>
                    <a:pt x="642" y="1333"/>
                  </a:lnTo>
                  <a:lnTo>
                    <a:pt x="635" y="1328"/>
                  </a:lnTo>
                  <a:lnTo>
                    <a:pt x="627" y="1327"/>
                  </a:lnTo>
                  <a:lnTo>
                    <a:pt x="619" y="1327"/>
                  </a:lnTo>
                  <a:lnTo>
                    <a:pt x="610" y="1330"/>
                  </a:lnTo>
                  <a:lnTo>
                    <a:pt x="598" y="1332"/>
                  </a:lnTo>
                  <a:lnTo>
                    <a:pt x="584" y="1335"/>
                  </a:lnTo>
                  <a:lnTo>
                    <a:pt x="584" y="1335"/>
                  </a:lnTo>
                  <a:lnTo>
                    <a:pt x="571" y="1337"/>
                  </a:lnTo>
                  <a:lnTo>
                    <a:pt x="562" y="1334"/>
                  </a:lnTo>
                  <a:lnTo>
                    <a:pt x="556" y="1330"/>
                  </a:lnTo>
                  <a:lnTo>
                    <a:pt x="554" y="1321"/>
                  </a:lnTo>
                  <a:lnTo>
                    <a:pt x="553" y="1311"/>
                  </a:lnTo>
                  <a:lnTo>
                    <a:pt x="554" y="1301"/>
                  </a:lnTo>
                  <a:lnTo>
                    <a:pt x="555" y="1289"/>
                  </a:lnTo>
                  <a:lnTo>
                    <a:pt x="556" y="1277"/>
                  </a:lnTo>
                  <a:lnTo>
                    <a:pt x="556" y="1277"/>
                  </a:lnTo>
                  <a:lnTo>
                    <a:pt x="555" y="1268"/>
                  </a:lnTo>
                  <a:lnTo>
                    <a:pt x="552" y="1260"/>
                  </a:lnTo>
                  <a:lnTo>
                    <a:pt x="546" y="1253"/>
                  </a:lnTo>
                  <a:lnTo>
                    <a:pt x="538" y="1247"/>
                  </a:lnTo>
                  <a:lnTo>
                    <a:pt x="526" y="1244"/>
                  </a:lnTo>
                  <a:lnTo>
                    <a:pt x="512" y="1243"/>
                  </a:lnTo>
                  <a:lnTo>
                    <a:pt x="497" y="1241"/>
                  </a:lnTo>
                  <a:lnTo>
                    <a:pt x="480" y="1243"/>
                  </a:lnTo>
                  <a:lnTo>
                    <a:pt x="480" y="1243"/>
                  </a:lnTo>
                  <a:lnTo>
                    <a:pt x="462" y="1245"/>
                  </a:lnTo>
                  <a:lnTo>
                    <a:pt x="446" y="1248"/>
                  </a:lnTo>
                  <a:lnTo>
                    <a:pt x="432" y="1250"/>
                  </a:lnTo>
                  <a:lnTo>
                    <a:pt x="419" y="1250"/>
                  </a:lnTo>
                  <a:lnTo>
                    <a:pt x="407" y="1247"/>
                  </a:lnTo>
                  <a:lnTo>
                    <a:pt x="395" y="1240"/>
                  </a:lnTo>
                  <a:lnTo>
                    <a:pt x="385" y="1230"/>
                  </a:lnTo>
                  <a:lnTo>
                    <a:pt x="375" y="1215"/>
                  </a:lnTo>
                  <a:lnTo>
                    <a:pt x="375" y="1215"/>
                  </a:lnTo>
                  <a:lnTo>
                    <a:pt x="365" y="1201"/>
                  </a:lnTo>
                  <a:lnTo>
                    <a:pt x="351" y="1193"/>
                  </a:lnTo>
                  <a:lnTo>
                    <a:pt x="335" y="1189"/>
                  </a:lnTo>
                  <a:lnTo>
                    <a:pt x="317" y="1188"/>
                  </a:lnTo>
                  <a:lnTo>
                    <a:pt x="299" y="1189"/>
                  </a:lnTo>
                  <a:lnTo>
                    <a:pt x="280" y="1189"/>
                  </a:lnTo>
                  <a:lnTo>
                    <a:pt x="261" y="1187"/>
                  </a:lnTo>
                  <a:lnTo>
                    <a:pt x="241" y="1180"/>
                  </a:lnTo>
                  <a:lnTo>
                    <a:pt x="241" y="1180"/>
                  </a:lnTo>
                  <a:lnTo>
                    <a:pt x="225" y="1168"/>
                  </a:lnTo>
                  <a:lnTo>
                    <a:pt x="215" y="1155"/>
                  </a:lnTo>
                  <a:lnTo>
                    <a:pt x="209" y="1138"/>
                  </a:lnTo>
                  <a:lnTo>
                    <a:pt x="207" y="1120"/>
                  </a:lnTo>
                  <a:lnTo>
                    <a:pt x="205" y="1101"/>
                  </a:lnTo>
                  <a:lnTo>
                    <a:pt x="205" y="1083"/>
                  </a:lnTo>
                  <a:lnTo>
                    <a:pt x="201" y="1064"/>
                  </a:lnTo>
                  <a:lnTo>
                    <a:pt x="197" y="1048"/>
                  </a:lnTo>
                  <a:lnTo>
                    <a:pt x="197" y="1048"/>
                  </a:lnTo>
                  <a:lnTo>
                    <a:pt x="187" y="1035"/>
                  </a:lnTo>
                  <a:lnTo>
                    <a:pt x="175" y="1028"/>
                  </a:lnTo>
                  <a:lnTo>
                    <a:pt x="160" y="1025"/>
                  </a:lnTo>
                  <a:lnTo>
                    <a:pt x="142" y="1025"/>
                  </a:lnTo>
                  <a:lnTo>
                    <a:pt x="125" y="1025"/>
                  </a:lnTo>
                  <a:lnTo>
                    <a:pt x="107" y="1026"/>
                  </a:lnTo>
                  <a:lnTo>
                    <a:pt x="91" y="1025"/>
                  </a:lnTo>
                  <a:lnTo>
                    <a:pt x="76" y="1020"/>
                  </a:lnTo>
                  <a:lnTo>
                    <a:pt x="76" y="1020"/>
                  </a:lnTo>
                  <a:lnTo>
                    <a:pt x="65" y="1012"/>
                  </a:lnTo>
                  <a:lnTo>
                    <a:pt x="58" y="1003"/>
                  </a:lnTo>
                  <a:lnTo>
                    <a:pt x="53" y="990"/>
                  </a:lnTo>
                  <a:lnTo>
                    <a:pt x="51" y="977"/>
                  </a:lnTo>
                  <a:lnTo>
                    <a:pt x="48" y="963"/>
                  </a:lnTo>
                  <a:lnTo>
                    <a:pt x="44" y="950"/>
                  </a:lnTo>
                  <a:lnTo>
                    <a:pt x="34" y="938"/>
                  </a:lnTo>
                  <a:lnTo>
                    <a:pt x="20" y="927"/>
                  </a:lnTo>
                  <a:lnTo>
                    <a:pt x="20" y="927"/>
                  </a:lnTo>
                  <a:lnTo>
                    <a:pt x="8" y="918"/>
                  </a:lnTo>
                  <a:lnTo>
                    <a:pt x="1" y="908"/>
                  </a:lnTo>
                  <a:lnTo>
                    <a:pt x="0" y="897"/>
                  </a:lnTo>
                  <a:lnTo>
                    <a:pt x="2" y="888"/>
                  </a:lnTo>
                  <a:lnTo>
                    <a:pt x="8" y="879"/>
                  </a:lnTo>
                  <a:lnTo>
                    <a:pt x="16" y="870"/>
                  </a:lnTo>
                  <a:lnTo>
                    <a:pt x="24" y="865"/>
                  </a:lnTo>
                  <a:lnTo>
                    <a:pt x="32" y="860"/>
                  </a:lnTo>
                  <a:lnTo>
                    <a:pt x="32" y="860"/>
                  </a:lnTo>
                  <a:lnTo>
                    <a:pt x="38" y="854"/>
                  </a:lnTo>
                  <a:lnTo>
                    <a:pt x="43" y="844"/>
                  </a:lnTo>
                  <a:lnTo>
                    <a:pt x="45" y="832"/>
                  </a:lnTo>
                  <a:lnTo>
                    <a:pt x="45" y="817"/>
                  </a:lnTo>
                  <a:lnTo>
                    <a:pt x="43" y="802"/>
                  </a:lnTo>
                  <a:lnTo>
                    <a:pt x="37" y="786"/>
                  </a:lnTo>
                  <a:lnTo>
                    <a:pt x="27" y="771"/>
                  </a:lnTo>
                  <a:lnTo>
                    <a:pt x="16" y="756"/>
                  </a:lnTo>
                  <a:lnTo>
                    <a:pt x="16" y="756"/>
                  </a:lnTo>
                  <a:lnTo>
                    <a:pt x="4" y="743"/>
                  </a:lnTo>
                  <a:lnTo>
                    <a:pt x="0" y="732"/>
                  </a:lnTo>
                  <a:lnTo>
                    <a:pt x="0" y="724"/>
                  </a:lnTo>
                  <a:lnTo>
                    <a:pt x="3" y="717"/>
                  </a:lnTo>
                  <a:lnTo>
                    <a:pt x="9" y="709"/>
                  </a:lnTo>
                  <a:lnTo>
                    <a:pt x="15" y="701"/>
                  </a:lnTo>
                  <a:lnTo>
                    <a:pt x="18" y="691"/>
                  </a:lnTo>
                  <a:lnTo>
                    <a:pt x="20" y="677"/>
                  </a:lnTo>
                  <a:lnTo>
                    <a:pt x="20" y="677"/>
                  </a:lnTo>
                  <a:lnTo>
                    <a:pt x="22" y="664"/>
                  </a:lnTo>
                  <a:lnTo>
                    <a:pt x="25" y="655"/>
                  </a:lnTo>
                  <a:lnTo>
                    <a:pt x="30" y="649"/>
                  </a:lnTo>
                  <a:lnTo>
                    <a:pt x="37" y="646"/>
                  </a:lnTo>
                  <a:lnTo>
                    <a:pt x="44" y="644"/>
                  </a:lnTo>
                  <a:lnTo>
                    <a:pt x="53" y="643"/>
                  </a:lnTo>
                  <a:lnTo>
                    <a:pt x="62" y="643"/>
                  </a:lnTo>
                  <a:lnTo>
                    <a:pt x="72" y="642"/>
                  </a:lnTo>
                  <a:lnTo>
                    <a:pt x="72" y="642"/>
                  </a:lnTo>
                  <a:lnTo>
                    <a:pt x="81" y="640"/>
                  </a:lnTo>
                  <a:lnTo>
                    <a:pt x="90" y="635"/>
                  </a:lnTo>
                  <a:lnTo>
                    <a:pt x="99" y="628"/>
                  </a:lnTo>
                  <a:lnTo>
                    <a:pt x="107" y="619"/>
                  </a:lnTo>
                  <a:lnTo>
                    <a:pt x="114" y="610"/>
                  </a:lnTo>
                  <a:lnTo>
                    <a:pt x="120" y="599"/>
                  </a:lnTo>
                  <a:lnTo>
                    <a:pt x="125" y="590"/>
                  </a:lnTo>
                  <a:lnTo>
                    <a:pt x="127" y="579"/>
                  </a:lnTo>
                  <a:lnTo>
                    <a:pt x="127" y="579"/>
                  </a:lnTo>
                  <a:lnTo>
                    <a:pt x="127" y="570"/>
                  </a:lnTo>
                  <a:lnTo>
                    <a:pt x="127" y="563"/>
                  </a:lnTo>
                  <a:lnTo>
                    <a:pt x="127" y="556"/>
                  </a:lnTo>
                  <a:lnTo>
                    <a:pt x="127" y="549"/>
                  </a:lnTo>
                  <a:lnTo>
                    <a:pt x="128" y="544"/>
                  </a:lnTo>
                  <a:lnTo>
                    <a:pt x="129" y="538"/>
                  </a:lnTo>
                  <a:lnTo>
                    <a:pt x="132" y="531"/>
                  </a:lnTo>
                  <a:lnTo>
                    <a:pt x="136" y="524"/>
                  </a:lnTo>
                  <a:lnTo>
                    <a:pt x="136" y="524"/>
                  </a:lnTo>
                  <a:lnTo>
                    <a:pt x="143" y="517"/>
                  </a:lnTo>
                  <a:lnTo>
                    <a:pt x="153" y="512"/>
                  </a:lnTo>
                  <a:lnTo>
                    <a:pt x="165" y="508"/>
                  </a:lnTo>
                  <a:lnTo>
                    <a:pt x="179" y="504"/>
                  </a:lnTo>
                  <a:lnTo>
                    <a:pt x="193" y="502"/>
                  </a:lnTo>
                  <a:lnTo>
                    <a:pt x="207" y="499"/>
                  </a:lnTo>
                  <a:lnTo>
                    <a:pt x="220" y="498"/>
                  </a:lnTo>
                  <a:lnTo>
                    <a:pt x="229" y="498"/>
                  </a:lnTo>
                  <a:lnTo>
                    <a:pt x="229" y="498"/>
                  </a:lnTo>
                  <a:lnTo>
                    <a:pt x="235" y="496"/>
                  </a:lnTo>
                  <a:lnTo>
                    <a:pt x="240" y="490"/>
                  </a:lnTo>
                  <a:lnTo>
                    <a:pt x="242" y="481"/>
                  </a:lnTo>
                  <a:lnTo>
                    <a:pt x="242" y="469"/>
                  </a:lnTo>
                  <a:lnTo>
                    <a:pt x="240" y="458"/>
                  </a:lnTo>
                  <a:lnTo>
                    <a:pt x="235" y="445"/>
                  </a:lnTo>
                  <a:lnTo>
                    <a:pt x="228" y="435"/>
                  </a:lnTo>
                  <a:lnTo>
                    <a:pt x="218" y="426"/>
                  </a:lnTo>
                  <a:lnTo>
                    <a:pt x="218" y="426"/>
                  </a:lnTo>
                  <a:lnTo>
                    <a:pt x="211" y="418"/>
                  </a:lnTo>
                  <a:lnTo>
                    <a:pt x="209" y="410"/>
                  </a:lnTo>
                  <a:lnTo>
                    <a:pt x="212" y="400"/>
                  </a:lnTo>
                  <a:lnTo>
                    <a:pt x="218" y="390"/>
                  </a:lnTo>
                  <a:lnTo>
                    <a:pt x="226" y="380"/>
                  </a:lnTo>
                  <a:lnTo>
                    <a:pt x="234" y="370"/>
                  </a:lnTo>
                  <a:lnTo>
                    <a:pt x="242" y="360"/>
                  </a:lnTo>
                  <a:lnTo>
                    <a:pt x="248" y="352"/>
                  </a:lnTo>
                  <a:lnTo>
                    <a:pt x="248" y="352"/>
                  </a:lnTo>
                  <a:lnTo>
                    <a:pt x="251" y="346"/>
                  </a:lnTo>
                  <a:lnTo>
                    <a:pt x="257" y="341"/>
                  </a:lnTo>
                  <a:lnTo>
                    <a:pt x="264" y="334"/>
                  </a:lnTo>
                  <a:lnTo>
                    <a:pt x="272" y="327"/>
                  </a:lnTo>
                  <a:lnTo>
                    <a:pt x="281" y="319"/>
                  </a:lnTo>
                  <a:lnTo>
                    <a:pt x="291" y="312"/>
                  </a:lnTo>
                  <a:lnTo>
                    <a:pt x="300" y="305"/>
                  </a:lnTo>
                  <a:lnTo>
                    <a:pt x="309" y="298"/>
                  </a:lnTo>
                  <a:lnTo>
                    <a:pt x="309" y="298"/>
                  </a:lnTo>
                  <a:lnTo>
                    <a:pt x="316" y="313"/>
                  </a:lnTo>
                  <a:lnTo>
                    <a:pt x="323" y="329"/>
                  </a:lnTo>
                  <a:lnTo>
                    <a:pt x="332" y="343"/>
                  </a:lnTo>
                  <a:lnTo>
                    <a:pt x="341" y="357"/>
                  </a:lnTo>
                  <a:lnTo>
                    <a:pt x="350" y="367"/>
                  </a:lnTo>
                  <a:lnTo>
                    <a:pt x="359" y="375"/>
                  </a:lnTo>
                  <a:lnTo>
                    <a:pt x="369" y="379"/>
                  </a:lnTo>
                  <a:lnTo>
                    <a:pt x="380" y="378"/>
                  </a:lnTo>
                  <a:lnTo>
                    <a:pt x="380" y="378"/>
                  </a:lnTo>
                  <a:lnTo>
                    <a:pt x="393" y="375"/>
                  </a:lnTo>
                  <a:lnTo>
                    <a:pt x="408" y="373"/>
                  </a:lnTo>
                  <a:lnTo>
                    <a:pt x="423" y="372"/>
                  </a:lnTo>
                  <a:lnTo>
                    <a:pt x="440" y="368"/>
                  </a:lnTo>
                  <a:lnTo>
                    <a:pt x="456" y="364"/>
                  </a:lnTo>
                  <a:lnTo>
                    <a:pt x="472" y="356"/>
                  </a:lnTo>
                  <a:lnTo>
                    <a:pt x="484" y="344"/>
                  </a:lnTo>
                  <a:lnTo>
                    <a:pt x="496" y="327"/>
                  </a:lnTo>
                  <a:lnTo>
                    <a:pt x="496" y="327"/>
                  </a:lnTo>
                  <a:lnTo>
                    <a:pt x="506" y="306"/>
                  </a:lnTo>
                  <a:lnTo>
                    <a:pt x="518" y="284"/>
                  </a:lnTo>
                  <a:lnTo>
                    <a:pt x="530" y="263"/>
                  </a:lnTo>
                  <a:lnTo>
                    <a:pt x="541" y="243"/>
                  </a:lnTo>
                  <a:lnTo>
                    <a:pt x="552" y="226"/>
                  </a:lnTo>
                  <a:lnTo>
                    <a:pt x="560" y="212"/>
                  </a:lnTo>
                  <a:lnTo>
                    <a:pt x="565" y="203"/>
                  </a:lnTo>
                  <a:lnTo>
                    <a:pt x="568" y="199"/>
                  </a:lnTo>
                  <a:lnTo>
                    <a:pt x="568" y="199"/>
                  </a:lnTo>
                  <a:lnTo>
                    <a:pt x="568" y="197"/>
                  </a:lnTo>
                  <a:lnTo>
                    <a:pt x="569" y="192"/>
                  </a:lnTo>
                  <a:lnTo>
                    <a:pt x="571" y="185"/>
                  </a:lnTo>
                  <a:lnTo>
                    <a:pt x="575" y="178"/>
                  </a:lnTo>
                  <a:lnTo>
                    <a:pt x="582" y="175"/>
                  </a:lnTo>
                  <a:lnTo>
                    <a:pt x="591" y="174"/>
                  </a:lnTo>
                  <a:lnTo>
                    <a:pt x="605" y="178"/>
                  </a:lnTo>
                  <a:lnTo>
                    <a:pt x="623" y="190"/>
                  </a:lnTo>
                  <a:lnTo>
                    <a:pt x="623" y="190"/>
                  </a:lnTo>
                  <a:lnTo>
                    <a:pt x="641" y="204"/>
                  </a:lnTo>
                  <a:lnTo>
                    <a:pt x="654" y="213"/>
                  </a:lnTo>
                  <a:lnTo>
                    <a:pt x="662" y="221"/>
                  </a:lnTo>
                  <a:lnTo>
                    <a:pt x="666" y="228"/>
                  </a:lnTo>
                  <a:lnTo>
                    <a:pt x="666" y="235"/>
                  </a:lnTo>
                  <a:lnTo>
                    <a:pt x="662" y="243"/>
                  </a:lnTo>
                  <a:lnTo>
                    <a:pt x="655" y="255"/>
                  </a:lnTo>
                  <a:lnTo>
                    <a:pt x="644" y="269"/>
                  </a:lnTo>
                  <a:lnTo>
                    <a:pt x="644" y="269"/>
                  </a:lnTo>
                  <a:lnTo>
                    <a:pt x="635" y="288"/>
                  </a:lnTo>
                  <a:lnTo>
                    <a:pt x="630" y="313"/>
                  </a:lnTo>
                  <a:lnTo>
                    <a:pt x="628" y="339"/>
                  </a:lnTo>
                  <a:lnTo>
                    <a:pt x="630" y="366"/>
                  </a:lnTo>
                  <a:lnTo>
                    <a:pt x="634" y="392"/>
                  </a:lnTo>
                  <a:lnTo>
                    <a:pt x="641" y="412"/>
                  </a:lnTo>
                  <a:lnTo>
                    <a:pt x="650" y="429"/>
                  </a:lnTo>
                  <a:lnTo>
                    <a:pt x="661" y="436"/>
                  </a:lnTo>
                  <a:lnTo>
                    <a:pt x="661" y="436"/>
                  </a:lnTo>
                  <a:lnTo>
                    <a:pt x="672" y="440"/>
                  </a:lnTo>
                  <a:lnTo>
                    <a:pt x="680" y="448"/>
                  </a:lnTo>
                  <a:lnTo>
                    <a:pt x="687" y="458"/>
                  </a:lnTo>
                  <a:lnTo>
                    <a:pt x="693" y="468"/>
                  </a:lnTo>
                  <a:lnTo>
                    <a:pt x="696" y="479"/>
                  </a:lnTo>
                  <a:lnTo>
                    <a:pt x="699" y="488"/>
                  </a:lnTo>
                  <a:lnTo>
                    <a:pt x="700" y="494"/>
                  </a:lnTo>
                  <a:lnTo>
                    <a:pt x="700" y="496"/>
                  </a:lnTo>
                  <a:lnTo>
                    <a:pt x="700" y="496"/>
                  </a:lnTo>
                  <a:lnTo>
                    <a:pt x="701" y="497"/>
                  </a:lnTo>
                  <a:lnTo>
                    <a:pt x="703" y="501"/>
                  </a:lnTo>
                  <a:lnTo>
                    <a:pt x="707" y="506"/>
                  </a:lnTo>
                  <a:lnTo>
                    <a:pt x="713" y="512"/>
                  </a:lnTo>
                  <a:lnTo>
                    <a:pt x="720" y="519"/>
                  </a:lnTo>
                  <a:lnTo>
                    <a:pt x="728" y="524"/>
                  </a:lnTo>
                  <a:lnTo>
                    <a:pt x="736" y="528"/>
                  </a:lnTo>
                  <a:lnTo>
                    <a:pt x="746" y="531"/>
                  </a:lnTo>
                  <a:lnTo>
                    <a:pt x="746" y="531"/>
                  </a:lnTo>
                  <a:lnTo>
                    <a:pt x="757" y="530"/>
                  </a:lnTo>
                  <a:lnTo>
                    <a:pt x="765" y="524"/>
                  </a:lnTo>
                  <a:lnTo>
                    <a:pt x="773" y="517"/>
                  </a:lnTo>
                  <a:lnTo>
                    <a:pt x="779" y="506"/>
                  </a:lnTo>
                  <a:lnTo>
                    <a:pt x="785" y="496"/>
                  </a:lnTo>
                  <a:lnTo>
                    <a:pt x="790" y="486"/>
                  </a:lnTo>
                  <a:lnTo>
                    <a:pt x="797" y="477"/>
                  </a:lnTo>
                  <a:lnTo>
                    <a:pt x="804" y="470"/>
                  </a:lnTo>
                  <a:lnTo>
                    <a:pt x="804" y="470"/>
                  </a:lnTo>
                  <a:lnTo>
                    <a:pt x="811" y="464"/>
                  </a:lnTo>
                  <a:lnTo>
                    <a:pt x="817" y="457"/>
                  </a:lnTo>
                  <a:lnTo>
                    <a:pt x="825" y="450"/>
                  </a:lnTo>
                  <a:lnTo>
                    <a:pt x="834" y="444"/>
                  </a:lnTo>
                  <a:lnTo>
                    <a:pt x="845" y="438"/>
                  </a:lnTo>
                  <a:lnTo>
                    <a:pt x="860" y="433"/>
                  </a:lnTo>
                  <a:lnTo>
                    <a:pt x="879" y="430"/>
                  </a:lnTo>
                  <a:lnTo>
                    <a:pt x="902" y="429"/>
                  </a:lnTo>
                  <a:lnTo>
                    <a:pt x="902" y="429"/>
                  </a:lnTo>
                  <a:lnTo>
                    <a:pt x="926" y="425"/>
                  </a:lnTo>
                  <a:lnTo>
                    <a:pt x="945" y="417"/>
                  </a:lnTo>
                  <a:lnTo>
                    <a:pt x="960" y="406"/>
                  </a:lnTo>
                  <a:lnTo>
                    <a:pt x="970" y="390"/>
                  </a:lnTo>
                  <a:lnTo>
                    <a:pt x="978" y="375"/>
                  </a:lnTo>
                  <a:lnTo>
                    <a:pt x="982" y="358"/>
                  </a:lnTo>
                  <a:lnTo>
                    <a:pt x="984" y="343"/>
                  </a:lnTo>
                  <a:lnTo>
                    <a:pt x="985" y="329"/>
                  </a:lnTo>
                  <a:lnTo>
                    <a:pt x="985" y="329"/>
                  </a:lnTo>
                  <a:lnTo>
                    <a:pt x="985" y="316"/>
                  </a:lnTo>
                  <a:lnTo>
                    <a:pt x="985" y="302"/>
                  </a:lnTo>
                  <a:lnTo>
                    <a:pt x="984" y="287"/>
                  </a:lnTo>
                  <a:lnTo>
                    <a:pt x="984" y="272"/>
                  </a:lnTo>
                  <a:lnTo>
                    <a:pt x="984" y="257"/>
                  </a:lnTo>
                  <a:lnTo>
                    <a:pt x="985" y="242"/>
                  </a:lnTo>
                  <a:lnTo>
                    <a:pt x="987" y="230"/>
                  </a:lnTo>
                  <a:lnTo>
                    <a:pt x="990" y="220"/>
                  </a:lnTo>
                  <a:lnTo>
                    <a:pt x="990" y="220"/>
                  </a:lnTo>
                  <a:lnTo>
                    <a:pt x="994" y="212"/>
                  </a:lnTo>
                  <a:lnTo>
                    <a:pt x="999" y="203"/>
                  </a:lnTo>
                  <a:lnTo>
                    <a:pt x="1005" y="195"/>
                  </a:lnTo>
                  <a:lnTo>
                    <a:pt x="1008" y="184"/>
                  </a:lnTo>
                  <a:lnTo>
                    <a:pt x="1011" y="175"/>
                  </a:lnTo>
                  <a:lnTo>
                    <a:pt x="1010" y="164"/>
                  </a:lnTo>
                  <a:lnTo>
                    <a:pt x="1005" y="154"/>
                  </a:lnTo>
                  <a:lnTo>
                    <a:pt x="994" y="144"/>
                  </a:lnTo>
                  <a:lnTo>
                    <a:pt x="994" y="144"/>
                  </a:lnTo>
                  <a:lnTo>
                    <a:pt x="981" y="133"/>
                  </a:lnTo>
                  <a:lnTo>
                    <a:pt x="965" y="123"/>
                  </a:lnTo>
                  <a:lnTo>
                    <a:pt x="950" y="112"/>
                  </a:lnTo>
                  <a:lnTo>
                    <a:pt x="936" y="101"/>
                  </a:lnTo>
                  <a:lnTo>
                    <a:pt x="925" y="89"/>
                  </a:lnTo>
                  <a:lnTo>
                    <a:pt x="917" y="75"/>
                  </a:lnTo>
                  <a:lnTo>
                    <a:pt x="913" y="59"/>
                  </a:lnTo>
                  <a:lnTo>
                    <a:pt x="916" y="41"/>
                  </a:lnTo>
                  <a:lnTo>
                    <a:pt x="916" y="41"/>
                  </a:lnTo>
                  <a:lnTo>
                    <a:pt x="917" y="36"/>
                  </a:lnTo>
                  <a:lnTo>
                    <a:pt x="918" y="31"/>
                  </a:lnTo>
                  <a:lnTo>
                    <a:pt x="920" y="25"/>
                  </a:lnTo>
                  <a:lnTo>
                    <a:pt x="921" y="21"/>
                  </a:lnTo>
                  <a:lnTo>
                    <a:pt x="924" y="15"/>
                  </a:lnTo>
                  <a:lnTo>
                    <a:pt x="925" y="10"/>
                  </a:lnTo>
                  <a:lnTo>
                    <a:pt x="927" y="4"/>
                  </a:lnTo>
                  <a:lnTo>
                    <a:pt x="930" y="0"/>
                  </a:lnTo>
                  <a:lnTo>
                    <a:pt x="930" y="0"/>
                  </a:lnTo>
                  <a:lnTo>
                    <a:pt x="936" y="3"/>
                  </a:lnTo>
                  <a:lnTo>
                    <a:pt x="943" y="7"/>
                  </a:lnTo>
                  <a:lnTo>
                    <a:pt x="953" y="9"/>
                  </a:lnTo>
                  <a:lnTo>
                    <a:pt x="963" y="11"/>
                  </a:lnTo>
                  <a:lnTo>
                    <a:pt x="963" y="11"/>
                  </a:lnTo>
                  <a:lnTo>
                    <a:pt x="992" y="22"/>
                  </a:lnTo>
                  <a:lnTo>
                    <a:pt x="1015" y="32"/>
                  </a:lnTo>
                  <a:lnTo>
                    <a:pt x="1032" y="41"/>
                  </a:lnTo>
                  <a:lnTo>
                    <a:pt x="1044" y="51"/>
                  </a:lnTo>
                  <a:lnTo>
                    <a:pt x="1054" y="57"/>
                  </a:lnTo>
                  <a:lnTo>
                    <a:pt x="1062" y="61"/>
                  </a:lnTo>
                  <a:lnTo>
                    <a:pt x="1069" y="61"/>
                  </a:lnTo>
                  <a:lnTo>
                    <a:pt x="1077" y="59"/>
                  </a:lnTo>
                  <a:lnTo>
                    <a:pt x="1077" y="59"/>
                  </a:lnTo>
                  <a:lnTo>
                    <a:pt x="1085" y="54"/>
                  </a:lnTo>
                  <a:lnTo>
                    <a:pt x="1093" y="51"/>
                  </a:lnTo>
                  <a:lnTo>
                    <a:pt x="1101" y="50"/>
                  </a:lnTo>
                  <a:lnTo>
                    <a:pt x="1110" y="51"/>
                  </a:lnTo>
                  <a:lnTo>
                    <a:pt x="1121" y="58"/>
                  </a:lnTo>
                  <a:lnTo>
                    <a:pt x="1135" y="69"/>
                  </a:lnTo>
                  <a:lnTo>
                    <a:pt x="1150" y="88"/>
                  </a:lnTo>
                  <a:lnTo>
                    <a:pt x="1170" y="113"/>
                  </a:lnTo>
                  <a:lnTo>
                    <a:pt x="1170" y="113"/>
                  </a:lnTo>
                  <a:lnTo>
                    <a:pt x="1181" y="130"/>
                  </a:lnTo>
                  <a:lnTo>
                    <a:pt x="1196" y="149"/>
                  </a:lnTo>
                  <a:lnTo>
                    <a:pt x="1212" y="171"/>
                  </a:lnTo>
                  <a:lnTo>
                    <a:pt x="1231" y="196"/>
                  </a:lnTo>
                  <a:lnTo>
                    <a:pt x="1252" y="221"/>
                  </a:lnTo>
                  <a:lnTo>
                    <a:pt x="1274" y="247"/>
                  </a:lnTo>
                  <a:lnTo>
                    <a:pt x="1297" y="275"/>
                  </a:lnTo>
                  <a:lnTo>
                    <a:pt x="1320" y="301"/>
                  </a:lnTo>
                  <a:lnTo>
                    <a:pt x="1345" y="328"/>
                  </a:lnTo>
                  <a:lnTo>
                    <a:pt x="1369" y="353"/>
                  </a:lnTo>
                  <a:lnTo>
                    <a:pt x="1393" y="378"/>
                  </a:lnTo>
                  <a:lnTo>
                    <a:pt x="1418" y="401"/>
                  </a:lnTo>
                  <a:lnTo>
                    <a:pt x="1442" y="422"/>
                  </a:lnTo>
                  <a:lnTo>
                    <a:pt x="1465" y="439"/>
                  </a:lnTo>
                  <a:lnTo>
                    <a:pt x="1486" y="454"/>
                  </a:lnTo>
                  <a:lnTo>
                    <a:pt x="1507" y="465"/>
                  </a:lnTo>
                  <a:lnTo>
                    <a:pt x="1507" y="465"/>
                  </a:lnTo>
                  <a:lnTo>
                    <a:pt x="1539" y="482"/>
                  </a:lnTo>
                  <a:lnTo>
                    <a:pt x="1563" y="496"/>
                  </a:lnTo>
                  <a:lnTo>
                    <a:pt x="1578" y="509"/>
                  </a:lnTo>
                  <a:lnTo>
                    <a:pt x="1588" y="519"/>
                  </a:lnTo>
                  <a:lnTo>
                    <a:pt x="1597" y="526"/>
                  </a:lnTo>
                  <a:lnTo>
                    <a:pt x="1608" y="531"/>
                  </a:lnTo>
                  <a:lnTo>
                    <a:pt x="1622" y="531"/>
                  </a:lnTo>
                  <a:lnTo>
                    <a:pt x="1644" y="528"/>
                  </a:lnTo>
                  <a:lnTo>
                    <a:pt x="1644" y="528"/>
                  </a:lnTo>
                  <a:lnTo>
                    <a:pt x="1666" y="525"/>
                  </a:lnTo>
                  <a:lnTo>
                    <a:pt x="1680" y="526"/>
                  </a:lnTo>
                  <a:lnTo>
                    <a:pt x="1689" y="530"/>
                  </a:lnTo>
                  <a:lnTo>
                    <a:pt x="1695" y="537"/>
                  </a:lnTo>
                  <a:lnTo>
                    <a:pt x="1698" y="547"/>
                  </a:lnTo>
                  <a:lnTo>
                    <a:pt x="1702" y="559"/>
                  </a:lnTo>
                  <a:lnTo>
                    <a:pt x="1708" y="572"/>
                  </a:lnTo>
                  <a:lnTo>
                    <a:pt x="1717" y="589"/>
                  </a:lnTo>
                  <a:lnTo>
                    <a:pt x="1717" y="589"/>
                  </a:lnTo>
                  <a:lnTo>
                    <a:pt x="1726" y="604"/>
                  </a:lnTo>
                  <a:lnTo>
                    <a:pt x="1732" y="615"/>
                  </a:lnTo>
                  <a:lnTo>
                    <a:pt x="1734" y="625"/>
                  </a:lnTo>
                  <a:lnTo>
                    <a:pt x="1735" y="633"/>
                  </a:lnTo>
                  <a:lnTo>
                    <a:pt x="1734" y="641"/>
                  </a:lnTo>
                  <a:lnTo>
                    <a:pt x="1732" y="650"/>
                  </a:lnTo>
                  <a:lnTo>
                    <a:pt x="1731" y="661"/>
                  </a:lnTo>
                  <a:lnTo>
                    <a:pt x="1730" y="676"/>
                  </a:lnTo>
                  <a:lnTo>
                    <a:pt x="1730" y="676"/>
                  </a:lnTo>
                  <a:lnTo>
                    <a:pt x="1732" y="688"/>
                  </a:lnTo>
                  <a:lnTo>
                    <a:pt x="1737" y="697"/>
                  </a:lnTo>
                  <a:lnTo>
                    <a:pt x="1742" y="702"/>
                  </a:lnTo>
                  <a:lnTo>
                    <a:pt x="1750" y="707"/>
                  </a:lnTo>
                  <a:lnTo>
                    <a:pt x="1759" y="714"/>
                  </a:lnTo>
                  <a:lnTo>
                    <a:pt x="1766" y="726"/>
                  </a:lnTo>
                  <a:lnTo>
                    <a:pt x="1771" y="744"/>
                  </a:lnTo>
                  <a:lnTo>
                    <a:pt x="1774" y="771"/>
                  </a:lnTo>
                  <a:lnTo>
                    <a:pt x="1774" y="771"/>
                  </a:lnTo>
                  <a:lnTo>
                    <a:pt x="1777" y="797"/>
                  </a:lnTo>
                  <a:lnTo>
                    <a:pt x="1783" y="812"/>
                  </a:lnTo>
                  <a:lnTo>
                    <a:pt x="1792" y="823"/>
                  </a:lnTo>
                  <a:lnTo>
                    <a:pt x="1805" y="832"/>
                  </a:lnTo>
                  <a:lnTo>
                    <a:pt x="1820" y="844"/>
                  </a:lnTo>
                  <a:lnTo>
                    <a:pt x="1837" y="862"/>
                  </a:lnTo>
                  <a:lnTo>
                    <a:pt x="1857" y="892"/>
                  </a:lnTo>
                  <a:lnTo>
                    <a:pt x="1879" y="938"/>
                  </a:lnTo>
                  <a:lnTo>
                    <a:pt x="1879" y="938"/>
                  </a:lnTo>
                  <a:lnTo>
                    <a:pt x="1890" y="964"/>
                  </a:lnTo>
                  <a:lnTo>
                    <a:pt x="1900" y="989"/>
                  </a:lnTo>
                  <a:lnTo>
                    <a:pt x="1909" y="1011"/>
                  </a:lnTo>
                  <a:lnTo>
                    <a:pt x="1917" y="1032"/>
                  </a:lnTo>
                  <a:lnTo>
                    <a:pt x="1926" y="1050"/>
                  </a:lnTo>
                  <a:lnTo>
                    <a:pt x="1932" y="1066"/>
                  </a:lnTo>
                  <a:lnTo>
                    <a:pt x="1939" y="1083"/>
                  </a:lnTo>
                  <a:lnTo>
                    <a:pt x="1946" y="1095"/>
                  </a:lnTo>
                  <a:lnTo>
                    <a:pt x="1952" y="1108"/>
                  </a:lnTo>
                  <a:lnTo>
                    <a:pt x="1958" y="1120"/>
                  </a:lnTo>
                  <a:lnTo>
                    <a:pt x="1964" y="1129"/>
                  </a:lnTo>
                  <a:lnTo>
                    <a:pt x="1970" y="1138"/>
                  </a:lnTo>
                  <a:lnTo>
                    <a:pt x="1975" y="1146"/>
                  </a:lnTo>
                  <a:lnTo>
                    <a:pt x="1981" y="1152"/>
                  </a:lnTo>
                  <a:lnTo>
                    <a:pt x="1988" y="1159"/>
                  </a:lnTo>
                  <a:lnTo>
                    <a:pt x="1994" y="1164"/>
                  </a:lnTo>
                  <a:lnTo>
                    <a:pt x="1994" y="1164"/>
                  </a:lnTo>
                  <a:lnTo>
                    <a:pt x="2004" y="1175"/>
                  </a:lnTo>
                  <a:lnTo>
                    <a:pt x="2012" y="1190"/>
                  </a:lnTo>
                  <a:lnTo>
                    <a:pt x="2016" y="1208"/>
                  </a:lnTo>
                  <a:lnTo>
                    <a:pt x="2019" y="1224"/>
                  </a:lnTo>
                  <a:lnTo>
                    <a:pt x="2022" y="1240"/>
                  </a:lnTo>
                  <a:lnTo>
                    <a:pt x="2025" y="1253"/>
                  </a:lnTo>
                  <a:lnTo>
                    <a:pt x="2030" y="1261"/>
                  </a:lnTo>
                  <a:lnTo>
                    <a:pt x="2038" y="1264"/>
                  </a:lnTo>
                  <a:lnTo>
                    <a:pt x="2038" y="1264"/>
                  </a:lnTo>
                  <a:lnTo>
                    <a:pt x="2044" y="1266"/>
                  </a:lnTo>
                  <a:lnTo>
                    <a:pt x="2045" y="1274"/>
                  </a:lnTo>
                  <a:lnTo>
                    <a:pt x="2041" y="1287"/>
                  </a:lnTo>
                  <a:lnTo>
                    <a:pt x="2039" y="1301"/>
                  </a:lnTo>
                  <a:lnTo>
                    <a:pt x="2037" y="1317"/>
                  </a:lnTo>
                  <a:lnTo>
                    <a:pt x="2039" y="1332"/>
                  </a:lnTo>
                  <a:lnTo>
                    <a:pt x="2047" y="1345"/>
                  </a:lnTo>
                  <a:lnTo>
                    <a:pt x="2063" y="1353"/>
                  </a:lnTo>
                  <a:lnTo>
                    <a:pt x="2063" y="1353"/>
                  </a:lnTo>
                  <a:lnTo>
                    <a:pt x="2074" y="1357"/>
                  </a:lnTo>
                  <a:lnTo>
                    <a:pt x="2086" y="1363"/>
                  </a:lnTo>
                  <a:lnTo>
                    <a:pt x="2096" y="1372"/>
                  </a:lnTo>
                  <a:lnTo>
                    <a:pt x="2106" y="1383"/>
                  </a:lnTo>
                  <a:lnTo>
                    <a:pt x="2117" y="1395"/>
                  </a:lnTo>
                  <a:lnTo>
                    <a:pt x="2127" y="1407"/>
                  </a:lnTo>
                  <a:lnTo>
                    <a:pt x="2138" y="1422"/>
                  </a:lnTo>
                  <a:lnTo>
                    <a:pt x="2149" y="1436"/>
                  </a:lnTo>
                  <a:lnTo>
                    <a:pt x="2160" y="1452"/>
                  </a:lnTo>
                  <a:lnTo>
                    <a:pt x="2171" y="1468"/>
                  </a:lnTo>
                  <a:lnTo>
                    <a:pt x="2183" y="1483"/>
                  </a:lnTo>
                  <a:lnTo>
                    <a:pt x="2195" y="1498"/>
                  </a:lnTo>
                  <a:lnTo>
                    <a:pt x="2206" y="1512"/>
                  </a:lnTo>
                  <a:lnTo>
                    <a:pt x="2219" y="1526"/>
                  </a:lnTo>
                  <a:lnTo>
                    <a:pt x="2232" y="1537"/>
                  </a:lnTo>
                  <a:lnTo>
                    <a:pt x="2246" y="1548"/>
                  </a:lnTo>
                  <a:lnTo>
                    <a:pt x="2246" y="1548"/>
                  </a:lnTo>
                  <a:lnTo>
                    <a:pt x="2258" y="1558"/>
                  </a:lnTo>
                  <a:lnTo>
                    <a:pt x="2271" y="1571"/>
                  </a:lnTo>
                  <a:lnTo>
                    <a:pt x="2281" y="1585"/>
                  </a:lnTo>
                  <a:lnTo>
                    <a:pt x="2292" y="1600"/>
                  </a:lnTo>
                  <a:lnTo>
                    <a:pt x="2301" y="1616"/>
                  </a:lnTo>
                  <a:lnTo>
                    <a:pt x="2309" y="1633"/>
                  </a:lnTo>
                  <a:lnTo>
                    <a:pt x="2319" y="1651"/>
                  </a:lnTo>
                  <a:lnTo>
                    <a:pt x="2327" y="1669"/>
                  </a:lnTo>
                  <a:lnTo>
                    <a:pt x="2334" y="1687"/>
                  </a:lnTo>
                  <a:lnTo>
                    <a:pt x="2342" y="1704"/>
                  </a:lnTo>
                  <a:lnTo>
                    <a:pt x="2350" y="1720"/>
                  </a:lnTo>
                  <a:lnTo>
                    <a:pt x="2358" y="1735"/>
                  </a:lnTo>
                  <a:lnTo>
                    <a:pt x="2367" y="1749"/>
                  </a:lnTo>
                  <a:lnTo>
                    <a:pt x="2377" y="1762"/>
                  </a:lnTo>
                  <a:lnTo>
                    <a:pt x="2387" y="1772"/>
                  </a:lnTo>
                  <a:lnTo>
                    <a:pt x="2397" y="1781"/>
                  </a:lnTo>
                  <a:lnTo>
                    <a:pt x="2397" y="1781"/>
                  </a:lnTo>
                  <a:lnTo>
                    <a:pt x="2416" y="1796"/>
                  </a:lnTo>
                  <a:lnTo>
                    <a:pt x="2428" y="1810"/>
                  </a:lnTo>
                  <a:lnTo>
                    <a:pt x="2435" y="1824"/>
                  </a:lnTo>
                  <a:lnTo>
                    <a:pt x="2438" y="1836"/>
                  </a:lnTo>
                  <a:lnTo>
                    <a:pt x="2441" y="1848"/>
                  </a:lnTo>
                  <a:lnTo>
                    <a:pt x="2447" y="1857"/>
                  </a:lnTo>
                  <a:lnTo>
                    <a:pt x="2455" y="1863"/>
                  </a:lnTo>
                  <a:lnTo>
                    <a:pt x="2470" y="1866"/>
                  </a:lnTo>
                  <a:lnTo>
                    <a:pt x="2470" y="1866"/>
                  </a:lnTo>
                  <a:lnTo>
                    <a:pt x="2483" y="1870"/>
                  </a:lnTo>
                  <a:lnTo>
                    <a:pt x="2488" y="1879"/>
                  </a:lnTo>
                  <a:lnTo>
                    <a:pt x="2488" y="1892"/>
                  </a:lnTo>
                  <a:lnTo>
                    <a:pt x="2486" y="1909"/>
                  </a:lnTo>
                  <a:lnTo>
                    <a:pt x="2486" y="1930"/>
                  </a:lnTo>
                  <a:lnTo>
                    <a:pt x="2490" y="1955"/>
                  </a:lnTo>
                  <a:lnTo>
                    <a:pt x="2503" y="1982"/>
                  </a:lnTo>
                  <a:lnTo>
                    <a:pt x="2528" y="2014"/>
                  </a:lnTo>
                  <a:lnTo>
                    <a:pt x="2528" y="2014"/>
                  </a:lnTo>
                  <a:lnTo>
                    <a:pt x="2544" y="2030"/>
                  </a:lnTo>
                  <a:lnTo>
                    <a:pt x="2557" y="2047"/>
                  </a:lnTo>
                  <a:lnTo>
                    <a:pt x="2569" y="2065"/>
                  </a:lnTo>
                  <a:lnTo>
                    <a:pt x="2579" y="2083"/>
                  </a:lnTo>
                  <a:lnTo>
                    <a:pt x="2589" y="2102"/>
                  </a:lnTo>
                  <a:lnTo>
                    <a:pt x="2598" y="2119"/>
                  </a:lnTo>
                  <a:lnTo>
                    <a:pt x="2606" y="2138"/>
                  </a:lnTo>
                  <a:lnTo>
                    <a:pt x="2614" y="2155"/>
                  </a:lnTo>
                  <a:lnTo>
                    <a:pt x="2622" y="2172"/>
                  </a:lnTo>
                  <a:lnTo>
                    <a:pt x="2630" y="2190"/>
                  </a:lnTo>
                  <a:lnTo>
                    <a:pt x="2640" y="2206"/>
                  </a:lnTo>
                  <a:lnTo>
                    <a:pt x="2649" y="2220"/>
                  </a:lnTo>
                  <a:lnTo>
                    <a:pt x="2659" y="2234"/>
                  </a:lnTo>
                  <a:lnTo>
                    <a:pt x="2671" y="2247"/>
                  </a:lnTo>
                  <a:lnTo>
                    <a:pt x="2685" y="2257"/>
                  </a:lnTo>
                  <a:lnTo>
                    <a:pt x="2700" y="2266"/>
                  </a:lnTo>
                  <a:lnTo>
                    <a:pt x="2700" y="2266"/>
                  </a:lnTo>
                  <a:lnTo>
                    <a:pt x="2724" y="2281"/>
                  </a:lnTo>
                  <a:lnTo>
                    <a:pt x="2736" y="2295"/>
                  </a:lnTo>
                  <a:lnTo>
                    <a:pt x="2738" y="2308"/>
                  </a:lnTo>
                  <a:lnTo>
                    <a:pt x="2737" y="2320"/>
                  </a:lnTo>
                  <a:lnTo>
                    <a:pt x="2734" y="2334"/>
                  </a:lnTo>
                  <a:lnTo>
                    <a:pt x="2735" y="2349"/>
                  </a:lnTo>
                  <a:lnTo>
                    <a:pt x="2744" y="2366"/>
                  </a:lnTo>
                  <a:lnTo>
                    <a:pt x="2764" y="2387"/>
                  </a:lnTo>
                  <a:lnTo>
                    <a:pt x="2764" y="2387"/>
                  </a:lnTo>
                  <a:lnTo>
                    <a:pt x="2773" y="2396"/>
                  </a:lnTo>
                  <a:lnTo>
                    <a:pt x="2781" y="2408"/>
                  </a:lnTo>
                  <a:lnTo>
                    <a:pt x="2789" y="2419"/>
                  </a:lnTo>
                  <a:lnTo>
                    <a:pt x="2795" y="2433"/>
                  </a:lnTo>
                  <a:lnTo>
                    <a:pt x="2801" y="2447"/>
                  </a:lnTo>
                  <a:lnTo>
                    <a:pt x="2806" y="2462"/>
                  </a:lnTo>
                  <a:lnTo>
                    <a:pt x="2809" y="2479"/>
                  </a:lnTo>
                  <a:lnTo>
                    <a:pt x="2813" y="2495"/>
                  </a:lnTo>
                </a:path>
              </a:pathLst>
            </a:custGeom>
            <a:solidFill>
              <a:srgbClr val="CCFFFF"/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1" name="Freeform 847"/>
            <p:cNvSpPr>
              <a:spLocks/>
            </p:cNvSpPr>
            <p:nvPr/>
          </p:nvSpPr>
          <p:spPr bwMode="auto">
            <a:xfrm>
              <a:off x="9155158" y="2436158"/>
              <a:ext cx="496915" cy="520484"/>
            </a:xfrm>
            <a:custGeom>
              <a:avLst/>
              <a:gdLst>
                <a:gd name="T0" fmla="*/ 1344 w 1396"/>
                <a:gd name="T1" fmla="*/ 313 h 1585"/>
                <a:gd name="T2" fmla="*/ 1251 w 1396"/>
                <a:gd name="T3" fmla="*/ 349 h 1585"/>
                <a:gd name="T4" fmla="*/ 1251 w 1396"/>
                <a:gd name="T5" fmla="*/ 438 h 1585"/>
                <a:gd name="T6" fmla="*/ 1233 w 1396"/>
                <a:gd name="T7" fmla="*/ 528 h 1585"/>
                <a:gd name="T8" fmla="*/ 1163 w 1396"/>
                <a:gd name="T9" fmla="*/ 583 h 1585"/>
                <a:gd name="T10" fmla="*/ 1083 w 1396"/>
                <a:gd name="T11" fmla="*/ 591 h 1585"/>
                <a:gd name="T12" fmla="*/ 958 w 1396"/>
                <a:gd name="T13" fmla="*/ 558 h 1585"/>
                <a:gd name="T14" fmla="*/ 893 w 1396"/>
                <a:gd name="T15" fmla="*/ 541 h 1585"/>
                <a:gd name="T16" fmla="*/ 809 w 1396"/>
                <a:gd name="T17" fmla="*/ 579 h 1585"/>
                <a:gd name="T18" fmla="*/ 771 w 1396"/>
                <a:gd name="T19" fmla="*/ 623 h 1585"/>
                <a:gd name="T20" fmla="*/ 764 w 1396"/>
                <a:gd name="T21" fmla="*/ 689 h 1585"/>
                <a:gd name="T22" fmla="*/ 669 w 1396"/>
                <a:gd name="T23" fmla="*/ 718 h 1585"/>
                <a:gd name="T24" fmla="*/ 588 w 1396"/>
                <a:gd name="T25" fmla="*/ 824 h 1585"/>
                <a:gd name="T26" fmla="*/ 617 w 1396"/>
                <a:gd name="T27" fmla="*/ 925 h 1585"/>
                <a:gd name="T28" fmla="*/ 613 w 1396"/>
                <a:gd name="T29" fmla="*/ 986 h 1585"/>
                <a:gd name="T30" fmla="*/ 660 w 1396"/>
                <a:gd name="T31" fmla="*/ 1067 h 1585"/>
                <a:gd name="T32" fmla="*/ 603 w 1396"/>
                <a:gd name="T33" fmla="*/ 1150 h 1585"/>
                <a:gd name="T34" fmla="*/ 675 w 1396"/>
                <a:gd name="T35" fmla="*/ 1232 h 1585"/>
                <a:gd name="T36" fmla="*/ 701 w 1396"/>
                <a:gd name="T37" fmla="*/ 1262 h 1585"/>
                <a:gd name="T38" fmla="*/ 795 w 1396"/>
                <a:gd name="T39" fmla="*/ 1310 h 1585"/>
                <a:gd name="T40" fmla="*/ 773 w 1396"/>
                <a:gd name="T41" fmla="*/ 1387 h 1585"/>
                <a:gd name="T42" fmla="*/ 686 w 1396"/>
                <a:gd name="T43" fmla="*/ 1454 h 1585"/>
                <a:gd name="T44" fmla="*/ 623 w 1396"/>
                <a:gd name="T45" fmla="*/ 1585 h 1585"/>
                <a:gd name="T46" fmla="*/ 456 w 1396"/>
                <a:gd name="T47" fmla="*/ 1564 h 1585"/>
                <a:gd name="T48" fmla="*/ 372 w 1396"/>
                <a:gd name="T49" fmla="*/ 1522 h 1585"/>
                <a:gd name="T50" fmla="*/ 334 w 1396"/>
                <a:gd name="T51" fmla="*/ 1375 h 1585"/>
                <a:gd name="T52" fmla="*/ 206 w 1396"/>
                <a:gd name="T53" fmla="*/ 1280 h 1585"/>
                <a:gd name="T54" fmla="*/ 205 w 1396"/>
                <a:gd name="T55" fmla="*/ 1182 h 1585"/>
                <a:gd name="T56" fmla="*/ 238 w 1396"/>
                <a:gd name="T57" fmla="*/ 1131 h 1585"/>
                <a:gd name="T58" fmla="*/ 147 w 1396"/>
                <a:gd name="T59" fmla="*/ 1028 h 1585"/>
                <a:gd name="T60" fmla="*/ 96 w 1396"/>
                <a:gd name="T61" fmla="*/ 990 h 1585"/>
                <a:gd name="T62" fmla="*/ 82 w 1396"/>
                <a:gd name="T63" fmla="*/ 873 h 1585"/>
                <a:gd name="T64" fmla="*/ 0 w 1396"/>
                <a:gd name="T65" fmla="*/ 811 h 1585"/>
                <a:gd name="T66" fmla="*/ 31 w 1396"/>
                <a:gd name="T67" fmla="*/ 761 h 1585"/>
                <a:gd name="T68" fmla="*/ 71 w 1396"/>
                <a:gd name="T69" fmla="*/ 713 h 1585"/>
                <a:gd name="T70" fmla="*/ 81 w 1396"/>
                <a:gd name="T71" fmla="*/ 667 h 1585"/>
                <a:gd name="T72" fmla="*/ 126 w 1396"/>
                <a:gd name="T73" fmla="*/ 628 h 1585"/>
                <a:gd name="T74" fmla="*/ 77 w 1396"/>
                <a:gd name="T75" fmla="*/ 540 h 1585"/>
                <a:gd name="T76" fmla="*/ 49 w 1396"/>
                <a:gd name="T77" fmla="*/ 483 h 1585"/>
                <a:gd name="T78" fmla="*/ 86 w 1396"/>
                <a:gd name="T79" fmla="*/ 385 h 1585"/>
                <a:gd name="T80" fmla="*/ 174 w 1396"/>
                <a:gd name="T81" fmla="*/ 302 h 1585"/>
                <a:gd name="T82" fmla="*/ 281 w 1396"/>
                <a:gd name="T83" fmla="*/ 288 h 1585"/>
                <a:gd name="T84" fmla="*/ 315 w 1396"/>
                <a:gd name="T85" fmla="*/ 199 h 1585"/>
                <a:gd name="T86" fmla="*/ 399 w 1396"/>
                <a:gd name="T87" fmla="*/ 150 h 1585"/>
                <a:gd name="T88" fmla="*/ 408 w 1396"/>
                <a:gd name="T89" fmla="*/ 60 h 1585"/>
                <a:gd name="T90" fmla="*/ 460 w 1396"/>
                <a:gd name="T91" fmla="*/ 7 h 1585"/>
                <a:gd name="T92" fmla="*/ 494 w 1396"/>
                <a:gd name="T93" fmla="*/ 14 h 1585"/>
                <a:gd name="T94" fmla="*/ 609 w 1396"/>
                <a:gd name="T95" fmla="*/ 78 h 1585"/>
                <a:gd name="T96" fmla="*/ 690 w 1396"/>
                <a:gd name="T97" fmla="*/ 56 h 1585"/>
                <a:gd name="T98" fmla="*/ 779 w 1396"/>
                <a:gd name="T99" fmla="*/ 58 h 1585"/>
                <a:gd name="T100" fmla="*/ 865 w 1396"/>
                <a:gd name="T101" fmla="*/ 84 h 1585"/>
                <a:gd name="T102" fmla="*/ 932 w 1396"/>
                <a:gd name="T103" fmla="*/ 61 h 1585"/>
                <a:gd name="T104" fmla="*/ 986 w 1396"/>
                <a:gd name="T105" fmla="*/ 76 h 1585"/>
                <a:gd name="T106" fmla="*/ 1010 w 1396"/>
                <a:gd name="T107" fmla="*/ 143 h 1585"/>
                <a:gd name="T108" fmla="*/ 1088 w 1396"/>
                <a:gd name="T109" fmla="*/ 152 h 1585"/>
                <a:gd name="T110" fmla="*/ 1164 w 1396"/>
                <a:gd name="T111" fmla="*/ 184 h 1585"/>
                <a:gd name="T112" fmla="*/ 1234 w 1396"/>
                <a:gd name="T113" fmla="*/ 165 h 1585"/>
                <a:gd name="T114" fmla="*/ 1347 w 1396"/>
                <a:gd name="T115" fmla="*/ 213 h 15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396" h="1585">
                  <a:moveTo>
                    <a:pt x="1396" y="245"/>
                  </a:moveTo>
                  <a:lnTo>
                    <a:pt x="1389" y="257"/>
                  </a:lnTo>
                  <a:lnTo>
                    <a:pt x="1381" y="270"/>
                  </a:lnTo>
                  <a:lnTo>
                    <a:pt x="1374" y="281"/>
                  </a:lnTo>
                  <a:lnTo>
                    <a:pt x="1366" y="292"/>
                  </a:lnTo>
                  <a:lnTo>
                    <a:pt x="1358" y="300"/>
                  </a:lnTo>
                  <a:lnTo>
                    <a:pt x="1351" y="308"/>
                  </a:lnTo>
                  <a:lnTo>
                    <a:pt x="1344" y="313"/>
                  </a:lnTo>
                  <a:lnTo>
                    <a:pt x="1337" y="314"/>
                  </a:lnTo>
                  <a:lnTo>
                    <a:pt x="1325" y="315"/>
                  </a:lnTo>
                  <a:lnTo>
                    <a:pt x="1310" y="317"/>
                  </a:lnTo>
                  <a:lnTo>
                    <a:pt x="1295" y="322"/>
                  </a:lnTo>
                  <a:lnTo>
                    <a:pt x="1280" y="328"/>
                  </a:lnTo>
                  <a:lnTo>
                    <a:pt x="1267" y="335"/>
                  </a:lnTo>
                  <a:lnTo>
                    <a:pt x="1257" y="342"/>
                  </a:lnTo>
                  <a:lnTo>
                    <a:pt x="1251" y="349"/>
                  </a:lnTo>
                  <a:lnTo>
                    <a:pt x="1251" y="356"/>
                  </a:lnTo>
                  <a:lnTo>
                    <a:pt x="1253" y="364"/>
                  </a:lnTo>
                  <a:lnTo>
                    <a:pt x="1255" y="375"/>
                  </a:lnTo>
                  <a:lnTo>
                    <a:pt x="1253" y="388"/>
                  </a:lnTo>
                  <a:lnTo>
                    <a:pt x="1252" y="402"/>
                  </a:lnTo>
                  <a:lnTo>
                    <a:pt x="1251" y="415"/>
                  </a:lnTo>
                  <a:lnTo>
                    <a:pt x="1250" y="427"/>
                  </a:lnTo>
                  <a:lnTo>
                    <a:pt x="1251" y="438"/>
                  </a:lnTo>
                  <a:lnTo>
                    <a:pt x="1253" y="446"/>
                  </a:lnTo>
                  <a:lnTo>
                    <a:pt x="1256" y="454"/>
                  </a:lnTo>
                  <a:lnTo>
                    <a:pt x="1256" y="466"/>
                  </a:lnTo>
                  <a:lnTo>
                    <a:pt x="1255" y="478"/>
                  </a:lnTo>
                  <a:lnTo>
                    <a:pt x="1251" y="492"/>
                  </a:lnTo>
                  <a:lnTo>
                    <a:pt x="1246" y="506"/>
                  </a:lnTo>
                  <a:lnTo>
                    <a:pt x="1239" y="519"/>
                  </a:lnTo>
                  <a:lnTo>
                    <a:pt x="1233" y="528"/>
                  </a:lnTo>
                  <a:lnTo>
                    <a:pt x="1223" y="534"/>
                  </a:lnTo>
                  <a:lnTo>
                    <a:pt x="1214" y="539"/>
                  </a:lnTo>
                  <a:lnTo>
                    <a:pt x="1205" y="543"/>
                  </a:lnTo>
                  <a:lnTo>
                    <a:pt x="1195" y="550"/>
                  </a:lnTo>
                  <a:lnTo>
                    <a:pt x="1187" y="557"/>
                  </a:lnTo>
                  <a:lnTo>
                    <a:pt x="1179" y="565"/>
                  </a:lnTo>
                  <a:lnTo>
                    <a:pt x="1171" y="575"/>
                  </a:lnTo>
                  <a:lnTo>
                    <a:pt x="1163" y="583"/>
                  </a:lnTo>
                  <a:lnTo>
                    <a:pt x="1156" y="592"/>
                  </a:lnTo>
                  <a:lnTo>
                    <a:pt x="1148" y="599"/>
                  </a:lnTo>
                  <a:lnTo>
                    <a:pt x="1137" y="601"/>
                  </a:lnTo>
                  <a:lnTo>
                    <a:pt x="1127" y="603"/>
                  </a:lnTo>
                  <a:lnTo>
                    <a:pt x="1117" y="600"/>
                  </a:lnTo>
                  <a:lnTo>
                    <a:pt x="1105" y="598"/>
                  </a:lnTo>
                  <a:lnTo>
                    <a:pt x="1093" y="594"/>
                  </a:lnTo>
                  <a:lnTo>
                    <a:pt x="1083" y="591"/>
                  </a:lnTo>
                  <a:lnTo>
                    <a:pt x="1072" y="590"/>
                  </a:lnTo>
                  <a:lnTo>
                    <a:pt x="1060" y="587"/>
                  </a:lnTo>
                  <a:lnTo>
                    <a:pt x="1044" y="583"/>
                  </a:lnTo>
                  <a:lnTo>
                    <a:pt x="1024" y="577"/>
                  </a:lnTo>
                  <a:lnTo>
                    <a:pt x="1004" y="571"/>
                  </a:lnTo>
                  <a:lnTo>
                    <a:pt x="984" y="567"/>
                  </a:lnTo>
                  <a:lnTo>
                    <a:pt x="969" y="562"/>
                  </a:lnTo>
                  <a:lnTo>
                    <a:pt x="958" y="558"/>
                  </a:lnTo>
                  <a:lnTo>
                    <a:pt x="954" y="557"/>
                  </a:lnTo>
                  <a:lnTo>
                    <a:pt x="952" y="556"/>
                  </a:lnTo>
                  <a:lnTo>
                    <a:pt x="946" y="552"/>
                  </a:lnTo>
                  <a:lnTo>
                    <a:pt x="937" y="546"/>
                  </a:lnTo>
                  <a:lnTo>
                    <a:pt x="925" y="541"/>
                  </a:lnTo>
                  <a:lnTo>
                    <a:pt x="914" y="538"/>
                  </a:lnTo>
                  <a:lnTo>
                    <a:pt x="902" y="536"/>
                  </a:lnTo>
                  <a:lnTo>
                    <a:pt x="893" y="541"/>
                  </a:lnTo>
                  <a:lnTo>
                    <a:pt x="885" y="550"/>
                  </a:lnTo>
                  <a:lnTo>
                    <a:pt x="877" y="562"/>
                  </a:lnTo>
                  <a:lnTo>
                    <a:pt x="867" y="571"/>
                  </a:lnTo>
                  <a:lnTo>
                    <a:pt x="856" y="578"/>
                  </a:lnTo>
                  <a:lnTo>
                    <a:pt x="843" y="582"/>
                  </a:lnTo>
                  <a:lnTo>
                    <a:pt x="830" y="584"/>
                  </a:lnTo>
                  <a:lnTo>
                    <a:pt x="819" y="583"/>
                  </a:lnTo>
                  <a:lnTo>
                    <a:pt x="809" y="579"/>
                  </a:lnTo>
                  <a:lnTo>
                    <a:pt x="801" y="574"/>
                  </a:lnTo>
                  <a:lnTo>
                    <a:pt x="795" y="569"/>
                  </a:lnTo>
                  <a:lnTo>
                    <a:pt x="790" y="571"/>
                  </a:lnTo>
                  <a:lnTo>
                    <a:pt x="783" y="578"/>
                  </a:lnTo>
                  <a:lnTo>
                    <a:pt x="778" y="589"/>
                  </a:lnTo>
                  <a:lnTo>
                    <a:pt x="773" y="600"/>
                  </a:lnTo>
                  <a:lnTo>
                    <a:pt x="771" y="613"/>
                  </a:lnTo>
                  <a:lnTo>
                    <a:pt x="771" y="623"/>
                  </a:lnTo>
                  <a:lnTo>
                    <a:pt x="773" y="632"/>
                  </a:lnTo>
                  <a:lnTo>
                    <a:pt x="778" y="638"/>
                  </a:lnTo>
                  <a:lnTo>
                    <a:pt x="780" y="647"/>
                  </a:lnTo>
                  <a:lnTo>
                    <a:pt x="781" y="657"/>
                  </a:lnTo>
                  <a:lnTo>
                    <a:pt x="780" y="666"/>
                  </a:lnTo>
                  <a:lnTo>
                    <a:pt x="777" y="677"/>
                  </a:lnTo>
                  <a:lnTo>
                    <a:pt x="771" y="685"/>
                  </a:lnTo>
                  <a:lnTo>
                    <a:pt x="764" y="689"/>
                  </a:lnTo>
                  <a:lnTo>
                    <a:pt x="755" y="692"/>
                  </a:lnTo>
                  <a:lnTo>
                    <a:pt x="743" y="692"/>
                  </a:lnTo>
                  <a:lnTo>
                    <a:pt x="729" y="694"/>
                  </a:lnTo>
                  <a:lnTo>
                    <a:pt x="715" y="696"/>
                  </a:lnTo>
                  <a:lnTo>
                    <a:pt x="703" y="700"/>
                  </a:lnTo>
                  <a:lnTo>
                    <a:pt x="690" y="706"/>
                  </a:lnTo>
                  <a:lnTo>
                    <a:pt x="678" y="712"/>
                  </a:lnTo>
                  <a:lnTo>
                    <a:pt x="669" y="718"/>
                  </a:lnTo>
                  <a:lnTo>
                    <a:pt x="662" y="727"/>
                  </a:lnTo>
                  <a:lnTo>
                    <a:pt x="655" y="736"/>
                  </a:lnTo>
                  <a:lnTo>
                    <a:pt x="645" y="747"/>
                  </a:lnTo>
                  <a:lnTo>
                    <a:pt x="631" y="761"/>
                  </a:lnTo>
                  <a:lnTo>
                    <a:pt x="617" y="776"/>
                  </a:lnTo>
                  <a:lnTo>
                    <a:pt x="604" y="793"/>
                  </a:lnTo>
                  <a:lnTo>
                    <a:pt x="594" y="809"/>
                  </a:lnTo>
                  <a:lnTo>
                    <a:pt x="588" y="824"/>
                  </a:lnTo>
                  <a:lnTo>
                    <a:pt x="588" y="838"/>
                  </a:lnTo>
                  <a:lnTo>
                    <a:pt x="594" y="852"/>
                  </a:lnTo>
                  <a:lnTo>
                    <a:pt x="599" y="866"/>
                  </a:lnTo>
                  <a:lnTo>
                    <a:pt x="606" y="881"/>
                  </a:lnTo>
                  <a:lnTo>
                    <a:pt x="613" y="895"/>
                  </a:lnTo>
                  <a:lnTo>
                    <a:pt x="617" y="906"/>
                  </a:lnTo>
                  <a:lnTo>
                    <a:pt x="619" y="917"/>
                  </a:lnTo>
                  <a:lnTo>
                    <a:pt x="617" y="925"/>
                  </a:lnTo>
                  <a:lnTo>
                    <a:pt x="609" y="928"/>
                  </a:lnTo>
                  <a:lnTo>
                    <a:pt x="599" y="932"/>
                  </a:lnTo>
                  <a:lnTo>
                    <a:pt x="594" y="939"/>
                  </a:lnTo>
                  <a:lnTo>
                    <a:pt x="592" y="948"/>
                  </a:lnTo>
                  <a:lnTo>
                    <a:pt x="594" y="960"/>
                  </a:lnTo>
                  <a:lnTo>
                    <a:pt x="597" y="970"/>
                  </a:lnTo>
                  <a:lnTo>
                    <a:pt x="604" y="979"/>
                  </a:lnTo>
                  <a:lnTo>
                    <a:pt x="613" y="986"/>
                  </a:lnTo>
                  <a:lnTo>
                    <a:pt x="625" y="989"/>
                  </a:lnTo>
                  <a:lnTo>
                    <a:pt x="637" y="992"/>
                  </a:lnTo>
                  <a:lnTo>
                    <a:pt x="646" y="1001"/>
                  </a:lnTo>
                  <a:lnTo>
                    <a:pt x="655" y="1014"/>
                  </a:lnTo>
                  <a:lnTo>
                    <a:pt x="661" y="1029"/>
                  </a:lnTo>
                  <a:lnTo>
                    <a:pt x="664" y="1044"/>
                  </a:lnTo>
                  <a:lnTo>
                    <a:pt x="664" y="1058"/>
                  </a:lnTo>
                  <a:lnTo>
                    <a:pt x="660" y="1067"/>
                  </a:lnTo>
                  <a:lnTo>
                    <a:pt x="650" y="1072"/>
                  </a:lnTo>
                  <a:lnTo>
                    <a:pt x="638" y="1077"/>
                  </a:lnTo>
                  <a:lnTo>
                    <a:pt x="624" y="1086"/>
                  </a:lnTo>
                  <a:lnTo>
                    <a:pt x="611" y="1099"/>
                  </a:lnTo>
                  <a:lnTo>
                    <a:pt x="601" y="1114"/>
                  </a:lnTo>
                  <a:lnTo>
                    <a:pt x="595" y="1128"/>
                  </a:lnTo>
                  <a:lnTo>
                    <a:pt x="595" y="1141"/>
                  </a:lnTo>
                  <a:lnTo>
                    <a:pt x="603" y="1150"/>
                  </a:lnTo>
                  <a:lnTo>
                    <a:pt x="620" y="1153"/>
                  </a:lnTo>
                  <a:lnTo>
                    <a:pt x="640" y="1157"/>
                  </a:lnTo>
                  <a:lnTo>
                    <a:pt x="656" y="1165"/>
                  </a:lnTo>
                  <a:lnTo>
                    <a:pt x="667" y="1176"/>
                  </a:lnTo>
                  <a:lnTo>
                    <a:pt x="675" y="1190"/>
                  </a:lnTo>
                  <a:lnTo>
                    <a:pt x="677" y="1205"/>
                  </a:lnTo>
                  <a:lnTo>
                    <a:pt x="678" y="1219"/>
                  </a:lnTo>
                  <a:lnTo>
                    <a:pt x="675" y="1232"/>
                  </a:lnTo>
                  <a:lnTo>
                    <a:pt x="669" y="1241"/>
                  </a:lnTo>
                  <a:lnTo>
                    <a:pt x="664" y="1247"/>
                  </a:lnTo>
                  <a:lnTo>
                    <a:pt x="663" y="1251"/>
                  </a:lnTo>
                  <a:lnTo>
                    <a:pt x="666" y="1254"/>
                  </a:lnTo>
                  <a:lnTo>
                    <a:pt x="671" y="1255"/>
                  </a:lnTo>
                  <a:lnTo>
                    <a:pt x="679" y="1258"/>
                  </a:lnTo>
                  <a:lnTo>
                    <a:pt x="690" y="1260"/>
                  </a:lnTo>
                  <a:lnTo>
                    <a:pt x="701" y="1262"/>
                  </a:lnTo>
                  <a:lnTo>
                    <a:pt x="715" y="1267"/>
                  </a:lnTo>
                  <a:lnTo>
                    <a:pt x="730" y="1272"/>
                  </a:lnTo>
                  <a:lnTo>
                    <a:pt x="746" y="1276"/>
                  </a:lnTo>
                  <a:lnTo>
                    <a:pt x="759" y="1281"/>
                  </a:lnTo>
                  <a:lnTo>
                    <a:pt x="772" y="1287"/>
                  </a:lnTo>
                  <a:lnTo>
                    <a:pt x="783" y="1294"/>
                  </a:lnTo>
                  <a:lnTo>
                    <a:pt x="791" y="1301"/>
                  </a:lnTo>
                  <a:lnTo>
                    <a:pt x="795" y="1310"/>
                  </a:lnTo>
                  <a:lnTo>
                    <a:pt x="797" y="1320"/>
                  </a:lnTo>
                  <a:lnTo>
                    <a:pt x="795" y="1332"/>
                  </a:lnTo>
                  <a:lnTo>
                    <a:pt x="794" y="1343"/>
                  </a:lnTo>
                  <a:lnTo>
                    <a:pt x="793" y="1354"/>
                  </a:lnTo>
                  <a:lnTo>
                    <a:pt x="792" y="1363"/>
                  </a:lnTo>
                  <a:lnTo>
                    <a:pt x="788" y="1372"/>
                  </a:lnTo>
                  <a:lnTo>
                    <a:pt x="783" y="1381"/>
                  </a:lnTo>
                  <a:lnTo>
                    <a:pt x="773" y="1387"/>
                  </a:lnTo>
                  <a:lnTo>
                    <a:pt x="762" y="1394"/>
                  </a:lnTo>
                  <a:lnTo>
                    <a:pt x="747" y="1400"/>
                  </a:lnTo>
                  <a:lnTo>
                    <a:pt x="732" y="1407"/>
                  </a:lnTo>
                  <a:lnTo>
                    <a:pt x="717" y="1414"/>
                  </a:lnTo>
                  <a:lnTo>
                    <a:pt x="704" y="1422"/>
                  </a:lnTo>
                  <a:lnTo>
                    <a:pt x="695" y="1432"/>
                  </a:lnTo>
                  <a:lnTo>
                    <a:pt x="688" y="1442"/>
                  </a:lnTo>
                  <a:lnTo>
                    <a:pt x="686" y="1454"/>
                  </a:lnTo>
                  <a:lnTo>
                    <a:pt x="690" y="1466"/>
                  </a:lnTo>
                  <a:lnTo>
                    <a:pt x="696" y="1484"/>
                  </a:lnTo>
                  <a:lnTo>
                    <a:pt x="698" y="1503"/>
                  </a:lnTo>
                  <a:lnTo>
                    <a:pt x="695" y="1524"/>
                  </a:lnTo>
                  <a:lnTo>
                    <a:pt x="686" y="1545"/>
                  </a:lnTo>
                  <a:lnTo>
                    <a:pt x="672" y="1564"/>
                  </a:lnTo>
                  <a:lnTo>
                    <a:pt x="650" y="1578"/>
                  </a:lnTo>
                  <a:lnTo>
                    <a:pt x="623" y="1585"/>
                  </a:lnTo>
                  <a:lnTo>
                    <a:pt x="586" y="1585"/>
                  </a:lnTo>
                  <a:lnTo>
                    <a:pt x="566" y="1582"/>
                  </a:lnTo>
                  <a:lnTo>
                    <a:pt x="545" y="1580"/>
                  </a:lnTo>
                  <a:lnTo>
                    <a:pt x="526" y="1578"/>
                  </a:lnTo>
                  <a:lnTo>
                    <a:pt x="507" y="1574"/>
                  </a:lnTo>
                  <a:lnTo>
                    <a:pt x="489" y="1572"/>
                  </a:lnTo>
                  <a:lnTo>
                    <a:pt x="472" y="1568"/>
                  </a:lnTo>
                  <a:lnTo>
                    <a:pt x="456" y="1564"/>
                  </a:lnTo>
                  <a:lnTo>
                    <a:pt x="441" y="1560"/>
                  </a:lnTo>
                  <a:lnTo>
                    <a:pt x="427" y="1556"/>
                  </a:lnTo>
                  <a:lnTo>
                    <a:pt x="414" y="1551"/>
                  </a:lnTo>
                  <a:lnTo>
                    <a:pt x="402" y="1546"/>
                  </a:lnTo>
                  <a:lnTo>
                    <a:pt x="392" y="1541"/>
                  </a:lnTo>
                  <a:lnTo>
                    <a:pt x="384" y="1535"/>
                  </a:lnTo>
                  <a:lnTo>
                    <a:pt x="377" y="1529"/>
                  </a:lnTo>
                  <a:lnTo>
                    <a:pt x="372" y="1522"/>
                  </a:lnTo>
                  <a:lnTo>
                    <a:pt x="370" y="1515"/>
                  </a:lnTo>
                  <a:lnTo>
                    <a:pt x="366" y="1499"/>
                  </a:lnTo>
                  <a:lnTo>
                    <a:pt x="364" y="1479"/>
                  </a:lnTo>
                  <a:lnTo>
                    <a:pt x="361" y="1457"/>
                  </a:lnTo>
                  <a:lnTo>
                    <a:pt x="357" y="1435"/>
                  </a:lnTo>
                  <a:lnTo>
                    <a:pt x="351" y="1413"/>
                  </a:lnTo>
                  <a:lnTo>
                    <a:pt x="344" y="1392"/>
                  </a:lnTo>
                  <a:lnTo>
                    <a:pt x="334" y="1375"/>
                  </a:lnTo>
                  <a:lnTo>
                    <a:pt x="321" y="1362"/>
                  </a:lnTo>
                  <a:lnTo>
                    <a:pt x="305" y="1352"/>
                  </a:lnTo>
                  <a:lnTo>
                    <a:pt x="286" y="1340"/>
                  </a:lnTo>
                  <a:lnTo>
                    <a:pt x="266" y="1327"/>
                  </a:lnTo>
                  <a:lnTo>
                    <a:pt x="246" y="1316"/>
                  </a:lnTo>
                  <a:lnTo>
                    <a:pt x="227" y="1304"/>
                  </a:lnTo>
                  <a:lnTo>
                    <a:pt x="214" y="1291"/>
                  </a:lnTo>
                  <a:lnTo>
                    <a:pt x="206" y="1280"/>
                  </a:lnTo>
                  <a:lnTo>
                    <a:pt x="208" y="1269"/>
                  </a:lnTo>
                  <a:lnTo>
                    <a:pt x="210" y="1259"/>
                  </a:lnTo>
                  <a:lnTo>
                    <a:pt x="210" y="1246"/>
                  </a:lnTo>
                  <a:lnTo>
                    <a:pt x="209" y="1233"/>
                  </a:lnTo>
                  <a:lnTo>
                    <a:pt x="206" y="1219"/>
                  </a:lnTo>
                  <a:lnTo>
                    <a:pt x="204" y="1205"/>
                  </a:lnTo>
                  <a:lnTo>
                    <a:pt x="203" y="1193"/>
                  </a:lnTo>
                  <a:lnTo>
                    <a:pt x="205" y="1182"/>
                  </a:lnTo>
                  <a:lnTo>
                    <a:pt x="210" y="1174"/>
                  </a:lnTo>
                  <a:lnTo>
                    <a:pt x="217" y="1167"/>
                  </a:lnTo>
                  <a:lnTo>
                    <a:pt x="225" y="1161"/>
                  </a:lnTo>
                  <a:lnTo>
                    <a:pt x="232" y="1156"/>
                  </a:lnTo>
                  <a:lnTo>
                    <a:pt x="239" y="1150"/>
                  </a:lnTo>
                  <a:lnTo>
                    <a:pt x="241" y="1145"/>
                  </a:lnTo>
                  <a:lnTo>
                    <a:pt x="242" y="1139"/>
                  </a:lnTo>
                  <a:lnTo>
                    <a:pt x="238" y="1131"/>
                  </a:lnTo>
                  <a:lnTo>
                    <a:pt x="228" y="1123"/>
                  </a:lnTo>
                  <a:lnTo>
                    <a:pt x="217" y="1112"/>
                  </a:lnTo>
                  <a:lnTo>
                    <a:pt x="204" y="1096"/>
                  </a:lnTo>
                  <a:lnTo>
                    <a:pt x="191" y="1080"/>
                  </a:lnTo>
                  <a:lnTo>
                    <a:pt x="179" y="1064"/>
                  </a:lnTo>
                  <a:lnTo>
                    <a:pt x="166" y="1049"/>
                  </a:lnTo>
                  <a:lnTo>
                    <a:pt x="155" y="1036"/>
                  </a:lnTo>
                  <a:lnTo>
                    <a:pt x="147" y="1028"/>
                  </a:lnTo>
                  <a:lnTo>
                    <a:pt x="140" y="1026"/>
                  </a:lnTo>
                  <a:lnTo>
                    <a:pt x="133" y="1027"/>
                  </a:lnTo>
                  <a:lnTo>
                    <a:pt x="126" y="1027"/>
                  </a:lnTo>
                  <a:lnTo>
                    <a:pt x="118" y="1025"/>
                  </a:lnTo>
                  <a:lnTo>
                    <a:pt x="110" y="1021"/>
                  </a:lnTo>
                  <a:lnTo>
                    <a:pt x="104" y="1014"/>
                  </a:lnTo>
                  <a:lnTo>
                    <a:pt x="99" y="1004"/>
                  </a:lnTo>
                  <a:lnTo>
                    <a:pt x="96" y="990"/>
                  </a:lnTo>
                  <a:lnTo>
                    <a:pt x="96" y="972"/>
                  </a:lnTo>
                  <a:lnTo>
                    <a:pt x="97" y="952"/>
                  </a:lnTo>
                  <a:lnTo>
                    <a:pt x="97" y="933"/>
                  </a:lnTo>
                  <a:lnTo>
                    <a:pt x="97" y="916"/>
                  </a:lnTo>
                  <a:lnTo>
                    <a:pt x="97" y="901"/>
                  </a:lnTo>
                  <a:lnTo>
                    <a:pt x="94" y="888"/>
                  </a:lnTo>
                  <a:lnTo>
                    <a:pt x="89" y="878"/>
                  </a:lnTo>
                  <a:lnTo>
                    <a:pt x="82" y="873"/>
                  </a:lnTo>
                  <a:lnTo>
                    <a:pt x="73" y="870"/>
                  </a:lnTo>
                  <a:lnTo>
                    <a:pt x="61" y="869"/>
                  </a:lnTo>
                  <a:lnTo>
                    <a:pt x="49" y="865"/>
                  </a:lnTo>
                  <a:lnTo>
                    <a:pt x="36" y="858"/>
                  </a:lnTo>
                  <a:lnTo>
                    <a:pt x="23" y="848"/>
                  </a:lnTo>
                  <a:lnTo>
                    <a:pt x="13" y="837"/>
                  </a:lnTo>
                  <a:lnTo>
                    <a:pt x="5" y="824"/>
                  </a:lnTo>
                  <a:lnTo>
                    <a:pt x="0" y="811"/>
                  </a:lnTo>
                  <a:lnTo>
                    <a:pt x="1" y="796"/>
                  </a:lnTo>
                  <a:lnTo>
                    <a:pt x="5" y="785"/>
                  </a:lnTo>
                  <a:lnTo>
                    <a:pt x="8" y="775"/>
                  </a:lnTo>
                  <a:lnTo>
                    <a:pt x="12" y="769"/>
                  </a:lnTo>
                  <a:lnTo>
                    <a:pt x="15" y="766"/>
                  </a:lnTo>
                  <a:lnTo>
                    <a:pt x="20" y="764"/>
                  </a:lnTo>
                  <a:lnTo>
                    <a:pt x="25" y="763"/>
                  </a:lnTo>
                  <a:lnTo>
                    <a:pt x="31" y="761"/>
                  </a:lnTo>
                  <a:lnTo>
                    <a:pt x="38" y="759"/>
                  </a:lnTo>
                  <a:lnTo>
                    <a:pt x="46" y="756"/>
                  </a:lnTo>
                  <a:lnTo>
                    <a:pt x="54" y="751"/>
                  </a:lnTo>
                  <a:lnTo>
                    <a:pt x="61" y="744"/>
                  </a:lnTo>
                  <a:lnTo>
                    <a:pt x="67" y="737"/>
                  </a:lnTo>
                  <a:lnTo>
                    <a:pt x="71" y="729"/>
                  </a:lnTo>
                  <a:lnTo>
                    <a:pt x="72" y="721"/>
                  </a:lnTo>
                  <a:lnTo>
                    <a:pt x="71" y="713"/>
                  </a:lnTo>
                  <a:lnTo>
                    <a:pt x="66" y="703"/>
                  </a:lnTo>
                  <a:lnTo>
                    <a:pt x="61" y="696"/>
                  </a:lnTo>
                  <a:lnTo>
                    <a:pt x="59" y="689"/>
                  </a:lnTo>
                  <a:lnTo>
                    <a:pt x="59" y="683"/>
                  </a:lnTo>
                  <a:lnTo>
                    <a:pt x="61" y="678"/>
                  </a:lnTo>
                  <a:lnTo>
                    <a:pt x="66" y="673"/>
                  </a:lnTo>
                  <a:lnTo>
                    <a:pt x="72" y="670"/>
                  </a:lnTo>
                  <a:lnTo>
                    <a:pt x="81" y="667"/>
                  </a:lnTo>
                  <a:lnTo>
                    <a:pt x="92" y="666"/>
                  </a:lnTo>
                  <a:lnTo>
                    <a:pt x="102" y="664"/>
                  </a:lnTo>
                  <a:lnTo>
                    <a:pt x="111" y="661"/>
                  </a:lnTo>
                  <a:lnTo>
                    <a:pt x="117" y="656"/>
                  </a:lnTo>
                  <a:lnTo>
                    <a:pt x="122" y="650"/>
                  </a:lnTo>
                  <a:lnTo>
                    <a:pt x="125" y="644"/>
                  </a:lnTo>
                  <a:lnTo>
                    <a:pt x="126" y="636"/>
                  </a:lnTo>
                  <a:lnTo>
                    <a:pt x="126" y="628"/>
                  </a:lnTo>
                  <a:lnTo>
                    <a:pt x="126" y="618"/>
                  </a:lnTo>
                  <a:lnTo>
                    <a:pt x="124" y="607"/>
                  </a:lnTo>
                  <a:lnTo>
                    <a:pt x="118" y="596"/>
                  </a:lnTo>
                  <a:lnTo>
                    <a:pt x="111" y="584"/>
                  </a:lnTo>
                  <a:lnTo>
                    <a:pt x="102" y="572"/>
                  </a:lnTo>
                  <a:lnTo>
                    <a:pt x="93" y="561"/>
                  </a:lnTo>
                  <a:lnTo>
                    <a:pt x="83" y="549"/>
                  </a:lnTo>
                  <a:lnTo>
                    <a:pt x="77" y="540"/>
                  </a:lnTo>
                  <a:lnTo>
                    <a:pt x="71" y="532"/>
                  </a:lnTo>
                  <a:lnTo>
                    <a:pt x="65" y="525"/>
                  </a:lnTo>
                  <a:lnTo>
                    <a:pt x="60" y="519"/>
                  </a:lnTo>
                  <a:lnTo>
                    <a:pt x="56" y="512"/>
                  </a:lnTo>
                  <a:lnTo>
                    <a:pt x="51" y="505"/>
                  </a:lnTo>
                  <a:lnTo>
                    <a:pt x="49" y="498"/>
                  </a:lnTo>
                  <a:lnTo>
                    <a:pt x="48" y="491"/>
                  </a:lnTo>
                  <a:lnTo>
                    <a:pt x="49" y="483"/>
                  </a:lnTo>
                  <a:lnTo>
                    <a:pt x="52" y="474"/>
                  </a:lnTo>
                  <a:lnTo>
                    <a:pt x="56" y="463"/>
                  </a:lnTo>
                  <a:lnTo>
                    <a:pt x="59" y="451"/>
                  </a:lnTo>
                  <a:lnTo>
                    <a:pt x="63" y="437"/>
                  </a:lnTo>
                  <a:lnTo>
                    <a:pt x="66" y="423"/>
                  </a:lnTo>
                  <a:lnTo>
                    <a:pt x="71" y="409"/>
                  </a:lnTo>
                  <a:lnTo>
                    <a:pt x="78" y="396"/>
                  </a:lnTo>
                  <a:lnTo>
                    <a:pt x="86" y="385"/>
                  </a:lnTo>
                  <a:lnTo>
                    <a:pt x="96" y="374"/>
                  </a:lnTo>
                  <a:lnTo>
                    <a:pt x="107" y="365"/>
                  </a:lnTo>
                  <a:lnTo>
                    <a:pt x="116" y="353"/>
                  </a:lnTo>
                  <a:lnTo>
                    <a:pt x="124" y="339"/>
                  </a:lnTo>
                  <a:lnTo>
                    <a:pt x="133" y="327"/>
                  </a:lnTo>
                  <a:lnTo>
                    <a:pt x="144" y="315"/>
                  </a:lnTo>
                  <a:lnTo>
                    <a:pt x="158" y="307"/>
                  </a:lnTo>
                  <a:lnTo>
                    <a:pt x="174" y="302"/>
                  </a:lnTo>
                  <a:lnTo>
                    <a:pt x="194" y="302"/>
                  </a:lnTo>
                  <a:lnTo>
                    <a:pt x="214" y="306"/>
                  </a:lnTo>
                  <a:lnTo>
                    <a:pt x="232" y="308"/>
                  </a:lnTo>
                  <a:lnTo>
                    <a:pt x="246" y="309"/>
                  </a:lnTo>
                  <a:lnTo>
                    <a:pt x="257" y="309"/>
                  </a:lnTo>
                  <a:lnTo>
                    <a:pt x="267" y="306"/>
                  </a:lnTo>
                  <a:lnTo>
                    <a:pt x="275" y="299"/>
                  </a:lnTo>
                  <a:lnTo>
                    <a:pt x="281" y="288"/>
                  </a:lnTo>
                  <a:lnTo>
                    <a:pt x="286" y="272"/>
                  </a:lnTo>
                  <a:lnTo>
                    <a:pt x="290" y="256"/>
                  </a:lnTo>
                  <a:lnTo>
                    <a:pt x="291" y="242"/>
                  </a:lnTo>
                  <a:lnTo>
                    <a:pt x="291" y="232"/>
                  </a:lnTo>
                  <a:lnTo>
                    <a:pt x="292" y="221"/>
                  </a:lnTo>
                  <a:lnTo>
                    <a:pt x="294" y="213"/>
                  </a:lnTo>
                  <a:lnTo>
                    <a:pt x="303" y="206"/>
                  </a:lnTo>
                  <a:lnTo>
                    <a:pt x="315" y="199"/>
                  </a:lnTo>
                  <a:lnTo>
                    <a:pt x="337" y="193"/>
                  </a:lnTo>
                  <a:lnTo>
                    <a:pt x="361" y="189"/>
                  </a:lnTo>
                  <a:lnTo>
                    <a:pt x="377" y="184"/>
                  </a:lnTo>
                  <a:lnTo>
                    <a:pt x="388" y="182"/>
                  </a:lnTo>
                  <a:lnTo>
                    <a:pt x="395" y="177"/>
                  </a:lnTo>
                  <a:lnTo>
                    <a:pt x="399" y="171"/>
                  </a:lnTo>
                  <a:lnTo>
                    <a:pt x="400" y="163"/>
                  </a:lnTo>
                  <a:lnTo>
                    <a:pt x="399" y="150"/>
                  </a:lnTo>
                  <a:lnTo>
                    <a:pt x="398" y="133"/>
                  </a:lnTo>
                  <a:lnTo>
                    <a:pt x="397" y="114"/>
                  </a:lnTo>
                  <a:lnTo>
                    <a:pt x="395" y="101"/>
                  </a:lnTo>
                  <a:lnTo>
                    <a:pt x="393" y="90"/>
                  </a:lnTo>
                  <a:lnTo>
                    <a:pt x="394" y="81"/>
                  </a:lnTo>
                  <a:lnTo>
                    <a:pt x="395" y="74"/>
                  </a:lnTo>
                  <a:lnTo>
                    <a:pt x="400" y="67"/>
                  </a:lnTo>
                  <a:lnTo>
                    <a:pt x="408" y="60"/>
                  </a:lnTo>
                  <a:lnTo>
                    <a:pt x="421" y="52"/>
                  </a:lnTo>
                  <a:lnTo>
                    <a:pt x="428" y="46"/>
                  </a:lnTo>
                  <a:lnTo>
                    <a:pt x="435" y="40"/>
                  </a:lnTo>
                  <a:lnTo>
                    <a:pt x="441" y="33"/>
                  </a:lnTo>
                  <a:lnTo>
                    <a:pt x="446" y="26"/>
                  </a:lnTo>
                  <a:lnTo>
                    <a:pt x="451" y="19"/>
                  </a:lnTo>
                  <a:lnTo>
                    <a:pt x="456" y="14"/>
                  </a:lnTo>
                  <a:lnTo>
                    <a:pt x="460" y="7"/>
                  </a:lnTo>
                  <a:lnTo>
                    <a:pt x="465" y="0"/>
                  </a:lnTo>
                  <a:lnTo>
                    <a:pt x="467" y="3"/>
                  </a:lnTo>
                  <a:lnTo>
                    <a:pt x="471" y="5"/>
                  </a:lnTo>
                  <a:lnTo>
                    <a:pt x="474" y="8"/>
                  </a:lnTo>
                  <a:lnTo>
                    <a:pt x="479" y="10"/>
                  </a:lnTo>
                  <a:lnTo>
                    <a:pt x="482" y="11"/>
                  </a:lnTo>
                  <a:lnTo>
                    <a:pt x="488" y="14"/>
                  </a:lnTo>
                  <a:lnTo>
                    <a:pt x="494" y="14"/>
                  </a:lnTo>
                  <a:lnTo>
                    <a:pt x="500" y="15"/>
                  </a:lnTo>
                  <a:lnTo>
                    <a:pt x="526" y="19"/>
                  </a:lnTo>
                  <a:lnTo>
                    <a:pt x="548" y="27"/>
                  </a:lnTo>
                  <a:lnTo>
                    <a:pt x="565" y="38"/>
                  </a:lnTo>
                  <a:lnTo>
                    <a:pt x="579" y="48"/>
                  </a:lnTo>
                  <a:lnTo>
                    <a:pt x="590" y="60"/>
                  </a:lnTo>
                  <a:lnTo>
                    <a:pt x="599" y="70"/>
                  </a:lnTo>
                  <a:lnTo>
                    <a:pt x="609" y="78"/>
                  </a:lnTo>
                  <a:lnTo>
                    <a:pt x="618" y="84"/>
                  </a:lnTo>
                  <a:lnTo>
                    <a:pt x="628" y="87"/>
                  </a:lnTo>
                  <a:lnTo>
                    <a:pt x="639" y="87"/>
                  </a:lnTo>
                  <a:lnTo>
                    <a:pt x="650" y="85"/>
                  </a:lnTo>
                  <a:lnTo>
                    <a:pt x="662" y="81"/>
                  </a:lnTo>
                  <a:lnTo>
                    <a:pt x="672" y="75"/>
                  </a:lnTo>
                  <a:lnTo>
                    <a:pt x="682" y="67"/>
                  </a:lnTo>
                  <a:lnTo>
                    <a:pt x="690" y="56"/>
                  </a:lnTo>
                  <a:lnTo>
                    <a:pt x="695" y="45"/>
                  </a:lnTo>
                  <a:lnTo>
                    <a:pt x="700" y="34"/>
                  </a:lnTo>
                  <a:lnTo>
                    <a:pt x="710" y="30"/>
                  </a:lnTo>
                  <a:lnTo>
                    <a:pt x="721" y="29"/>
                  </a:lnTo>
                  <a:lnTo>
                    <a:pt x="735" y="31"/>
                  </a:lnTo>
                  <a:lnTo>
                    <a:pt x="750" y="38"/>
                  </a:lnTo>
                  <a:lnTo>
                    <a:pt x="765" y="47"/>
                  </a:lnTo>
                  <a:lnTo>
                    <a:pt x="779" y="58"/>
                  </a:lnTo>
                  <a:lnTo>
                    <a:pt x="792" y="70"/>
                  </a:lnTo>
                  <a:lnTo>
                    <a:pt x="804" y="82"/>
                  </a:lnTo>
                  <a:lnTo>
                    <a:pt x="814" y="90"/>
                  </a:lnTo>
                  <a:lnTo>
                    <a:pt x="824" y="96"/>
                  </a:lnTo>
                  <a:lnTo>
                    <a:pt x="835" y="97"/>
                  </a:lnTo>
                  <a:lnTo>
                    <a:pt x="844" y="96"/>
                  </a:lnTo>
                  <a:lnTo>
                    <a:pt x="855" y="91"/>
                  </a:lnTo>
                  <a:lnTo>
                    <a:pt x="865" y="84"/>
                  </a:lnTo>
                  <a:lnTo>
                    <a:pt x="875" y="75"/>
                  </a:lnTo>
                  <a:lnTo>
                    <a:pt x="886" y="66"/>
                  </a:lnTo>
                  <a:lnTo>
                    <a:pt x="895" y="59"/>
                  </a:lnTo>
                  <a:lnTo>
                    <a:pt x="903" y="55"/>
                  </a:lnTo>
                  <a:lnTo>
                    <a:pt x="911" y="54"/>
                  </a:lnTo>
                  <a:lnTo>
                    <a:pt x="918" y="54"/>
                  </a:lnTo>
                  <a:lnTo>
                    <a:pt x="925" y="58"/>
                  </a:lnTo>
                  <a:lnTo>
                    <a:pt x="932" y="61"/>
                  </a:lnTo>
                  <a:lnTo>
                    <a:pt x="938" y="66"/>
                  </a:lnTo>
                  <a:lnTo>
                    <a:pt x="947" y="75"/>
                  </a:lnTo>
                  <a:lnTo>
                    <a:pt x="954" y="83"/>
                  </a:lnTo>
                  <a:lnTo>
                    <a:pt x="960" y="85"/>
                  </a:lnTo>
                  <a:lnTo>
                    <a:pt x="968" y="77"/>
                  </a:lnTo>
                  <a:lnTo>
                    <a:pt x="973" y="73"/>
                  </a:lnTo>
                  <a:lnTo>
                    <a:pt x="979" y="73"/>
                  </a:lnTo>
                  <a:lnTo>
                    <a:pt x="986" y="76"/>
                  </a:lnTo>
                  <a:lnTo>
                    <a:pt x="991" y="82"/>
                  </a:lnTo>
                  <a:lnTo>
                    <a:pt x="997" y="90"/>
                  </a:lnTo>
                  <a:lnTo>
                    <a:pt x="1001" y="99"/>
                  </a:lnTo>
                  <a:lnTo>
                    <a:pt x="1003" y="109"/>
                  </a:lnTo>
                  <a:lnTo>
                    <a:pt x="1003" y="119"/>
                  </a:lnTo>
                  <a:lnTo>
                    <a:pt x="1002" y="128"/>
                  </a:lnTo>
                  <a:lnTo>
                    <a:pt x="1005" y="136"/>
                  </a:lnTo>
                  <a:lnTo>
                    <a:pt x="1010" y="143"/>
                  </a:lnTo>
                  <a:lnTo>
                    <a:pt x="1018" y="148"/>
                  </a:lnTo>
                  <a:lnTo>
                    <a:pt x="1026" y="153"/>
                  </a:lnTo>
                  <a:lnTo>
                    <a:pt x="1037" y="155"/>
                  </a:lnTo>
                  <a:lnTo>
                    <a:pt x="1046" y="155"/>
                  </a:lnTo>
                  <a:lnTo>
                    <a:pt x="1056" y="154"/>
                  </a:lnTo>
                  <a:lnTo>
                    <a:pt x="1067" y="153"/>
                  </a:lnTo>
                  <a:lnTo>
                    <a:pt x="1076" y="152"/>
                  </a:lnTo>
                  <a:lnTo>
                    <a:pt x="1088" y="152"/>
                  </a:lnTo>
                  <a:lnTo>
                    <a:pt x="1098" y="153"/>
                  </a:lnTo>
                  <a:lnTo>
                    <a:pt x="1110" y="156"/>
                  </a:lnTo>
                  <a:lnTo>
                    <a:pt x="1120" y="160"/>
                  </a:lnTo>
                  <a:lnTo>
                    <a:pt x="1132" y="167"/>
                  </a:lnTo>
                  <a:lnTo>
                    <a:pt x="1142" y="175"/>
                  </a:lnTo>
                  <a:lnTo>
                    <a:pt x="1151" y="182"/>
                  </a:lnTo>
                  <a:lnTo>
                    <a:pt x="1159" y="185"/>
                  </a:lnTo>
                  <a:lnTo>
                    <a:pt x="1164" y="184"/>
                  </a:lnTo>
                  <a:lnTo>
                    <a:pt x="1170" y="182"/>
                  </a:lnTo>
                  <a:lnTo>
                    <a:pt x="1175" y="178"/>
                  </a:lnTo>
                  <a:lnTo>
                    <a:pt x="1181" y="175"/>
                  </a:lnTo>
                  <a:lnTo>
                    <a:pt x="1191" y="171"/>
                  </a:lnTo>
                  <a:lnTo>
                    <a:pt x="1202" y="170"/>
                  </a:lnTo>
                  <a:lnTo>
                    <a:pt x="1215" y="169"/>
                  </a:lnTo>
                  <a:lnTo>
                    <a:pt x="1224" y="167"/>
                  </a:lnTo>
                  <a:lnTo>
                    <a:pt x="1234" y="165"/>
                  </a:lnTo>
                  <a:lnTo>
                    <a:pt x="1242" y="163"/>
                  </a:lnTo>
                  <a:lnTo>
                    <a:pt x="1252" y="164"/>
                  </a:lnTo>
                  <a:lnTo>
                    <a:pt x="1266" y="168"/>
                  </a:lnTo>
                  <a:lnTo>
                    <a:pt x="1284" y="176"/>
                  </a:lnTo>
                  <a:lnTo>
                    <a:pt x="1309" y="189"/>
                  </a:lnTo>
                  <a:lnTo>
                    <a:pt x="1323" y="197"/>
                  </a:lnTo>
                  <a:lnTo>
                    <a:pt x="1336" y="205"/>
                  </a:lnTo>
                  <a:lnTo>
                    <a:pt x="1347" y="213"/>
                  </a:lnTo>
                  <a:lnTo>
                    <a:pt x="1358" y="220"/>
                  </a:lnTo>
                  <a:lnTo>
                    <a:pt x="1368" y="228"/>
                  </a:lnTo>
                  <a:lnTo>
                    <a:pt x="1379" y="234"/>
                  </a:lnTo>
                  <a:lnTo>
                    <a:pt x="1388" y="241"/>
                  </a:lnTo>
                  <a:lnTo>
                    <a:pt x="1396" y="245"/>
                  </a:lnTo>
                  <a:close/>
                </a:path>
              </a:pathLst>
            </a:custGeom>
            <a:gradFill>
              <a:gsLst>
                <a:gs pos="0">
                  <a:srgbClr val="00B0F0"/>
                </a:gs>
                <a:gs pos="54000">
                  <a:srgbClr val="7AD6F7"/>
                </a:gs>
                <a:gs pos="100000">
                  <a:schemeClr val="bg1"/>
                </a:gs>
              </a:gsLst>
              <a:lin ang="5400000" scaled="0"/>
            </a:gra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2" name="Freeform 848"/>
            <p:cNvSpPr>
              <a:spLocks/>
            </p:cNvSpPr>
            <p:nvPr/>
          </p:nvSpPr>
          <p:spPr bwMode="auto">
            <a:xfrm>
              <a:off x="9155158" y="2436158"/>
              <a:ext cx="496915" cy="520484"/>
            </a:xfrm>
            <a:custGeom>
              <a:avLst/>
              <a:gdLst>
                <a:gd name="T0" fmla="*/ 1344 w 1396"/>
                <a:gd name="T1" fmla="*/ 313 h 1585"/>
                <a:gd name="T2" fmla="*/ 1251 w 1396"/>
                <a:gd name="T3" fmla="*/ 349 h 1585"/>
                <a:gd name="T4" fmla="*/ 1251 w 1396"/>
                <a:gd name="T5" fmla="*/ 438 h 1585"/>
                <a:gd name="T6" fmla="*/ 1233 w 1396"/>
                <a:gd name="T7" fmla="*/ 528 h 1585"/>
                <a:gd name="T8" fmla="*/ 1163 w 1396"/>
                <a:gd name="T9" fmla="*/ 583 h 1585"/>
                <a:gd name="T10" fmla="*/ 1083 w 1396"/>
                <a:gd name="T11" fmla="*/ 591 h 1585"/>
                <a:gd name="T12" fmla="*/ 958 w 1396"/>
                <a:gd name="T13" fmla="*/ 558 h 1585"/>
                <a:gd name="T14" fmla="*/ 893 w 1396"/>
                <a:gd name="T15" fmla="*/ 541 h 1585"/>
                <a:gd name="T16" fmla="*/ 809 w 1396"/>
                <a:gd name="T17" fmla="*/ 579 h 1585"/>
                <a:gd name="T18" fmla="*/ 771 w 1396"/>
                <a:gd name="T19" fmla="*/ 623 h 1585"/>
                <a:gd name="T20" fmla="*/ 764 w 1396"/>
                <a:gd name="T21" fmla="*/ 689 h 1585"/>
                <a:gd name="T22" fmla="*/ 669 w 1396"/>
                <a:gd name="T23" fmla="*/ 718 h 1585"/>
                <a:gd name="T24" fmla="*/ 588 w 1396"/>
                <a:gd name="T25" fmla="*/ 824 h 1585"/>
                <a:gd name="T26" fmla="*/ 617 w 1396"/>
                <a:gd name="T27" fmla="*/ 925 h 1585"/>
                <a:gd name="T28" fmla="*/ 613 w 1396"/>
                <a:gd name="T29" fmla="*/ 986 h 1585"/>
                <a:gd name="T30" fmla="*/ 660 w 1396"/>
                <a:gd name="T31" fmla="*/ 1067 h 1585"/>
                <a:gd name="T32" fmla="*/ 603 w 1396"/>
                <a:gd name="T33" fmla="*/ 1150 h 1585"/>
                <a:gd name="T34" fmla="*/ 675 w 1396"/>
                <a:gd name="T35" fmla="*/ 1232 h 1585"/>
                <a:gd name="T36" fmla="*/ 701 w 1396"/>
                <a:gd name="T37" fmla="*/ 1262 h 1585"/>
                <a:gd name="T38" fmla="*/ 795 w 1396"/>
                <a:gd name="T39" fmla="*/ 1310 h 1585"/>
                <a:gd name="T40" fmla="*/ 773 w 1396"/>
                <a:gd name="T41" fmla="*/ 1387 h 1585"/>
                <a:gd name="T42" fmla="*/ 686 w 1396"/>
                <a:gd name="T43" fmla="*/ 1454 h 1585"/>
                <a:gd name="T44" fmla="*/ 623 w 1396"/>
                <a:gd name="T45" fmla="*/ 1585 h 1585"/>
                <a:gd name="T46" fmla="*/ 456 w 1396"/>
                <a:gd name="T47" fmla="*/ 1564 h 1585"/>
                <a:gd name="T48" fmla="*/ 370 w 1396"/>
                <a:gd name="T49" fmla="*/ 1515 h 1585"/>
                <a:gd name="T50" fmla="*/ 321 w 1396"/>
                <a:gd name="T51" fmla="*/ 1362 h 1585"/>
                <a:gd name="T52" fmla="*/ 208 w 1396"/>
                <a:gd name="T53" fmla="*/ 1269 h 1585"/>
                <a:gd name="T54" fmla="*/ 210 w 1396"/>
                <a:gd name="T55" fmla="*/ 1174 h 1585"/>
                <a:gd name="T56" fmla="*/ 228 w 1396"/>
                <a:gd name="T57" fmla="*/ 1123 h 1585"/>
                <a:gd name="T58" fmla="*/ 140 w 1396"/>
                <a:gd name="T59" fmla="*/ 1026 h 1585"/>
                <a:gd name="T60" fmla="*/ 96 w 1396"/>
                <a:gd name="T61" fmla="*/ 972 h 1585"/>
                <a:gd name="T62" fmla="*/ 73 w 1396"/>
                <a:gd name="T63" fmla="*/ 870 h 1585"/>
                <a:gd name="T64" fmla="*/ 1 w 1396"/>
                <a:gd name="T65" fmla="*/ 796 h 1585"/>
                <a:gd name="T66" fmla="*/ 38 w 1396"/>
                <a:gd name="T67" fmla="*/ 759 h 1585"/>
                <a:gd name="T68" fmla="*/ 66 w 1396"/>
                <a:gd name="T69" fmla="*/ 703 h 1585"/>
                <a:gd name="T70" fmla="*/ 92 w 1396"/>
                <a:gd name="T71" fmla="*/ 666 h 1585"/>
                <a:gd name="T72" fmla="*/ 126 w 1396"/>
                <a:gd name="T73" fmla="*/ 618 h 1585"/>
                <a:gd name="T74" fmla="*/ 71 w 1396"/>
                <a:gd name="T75" fmla="*/ 532 h 1585"/>
                <a:gd name="T76" fmla="*/ 52 w 1396"/>
                <a:gd name="T77" fmla="*/ 474 h 1585"/>
                <a:gd name="T78" fmla="*/ 96 w 1396"/>
                <a:gd name="T79" fmla="*/ 374 h 1585"/>
                <a:gd name="T80" fmla="*/ 194 w 1396"/>
                <a:gd name="T81" fmla="*/ 302 h 1585"/>
                <a:gd name="T82" fmla="*/ 286 w 1396"/>
                <a:gd name="T83" fmla="*/ 272 h 1585"/>
                <a:gd name="T84" fmla="*/ 337 w 1396"/>
                <a:gd name="T85" fmla="*/ 193 h 1585"/>
                <a:gd name="T86" fmla="*/ 398 w 1396"/>
                <a:gd name="T87" fmla="*/ 133 h 1585"/>
                <a:gd name="T88" fmla="*/ 421 w 1396"/>
                <a:gd name="T89" fmla="*/ 52 h 1585"/>
                <a:gd name="T90" fmla="*/ 465 w 1396"/>
                <a:gd name="T91" fmla="*/ 0 h 1585"/>
                <a:gd name="T92" fmla="*/ 500 w 1396"/>
                <a:gd name="T93" fmla="*/ 15 h 1585"/>
                <a:gd name="T94" fmla="*/ 618 w 1396"/>
                <a:gd name="T95" fmla="*/ 84 h 1585"/>
                <a:gd name="T96" fmla="*/ 695 w 1396"/>
                <a:gd name="T97" fmla="*/ 45 h 1585"/>
                <a:gd name="T98" fmla="*/ 792 w 1396"/>
                <a:gd name="T99" fmla="*/ 70 h 1585"/>
                <a:gd name="T100" fmla="*/ 875 w 1396"/>
                <a:gd name="T101" fmla="*/ 75 h 1585"/>
                <a:gd name="T102" fmla="*/ 938 w 1396"/>
                <a:gd name="T103" fmla="*/ 66 h 1585"/>
                <a:gd name="T104" fmla="*/ 986 w 1396"/>
                <a:gd name="T105" fmla="*/ 76 h 1585"/>
                <a:gd name="T106" fmla="*/ 1010 w 1396"/>
                <a:gd name="T107" fmla="*/ 143 h 1585"/>
                <a:gd name="T108" fmla="*/ 1088 w 1396"/>
                <a:gd name="T109" fmla="*/ 152 h 1585"/>
                <a:gd name="T110" fmla="*/ 1164 w 1396"/>
                <a:gd name="T111" fmla="*/ 184 h 1585"/>
                <a:gd name="T112" fmla="*/ 1234 w 1396"/>
                <a:gd name="T113" fmla="*/ 165 h 1585"/>
                <a:gd name="T114" fmla="*/ 1347 w 1396"/>
                <a:gd name="T115" fmla="*/ 213 h 15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396" h="1585">
                  <a:moveTo>
                    <a:pt x="1396" y="245"/>
                  </a:moveTo>
                  <a:lnTo>
                    <a:pt x="1396" y="245"/>
                  </a:lnTo>
                  <a:lnTo>
                    <a:pt x="1389" y="257"/>
                  </a:lnTo>
                  <a:lnTo>
                    <a:pt x="1381" y="270"/>
                  </a:lnTo>
                  <a:lnTo>
                    <a:pt x="1374" y="281"/>
                  </a:lnTo>
                  <a:lnTo>
                    <a:pt x="1366" y="292"/>
                  </a:lnTo>
                  <a:lnTo>
                    <a:pt x="1358" y="300"/>
                  </a:lnTo>
                  <a:lnTo>
                    <a:pt x="1351" y="308"/>
                  </a:lnTo>
                  <a:lnTo>
                    <a:pt x="1344" y="313"/>
                  </a:lnTo>
                  <a:lnTo>
                    <a:pt x="1337" y="314"/>
                  </a:lnTo>
                  <a:lnTo>
                    <a:pt x="1337" y="314"/>
                  </a:lnTo>
                  <a:lnTo>
                    <a:pt x="1325" y="315"/>
                  </a:lnTo>
                  <a:lnTo>
                    <a:pt x="1310" y="317"/>
                  </a:lnTo>
                  <a:lnTo>
                    <a:pt x="1295" y="322"/>
                  </a:lnTo>
                  <a:lnTo>
                    <a:pt x="1280" y="328"/>
                  </a:lnTo>
                  <a:lnTo>
                    <a:pt x="1267" y="335"/>
                  </a:lnTo>
                  <a:lnTo>
                    <a:pt x="1257" y="342"/>
                  </a:lnTo>
                  <a:lnTo>
                    <a:pt x="1251" y="349"/>
                  </a:lnTo>
                  <a:lnTo>
                    <a:pt x="1251" y="356"/>
                  </a:lnTo>
                  <a:lnTo>
                    <a:pt x="1251" y="356"/>
                  </a:lnTo>
                  <a:lnTo>
                    <a:pt x="1253" y="364"/>
                  </a:lnTo>
                  <a:lnTo>
                    <a:pt x="1255" y="375"/>
                  </a:lnTo>
                  <a:lnTo>
                    <a:pt x="1253" y="388"/>
                  </a:lnTo>
                  <a:lnTo>
                    <a:pt x="1252" y="402"/>
                  </a:lnTo>
                  <a:lnTo>
                    <a:pt x="1251" y="415"/>
                  </a:lnTo>
                  <a:lnTo>
                    <a:pt x="1250" y="427"/>
                  </a:lnTo>
                  <a:lnTo>
                    <a:pt x="1251" y="438"/>
                  </a:lnTo>
                  <a:lnTo>
                    <a:pt x="1253" y="446"/>
                  </a:lnTo>
                  <a:lnTo>
                    <a:pt x="1253" y="446"/>
                  </a:lnTo>
                  <a:lnTo>
                    <a:pt x="1256" y="454"/>
                  </a:lnTo>
                  <a:lnTo>
                    <a:pt x="1256" y="466"/>
                  </a:lnTo>
                  <a:lnTo>
                    <a:pt x="1255" y="478"/>
                  </a:lnTo>
                  <a:lnTo>
                    <a:pt x="1251" y="492"/>
                  </a:lnTo>
                  <a:lnTo>
                    <a:pt x="1246" y="506"/>
                  </a:lnTo>
                  <a:lnTo>
                    <a:pt x="1239" y="519"/>
                  </a:lnTo>
                  <a:lnTo>
                    <a:pt x="1233" y="528"/>
                  </a:lnTo>
                  <a:lnTo>
                    <a:pt x="1223" y="534"/>
                  </a:lnTo>
                  <a:lnTo>
                    <a:pt x="1223" y="534"/>
                  </a:lnTo>
                  <a:lnTo>
                    <a:pt x="1214" y="539"/>
                  </a:lnTo>
                  <a:lnTo>
                    <a:pt x="1205" y="543"/>
                  </a:lnTo>
                  <a:lnTo>
                    <a:pt x="1195" y="550"/>
                  </a:lnTo>
                  <a:lnTo>
                    <a:pt x="1187" y="557"/>
                  </a:lnTo>
                  <a:lnTo>
                    <a:pt x="1179" y="565"/>
                  </a:lnTo>
                  <a:lnTo>
                    <a:pt x="1171" y="575"/>
                  </a:lnTo>
                  <a:lnTo>
                    <a:pt x="1163" y="583"/>
                  </a:lnTo>
                  <a:lnTo>
                    <a:pt x="1156" y="592"/>
                  </a:lnTo>
                  <a:lnTo>
                    <a:pt x="1156" y="592"/>
                  </a:lnTo>
                  <a:lnTo>
                    <a:pt x="1148" y="599"/>
                  </a:lnTo>
                  <a:lnTo>
                    <a:pt x="1137" y="601"/>
                  </a:lnTo>
                  <a:lnTo>
                    <a:pt x="1127" y="603"/>
                  </a:lnTo>
                  <a:lnTo>
                    <a:pt x="1117" y="600"/>
                  </a:lnTo>
                  <a:lnTo>
                    <a:pt x="1105" y="598"/>
                  </a:lnTo>
                  <a:lnTo>
                    <a:pt x="1093" y="594"/>
                  </a:lnTo>
                  <a:lnTo>
                    <a:pt x="1083" y="591"/>
                  </a:lnTo>
                  <a:lnTo>
                    <a:pt x="1072" y="590"/>
                  </a:lnTo>
                  <a:lnTo>
                    <a:pt x="1072" y="590"/>
                  </a:lnTo>
                  <a:lnTo>
                    <a:pt x="1060" y="587"/>
                  </a:lnTo>
                  <a:lnTo>
                    <a:pt x="1044" y="583"/>
                  </a:lnTo>
                  <a:lnTo>
                    <a:pt x="1024" y="577"/>
                  </a:lnTo>
                  <a:lnTo>
                    <a:pt x="1004" y="571"/>
                  </a:lnTo>
                  <a:lnTo>
                    <a:pt x="984" y="567"/>
                  </a:lnTo>
                  <a:lnTo>
                    <a:pt x="969" y="562"/>
                  </a:lnTo>
                  <a:lnTo>
                    <a:pt x="958" y="558"/>
                  </a:lnTo>
                  <a:lnTo>
                    <a:pt x="954" y="557"/>
                  </a:lnTo>
                  <a:lnTo>
                    <a:pt x="954" y="557"/>
                  </a:lnTo>
                  <a:lnTo>
                    <a:pt x="952" y="556"/>
                  </a:lnTo>
                  <a:lnTo>
                    <a:pt x="946" y="552"/>
                  </a:lnTo>
                  <a:lnTo>
                    <a:pt x="937" y="546"/>
                  </a:lnTo>
                  <a:lnTo>
                    <a:pt x="925" y="541"/>
                  </a:lnTo>
                  <a:lnTo>
                    <a:pt x="914" y="538"/>
                  </a:lnTo>
                  <a:lnTo>
                    <a:pt x="902" y="536"/>
                  </a:lnTo>
                  <a:lnTo>
                    <a:pt x="893" y="541"/>
                  </a:lnTo>
                  <a:lnTo>
                    <a:pt x="885" y="550"/>
                  </a:lnTo>
                  <a:lnTo>
                    <a:pt x="885" y="550"/>
                  </a:lnTo>
                  <a:lnTo>
                    <a:pt x="877" y="562"/>
                  </a:lnTo>
                  <a:lnTo>
                    <a:pt x="867" y="571"/>
                  </a:lnTo>
                  <a:lnTo>
                    <a:pt x="856" y="578"/>
                  </a:lnTo>
                  <a:lnTo>
                    <a:pt x="843" y="582"/>
                  </a:lnTo>
                  <a:lnTo>
                    <a:pt x="830" y="584"/>
                  </a:lnTo>
                  <a:lnTo>
                    <a:pt x="819" y="583"/>
                  </a:lnTo>
                  <a:lnTo>
                    <a:pt x="809" y="579"/>
                  </a:lnTo>
                  <a:lnTo>
                    <a:pt x="801" y="574"/>
                  </a:lnTo>
                  <a:lnTo>
                    <a:pt x="801" y="574"/>
                  </a:lnTo>
                  <a:lnTo>
                    <a:pt x="795" y="569"/>
                  </a:lnTo>
                  <a:lnTo>
                    <a:pt x="790" y="571"/>
                  </a:lnTo>
                  <a:lnTo>
                    <a:pt x="783" y="578"/>
                  </a:lnTo>
                  <a:lnTo>
                    <a:pt x="778" y="589"/>
                  </a:lnTo>
                  <a:lnTo>
                    <a:pt x="773" y="600"/>
                  </a:lnTo>
                  <a:lnTo>
                    <a:pt x="771" y="613"/>
                  </a:lnTo>
                  <a:lnTo>
                    <a:pt x="771" y="623"/>
                  </a:lnTo>
                  <a:lnTo>
                    <a:pt x="773" y="632"/>
                  </a:lnTo>
                  <a:lnTo>
                    <a:pt x="773" y="632"/>
                  </a:lnTo>
                  <a:lnTo>
                    <a:pt x="778" y="638"/>
                  </a:lnTo>
                  <a:lnTo>
                    <a:pt x="780" y="647"/>
                  </a:lnTo>
                  <a:lnTo>
                    <a:pt x="781" y="657"/>
                  </a:lnTo>
                  <a:lnTo>
                    <a:pt x="780" y="666"/>
                  </a:lnTo>
                  <a:lnTo>
                    <a:pt x="777" y="677"/>
                  </a:lnTo>
                  <a:lnTo>
                    <a:pt x="771" y="685"/>
                  </a:lnTo>
                  <a:lnTo>
                    <a:pt x="764" y="689"/>
                  </a:lnTo>
                  <a:lnTo>
                    <a:pt x="755" y="692"/>
                  </a:lnTo>
                  <a:lnTo>
                    <a:pt x="755" y="692"/>
                  </a:lnTo>
                  <a:lnTo>
                    <a:pt x="743" y="692"/>
                  </a:lnTo>
                  <a:lnTo>
                    <a:pt x="729" y="694"/>
                  </a:lnTo>
                  <a:lnTo>
                    <a:pt x="715" y="696"/>
                  </a:lnTo>
                  <a:lnTo>
                    <a:pt x="703" y="700"/>
                  </a:lnTo>
                  <a:lnTo>
                    <a:pt x="690" y="706"/>
                  </a:lnTo>
                  <a:lnTo>
                    <a:pt x="678" y="712"/>
                  </a:lnTo>
                  <a:lnTo>
                    <a:pt x="669" y="718"/>
                  </a:lnTo>
                  <a:lnTo>
                    <a:pt x="662" y="727"/>
                  </a:lnTo>
                  <a:lnTo>
                    <a:pt x="662" y="727"/>
                  </a:lnTo>
                  <a:lnTo>
                    <a:pt x="655" y="736"/>
                  </a:lnTo>
                  <a:lnTo>
                    <a:pt x="645" y="747"/>
                  </a:lnTo>
                  <a:lnTo>
                    <a:pt x="631" y="761"/>
                  </a:lnTo>
                  <a:lnTo>
                    <a:pt x="617" y="776"/>
                  </a:lnTo>
                  <a:lnTo>
                    <a:pt x="604" y="793"/>
                  </a:lnTo>
                  <a:lnTo>
                    <a:pt x="594" y="809"/>
                  </a:lnTo>
                  <a:lnTo>
                    <a:pt x="588" y="824"/>
                  </a:lnTo>
                  <a:lnTo>
                    <a:pt x="588" y="838"/>
                  </a:lnTo>
                  <a:lnTo>
                    <a:pt x="588" y="838"/>
                  </a:lnTo>
                  <a:lnTo>
                    <a:pt x="594" y="852"/>
                  </a:lnTo>
                  <a:lnTo>
                    <a:pt x="599" y="866"/>
                  </a:lnTo>
                  <a:lnTo>
                    <a:pt x="606" y="881"/>
                  </a:lnTo>
                  <a:lnTo>
                    <a:pt x="613" y="895"/>
                  </a:lnTo>
                  <a:lnTo>
                    <a:pt x="617" y="906"/>
                  </a:lnTo>
                  <a:lnTo>
                    <a:pt x="619" y="917"/>
                  </a:lnTo>
                  <a:lnTo>
                    <a:pt x="617" y="925"/>
                  </a:lnTo>
                  <a:lnTo>
                    <a:pt x="609" y="928"/>
                  </a:lnTo>
                  <a:lnTo>
                    <a:pt x="609" y="928"/>
                  </a:lnTo>
                  <a:lnTo>
                    <a:pt x="599" y="932"/>
                  </a:lnTo>
                  <a:lnTo>
                    <a:pt x="594" y="939"/>
                  </a:lnTo>
                  <a:lnTo>
                    <a:pt x="592" y="948"/>
                  </a:lnTo>
                  <a:lnTo>
                    <a:pt x="594" y="960"/>
                  </a:lnTo>
                  <a:lnTo>
                    <a:pt x="597" y="970"/>
                  </a:lnTo>
                  <a:lnTo>
                    <a:pt x="604" y="979"/>
                  </a:lnTo>
                  <a:lnTo>
                    <a:pt x="613" y="986"/>
                  </a:lnTo>
                  <a:lnTo>
                    <a:pt x="625" y="989"/>
                  </a:lnTo>
                  <a:lnTo>
                    <a:pt x="625" y="989"/>
                  </a:lnTo>
                  <a:lnTo>
                    <a:pt x="637" y="992"/>
                  </a:lnTo>
                  <a:lnTo>
                    <a:pt x="646" y="1001"/>
                  </a:lnTo>
                  <a:lnTo>
                    <a:pt x="655" y="1014"/>
                  </a:lnTo>
                  <a:lnTo>
                    <a:pt x="661" y="1029"/>
                  </a:lnTo>
                  <a:lnTo>
                    <a:pt x="664" y="1044"/>
                  </a:lnTo>
                  <a:lnTo>
                    <a:pt x="664" y="1058"/>
                  </a:lnTo>
                  <a:lnTo>
                    <a:pt x="660" y="1067"/>
                  </a:lnTo>
                  <a:lnTo>
                    <a:pt x="650" y="1072"/>
                  </a:lnTo>
                  <a:lnTo>
                    <a:pt x="650" y="1072"/>
                  </a:lnTo>
                  <a:lnTo>
                    <a:pt x="638" y="1077"/>
                  </a:lnTo>
                  <a:lnTo>
                    <a:pt x="624" y="1086"/>
                  </a:lnTo>
                  <a:lnTo>
                    <a:pt x="611" y="1099"/>
                  </a:lnTo>
                  <a:lnTo>
                    <a:pt x="601" y="1114"/>
                  </a:lnTo>
                  <a:lnTo>
                    <a:pt x="595" y="1128"/>
                  </a:lnTo>
                  <a:lnTo>
                    <a:pt x="595" y="1141"/>
                  </a:lnTo>
                  <a:lnTo>
                    <a:pt x="603" y="1150"/>
                  </a:lnTo>
                  <a:lnTo>
                    <a:pt x="620" y="1153"/>
                  </a:lnTo>
                  <a:lnTo>
                    <a:pt x="620" y="1153"/>
                  </a:lnTo>
                  <a:lnTo>
                    <a:pt x="640" y="1157"/>
                  </a:lnTo>
                  <a:lnTo>
                    <a:pt x="656" y="1165"/>
                  </a:lnTo>
                  <a:lnTo>
                    <a:pt x="667" y="1176"/>
                  </a:lnTo>
                  <a:lnTo>
                    <a:pt x="675" y="1190"/>
                  </a:lnTo>
                  <a:lnTo>
                    <a:pt x="677" y="1205"/>
                  </a:lnTo>
                  <a:lnTo>
                    <a:pt x="678" y="1219"/>
                  </a:lnTo>
                  <a:lnTo>
                    <a:pt x="675" y="1232"/>
                  </a:lnTo>
                  <a:lnTo>
                    <a:pt x="669" y="1241"/>
                  </a:lnTo>
                  <a:lnTo>
                    <a:pt x="669" y="1241"/>
                  </a:lnTo>
                  <a:lnTo>
                    <a:pt x="664" y="1247"/>
                  </a:lnTo>
                  <a:lnTo>
                    <a:pt x="663" y="1251"/>
                  </a:lnTo>
                  <a:lnTo>
                    <a:pt x="666" y="1254"/>
                  </a:lnTo>
                  <a:lnTo>
                    <a:pt x="671" y="1255"/>
                  </a:lnTo>
                  <a:lnTo>
                    <a:pt x="679" y="1258"/>
                  </a:lnTo>
                  <a:lnTo>
                    <a:pt x="690" y="1260"/>
                  </a:lnTo>
                  <a:lnTo>
                    <a:pt x="701" y="1262"/>
                  </a:lnTo>
                  <a:lnTo>
                    <a:pt x="715" y="1267"/>
                  </a:lnTo>
                  <a:lnTo>
                    <a:pt x="715" y="1267"/>
                  </a:lnTo>
                  <a:lnTo>
                    <a:pt x="730" y="1272"/>
                  </a:lnTo>
                  <a:lnTo>
                    <a:pt x="746" y="1276"/>
                  </a:lnTo>
                  <a:lnTo>
                    <a:pt x="759" y="1281"/>
                  </a:lnTo>
                  <a:lnTo>
                    <a:pt x="772" y="1287"/>
                  </a:lnTo>
                  <a:lnTo>
                    <a:pt x="783" y="1294"/>
                  </a:lnTo>
                  <a:lnTo>
                    <a:pt x="791" y="1301"/>
                  </a:lnTo>
                  <a:lnTo>
                    <a:pt x="795" y="1310"/>
                  </a:lnTo>
                  <a:lnTo>
                    <a:pt x="797" y="1320"/>
                  </a:lnTo>
                  <a:lnTo>
                    <a:pt x="797" y="1320"/>
                  </a:lnTo>
                  <a:lnTo>
                    <a:pt x="795" y="1332"/>
                  </a:lnTo>
                  <a:lnTo>
                    <a:pt x="794" y="1343"/>
                  </a:lnTo>
                  <a:lnTo>
                    <a:pt x="793" y="1354"/>
                  </a:lnTo>
                  <a:lnTo>
                    <a:pt x="792" y="1363"/>
                  </a:lnTo>
                  <a:lnTo>
                    <a:pt x="788" y="1372"/>
                  </a:lnTo>
                  <a:lnTo>
                    <a:pt x="783" y="1381"/>
                  </a:lnTo>
                  <a:lnTo>
                    <a:pt x="773" y="1387"/>
                  </a:lnTo>
                  <a:lnTo>
                    <a:pt x="762" y="1394"/>
                  </a:lnTo>
                  <a:lnTo>
                    <a:pt x="762" y="1394"/>
                  </a:lnTo>
                  <a:lnTo>
                    <a:pt x="747" y="1400"/>
                  </a:lnTo>
                  <a:lnTo>
                    <a:pt x="732" y="1407"/>
                  </a:lnTo>
                  <a:lnTo>
                    <a:pt x="717" y="1414"/>
                  </a:lnTo>
                  <a:lnTo>
                    <a:pt x="704" y="1422"/>
                  </a:lnTo>
                  <a:lnTo>
                    <a:pt x="695" y="1432"/>
                  </a:lnTo>
                  <a:lnTo>
                    <a:pt x="688" y="1442"/>
                  </a:lnTo>
                  <a:lnTo>
                    <a:pt x="686" y="1454"/>
                  </a:lnTo>
                  <a:lnTo>
                    <a:pt x="690" y="1466"/>
                  </a:lnTo>
                  <a:lnTo>
                    <a:pt x="690" y="1466"/>
                  </a:lnTo>
                  <a:lnTo>
                    <a:pt x="696" y="1484"/>
                  </a:lnTo>
                  <a:lnTo>
                    <a:pt x="698" y="1503"/>
                  </a:lnTo>
                  <a:lnTo>
                    <a:pt x="695" y="1524"/>
                  </a:lnTo>
                  <a:lnTo>
                    <a:pt x="686" y="1545"/>
                  </a:lnTo>
                  <a:lnTo>
                    <a:pt x="672" y="1564"/>
                  </a:lnTo>
                  <a:lnTo>
                    <a:pt x="650" y="1578"/>
                  </a:lnTo>
                  <a:lnTo>
                    <a:pt x="623" y="1585"/>
                  </a:lnTo>
                  <a:lnTo>
                    <a:pt x="586" y="1585"/>
                  </a:lnTo>
                  <a:lnTo>
                    <a:pt x="586" y="1585"/>
                  </a:lnTo>
                  <a:lnTo>
                    <a:pt x="566" y="1582"/>
                  </a:lnTo>
                  <a:lnTo>
                    <a:pt x="545" y="1580"/>
                  </a:lnTo>
                  <a:lnTo>
                    <a:pt x="526" y="1578"/>
                  </a:lnTo>
                  <a:lnTo>
                    <a:pt x="507" y="1574"/>
                  </a:lnTo>
                  <a:lnTo>
                    <a:pt x="489" y="1572"/>
                  </a:lnTo>
                  <a:lnTo>
                    <a:pt x="472" y="1568"/>
                  </a:lnTo>
                  <a:lnTo>
                    <a:pt x="456" y="1564"/>
                  </a:lnTo>
                  <a:lnTo>
                    <a:pt x="441" y="1560"/>
                  </a:lnTo>
                  <a:lnTo>
                    <a:pt x="427" y="1556"/>
                  </a:lnTo>
                  <a:lnTo>
                    <a:pt x="414" y="1551"/>
                  </a:lnTo>
                  <a:lnTo>
                    <a:pt x="402" y="1546"/>
                  </a:lnTo>
                  <a:lnTo>
                    <a:pt x="392" y="1541"/>
                  </a:lnTo>
                  <a:lnTo>
                    <a:pt x="384" y="1535"/>
                  </a:lnTo>
                  <a:lnTo>
                    <a:pt x="377" y="1529"/>
                  </a:lnTo>
                  <a:lnTo>
                    <a:pt x="372" y="1522"/>
                  </a:lnTo>
                  <a:lnTo>
                    <a:pt x="370" y="1515"/>
                  </a:lnTo>
                  <a:lnTo>
                    <a:pt x="370" y="1515"/>
                  </a:lnTo>
                  <a:lnTo>
                    <a:pt x="366" y="1499"/>
                  </a:lnTo>
                  <a:lnTo>
                    <a:pt x="364" y="1479"/>
                  </a:lnTo>
                  <a:lnTo>
                    <a:pt x="361" y="1457"/>
                  </a:lnTo>
                  <a:lnTo>
                    <a:pt x="357" y="1435"/>
                  </a:lnTo>
                  <a:lnTo>
                    <a:pt x="351" y="1413"/>
                  </a:lnTo>
                  <a:lnTo>
                    <a:pt x="344" y="1392"/>
                  </a:lnTo>
                  <a:lnTo>
                    <a:pt x="334" y="1375"/>
                  </a:lnTo>
                  <a:lnTo>
                    <a:pt x="321" y="1362"/>
                  </a:lnTo>
                  <a:lnTo>
                    <a:pt x="321" y="1362"/>
                  </a:lnTo>
                  <a:lnTo>
                    <a:pt x="305" y="1352"/>
                  </a:lnTo>
                  <a:lnTo>
                    <a:pt x="286" y="1340"/>
                  </a:lnTo>
                  <a:lnTo>
                    <a:pt x="266" y="1327"/>
                  </a:lnTo>
                  <a:lnTo>
                    <a:pt x="246" y="1316"/>
                  </a:lnTo>
                  <a:lnTo>
                    <a:pt x="227" y="1304"/>
                  </a:lnTo>
                  <a:lnTo>
                    <a:pt x="214" y="1291"/>
                  </a:lnTo>
                  <a:lnTo>
                    <a:pt x="206" y="1280"/>
                  </a:lnTo>
                  <a:lnTo>
                    <a:pt x="208" y="1269"/>
                  </a:lnTo>
                  <a:lnTo>
                    <a:pt x="208" y="1269"/>
                  </a:lnTo>
                  <a:lnTo>
                    <a:pt x="210" y="1259"/>
                  </a:lnTo>
                  <a:lnTo>
                    <a:pt x="210" y="1246"/>
                  </a:lnTo>
                  <a:lnTo>
                    <a:pt x="209" y="1233"/>
                  </a:lnTo>
                  <a:lnTo>
                    <a:pt x="206" y="1219"/>
                  </a:lnTo>
                  <a:lnTo>
                    <a:pt x="204" y="1205"/>
                  </a:lnTo>
                  <a:lnTo>
                    <a:pt x="203" y="1193"/>
                  </a:lnTo>
                  <a:lnTo>
                    <a:pt x="205" y="1182"/>
                  </a:lnTo>
                  <a:lnTo>
                    <a:pt x="210" y="1174"/>
                  </a:lnTo>
                  <a:lnTo>
                    <a:pt x="210" y="1174"/>
                  </a:lnTo>
                  <a:lnTo>
                    <a:pt x="217" y="1167"/>
                  </a:lnTo>
                  <a:lnTo>
                    <a:pt x="225" y="1161"/>
                  </a:lnTo>
                  <a:lnTo>
                    <a:pt x="232" y="1156"/>
                  </a:lnTo>
                  <a:lnTo>
                    <a:pt x="239" y="1150"/>
                  </a:lnTo>
                  <a:lnTo>
                    <a:pt x="241" y="1145"/>
                  </a:lnTo>
                  <a:lnTo>
                    <a:pt x="242" y="1139"/>
                  </a:lnTo>
                  <a:lnTo>
                    <a:pt x="238" y="1131"/>
                  </a:lnTo>
                  <a:lnTo>
                    <a:pt x="228" y="1123"/>
                  </a:lnTo>
                  <a:lnTo>
                    <a:pt x="228" y="1123"/>
                  </a:lnTo>
                  <a:lnTo>
                    <a:pt x="217" y="1112"/>
                  </a:lnTo>
                  <a:lnTo>
                    <a:pt x="204" y="1096"/>
                  </a:lnTo>
                  <a:lnTo>
                    <a:pt x="191" y="1080"/>
                  </a:lnTo>
                  <a:lnTo>
                    <a:pt x="179" y="1064"/>
                  </a:lnTo>
                  <a:lnTo>
                    <a:pt x="166" y="1049"/>
                  </a:lnTo>
                  <a:lnTo>
                    <a:pt x="155" y="1036"/>
                  </a:lnTo>
                  <a:lnTo>
                    <a:pt x="147" y="1028"/>
                  </a:lnTo>
                  <a:lnTo>
                    <a:pt x="140" y="1026"/>
                  </a:lnTo>
                  <a:lnTo>
                    <a:pt x="140" y="1026"/>
                  </a:lnTo>
                  <a:lnTo>
                    <a:pt x="133" y="1027"/>
                  </a:lnTo>
                  <a:lnTo>
                    <a:pt x="126" y="1027"/>
                  </a:lnTo>
                  <a:lnTo>
                    <a:pt x="118" y="1025"/>
                  </a:lnTo>
                  <a:lnTo>
                    <a:pt x="110" y="1021"/>
                  </a:lnTo>
                  <a:lnTo>
                    <a:pt x="104" y="1014"/>
                  </a:lnTo>
                  <a:lnTo>
                    <a:pt x="99" y="1004"/>
                  </a:lnTo>
                  <a:lnTo>
                    <a:pt x="96" y="990"/>
                  </a:lnTo>
                  <a:lnTo>
                    <a:pt x="96" y="972"/>
                  </a:lnTo>
                  <a:lnTo>
                    <a:pt x="96" y="972"/>
                  </a:lnTo>
                  <a:lnTo>
                    <a:pt x="97" y="952"/>
                  </a:lnTo>
                  <a:lnTo>
                    <a:pt x="97" y="933"/>
                  </a:lnTo>
                  <a:lnTo>
                    <a:pt x="97" y="916"/>
                  </a:lnTo>
                  <a:lnTo>
                    <a:pt x="97" y="901"/>
                  </a:lnTo>
                  <a:lnTo>
                    <a:pt x="94" y="888"/>
                  </a:lnTo>
                  <a:lnTo>
                    <a:pt x="89" y="878"/>
                  </a:lnTo>
                  <a:lnTo>
                    <a:pt x="82" y="873"/>
                  </a:lnTo>
                  <a:lnTo>
                    <a:pt x="73" y="870"/>
                  </a:lnTo>
                  <a:lnTo>
                    <a:pt x="73" y="870"/>
                  </a:lnTo>
                  <a:lnTo>
                    <a:pt x="61" y="869"/>
                  </a:lnTo>
                  <a:lnTo>
                    <a:pt x="49" y="865"/>
                  </a:lnTo>
                  <a:lnTo>
                    <a:pt x="36" y="858"/>
                  </a:lnTo>
                  <a:lnTo>
                    <a:pt x="23" y="848"/>
                  </a:lnTo>
                  <a:lnTo>
                    <a:pt x="13" y="837"/>
                  </a:lnTo>
                  <a:lnTo>
                    <a:pt x="5" y="824"/>
                  </a:lnTo>
                  <a:lnTo>
                    <a:pt x="0" y="811"/>
                  </a:lnTo>
                  <a:lnTo>
                    <a:pt x="1" y="796"/>
                  </a:lnTo>
                  <a:lnTo>
                    <a:pt x="1" y="796"/>
                  </a:lnTo>
                  <a:lnTo>
                    <a:pt x="5" y="785"/>
                  </a:lnTo>
                  <a:lnTo>
                    <a:pt x="8" y="775"/>
                  </a:lnTo>
                  <a:lnTo>
                    <a:pt x="12" y="769"/>
                  </a:lnTo>
                  <a:lnTo>
                    <a:pt x="15" y="766"/>
                  </a:lnTo>
                  <a:lnTo>
                    <a:pt x="20" y="764"/>
                  </a:lnTo>
                  <a:lnTo>
                    <a:pt x="25" y="763"/>
                  </a:lnTo>
                  <a:lnTo>
                    <a:pt x="31" y="761"/>
                  </a:lnTo>
                  <a:lnTo>
                    <a:pt x="38" y="759"/>
                  </a:lnTo>
                  <a:lnTo>
                    <a:pt x="38" y="759"/>
                  </a:lnTo>
                  <a:lnTo>
                    <a:pt x="46" y="756"/>
                  </a:lnTo>
                  <a:lnTo>
                    <a:pt x="54" y="751"/>
                  </a:lnTo>
                  <a:lnTo>
                    <a:pt x="61" y="744"/>
                  </a:lnTo>
                  <a:lnTo>
                    <a:pt x="67" y="737"/>
                  </a:lnTo>
                  <a:lnTo>
                    <a:pt x="71" y="729"/>
                  </a:lnTo>
                  <a:lnTo>
                    <a:pt x="72" y="721"/>
                  </a:lnTo>
                  <a:lnTo>
                    <a:pt x="71" y="713"/>
                  </a:lnTo>
                  <a:lnTo>
                    <a:pt x="66" y="703"/>
                  </a:lnTo>
                  <a:lnTo>
                    <a:pt x="66" y="703"/>
                  </a:lnTo>
                  <a:lnTo>
                    <a:pt x="61" y="696"/>
                  </a:lnTo>
                  <a:lnTo>
                    <a:pt x="59" y="689"/>
                  </a:lnTo>
                  <a:lnTo>
                    <a:pt x="59" y="683"/>
                  </a:lnTo>
                  <a:lnTo>
                    <a:pt x="61" y="678"/>
                  </a:lnTo>
                  <a:lnTo>
                    <a:pt x="66" y="673"/>
                  </a:lnTo>
                  <a:lnTo>
                    <a:pt x="72" y="670"/>
                  </a:lnTo>
                  <a:lnTo>
                    <a:pt x="81" y="667"/>
                  </a:lnTo>
                  <a:lnTo>
                    <a:pt x="92" y="666"/>
                  </a:lnTo>
                  <a:lnTo>
                    <a:pt x="92" y="666"/>
                  </a:lnTo>
                  <a:lnTo>
                    <a:pt x="102" y="664"/>
                  </a:lnTo>
                  <a:lnTo>
                    <a:pt x="111" y="661"/>
                  </a:lnTo>
                  <a:lnTo>
                    <a:pt x="117" y="656"/>
                  </a:lnTo>
                  <a:lnTo>
                    <a:pt x="122" y="650"/>
                  </a:lnTo>
                  <a:lnTo>
                    <a:pt x="125" y="644"/>
                  </a:lnTo>
                  <a:lnTo>
                    <a:pt x="126" y="636"/>
                  </a:lnTo>
                  <a:lnTo>
                    <a:pt x="126" y="628"/>
                  </a:lnTo>
                  <a:lnTo>
                    <a:pt x="126" y="618"/>
                  </a:lnTo>
                  <a:lnTo>
                    <a:pt x="126" y="618"/>
                  </a:lnTo>
                  <a:lnTo>
                    <a:pt x="124" y="607"/>
                  </a:lnTo>
                  <a:lnTo>
                    <a:pt x="118" y="596"/>
                  </a:lnTo>
                  <a:lnTo>
                    <a:pt x="111" y="584"/>
                  </a:lnTo>
                  <a:lnTo>
                    <a:pt x="102" y="572"/>
                  </a:lnTo>
                  <a:lnTo>
                    <a:pt x="93" y="561"/>
                  </a:lnTo>
                  <a:lnTo>
                    <a:pt x="83" y="549"/>
                  </a:lnTo>
                  <a:lnTo>
                    <a:pt x="77" y="540"/>
                  </a:lnTo>
                  <a:lnTo>
                    <a:pt x="71" y="532"/>
                  </a:lnTo>
                  <a:lnTo>
                    <a:pt x="71" y="532"/>
                  </a:lnTo>
                  <a:lnTo>
                    <a:pt x="65" y="525"/>
                  </a:lnTo>
                  <a:lnTo>
                    <a:pt x="60" y="519"/>
                  </a:lnTo>
                  <a:lnTo>
                    <a:pt x="56" y="512"/>
                  </a:lnTo>
                  <a:lnTo>
                    <a:pt x="51" y="505"/>
                  </a:lnTo>
                  <a:lnTo>
                    <a:pt x="49" y="498"/>
                  </a:lnTo>
                  <a:lnTo>
                    <a:pt x="48" y="491"/>
                  </a:lnTo>
                  <a:lnTo>
                    <a:pt x="49" y="483"/>
                  </a:lnTo>
                  <a:lnTo>
                    <a:pt x="52" y="474"/>
                  </a:lnTo>
                  <a:lnTo>
                    <a:pt x="52" y="474"/>
                  </a:lnTo>
                  <a:lnTo>
                    <a:pt x="56" y="463"/>
                  </a:lnTo>
                  <a:lnTo>
                    <a:pt x="59" y="451"/>
                  </a:lnTo>
                  <a:lnTo>
                    <a:pt x="63" y="437"/>
                  </a:lnTo>
                  <a:lnTo>
                    <a:pt x="66" y="423"/>
                  </a:lnTo>
                  <a:lnTo>
                    <a:pt x="71" y="409"/>
                  </a:lnTo>
                  <a:lnTo>
                    <a:pt x="78" y="396"/>
                  </a:lnTo>
                  <a:lnTo>
                    <a:pt x="86" y="385"/>
                  </a:lnTo>
                  <a:lnTo>
                    <a:pt x="96" y="374"/>
                  </a:lnTo>
                  <a:lnTo>
                    <a:pt x="96" y="374"/>
                  </a:lnTo>
                  <a:lnTo>
                    <a:pt x="107" y="365"/>
                  </a:lnTo>
                  <a:lnTo>
                    <a:pt x="116" y="353"/>
                  </a:lnTo>
                  <a:lnTo>
                    <a:pt x="124" y="339"/>
                  </a:lnTo>
                  <a:lnTo>
                    <a:pt x="133" y="327"/>
                  </a:lnTo>
                  <a:lnTo>
                    <a:pt x="144" y="315"/>
                  </a:lnTo>
                  <a:lnTo>
                    <a:pt x="158" y="307"/>
                  </a:lnTo>
                  <a:lnTo>
                    <a:pt x="174" y="302"/>
                  </a:lnTo>
                  <a:lnTo>
                    <a:pt x="194" y="302"/>
                  </a:lnTo>
                  <a:lnTo>
                    <a:pt x="194" y="302"/>
                  </a:lnTo>
                  <a:lnTo>
                    <a:pt x="214" y="306"/>
                  </a:lnTo>
                  <a:lnTo>
                    <a:pt x="232" y="308"/>
                  </a:lnTo>
                  <a:lnTo>
                    <a:pt x="246" y="309"/>
                  </a:lnTo>
                  <a:lnTo>
                    <a:pt x="257" y="309"/>
                  </a:lnTo>
                  <a:lnTo>
                    <a:pt x="267" y="306"/>
                  </a:lnTo>
                  <a:lnTo>
                    <a:pt x="275" y="299"/>
                  </a:lnTo>
                  <a:lnTo>
                    <a:pt x="281" y="288"/>
                  </a:lnTo>
                  <a:lnTo>
                    <a:pt x="286" y="272"/>
                  </a:lnTo>
                  <a:lnTo>
                    <a:pt x="286" y="272"/>
                  </a:lnTo>
                  <a:lnTo>
                    <a:pt x="290" y="256"/>
                  </a:lnTo>
                  <a:lnTo>
                    <a:pt x="291" y="242"/>
                  </a:lnTo>
                  <a:lnTo>
                    <a:pt x="291" y="232"/>
                  </a:lnTo>
                  <a:lnTo>
                    <a:pt x="292" y="221"/>
                  </a:lnTo>
                  <a:lnTo>
                    <a:pt x="294" y="213"/>
                  </a:lnTo>
                  <a:lnTo>
                    <a:pt x="303" y="206"/>
                  </a:lnTo>
                  <a:lnTo>
                    <a:pt x="315" y="199"/>
                  </a:lnTo>
                  <a:lnTo>
                    <a:pt x="337" y="193"/>
                  </a:lnTo>
                  <a:lnTo>
                    <a:pt x="337" y="193"/>
                  </a:lnTo>
                  <a:lnTo>
                    <a:pt x="361" y="189"/>
                  </a:lnTo>
                  <a:lnTo>
                    <a:pt x="377" y="184"/>
                  </a:lnTo>
                  <a:lnTo>
                    <a:pt x="388" y="182"/>
                  </a:lnTo>
                  <a:lnTo>
                    <a:pt x="395" y="177"/>
                  </a:lnTo>
                  <a:lnTo>
                    <a:pt x="399" y="171"/>
                  </a:lnTo>
                  <a:lnTo>
                    <a:pt x="400" y="163"/>
                  </a:lnTo>
                  <a:lnTo>
                    <a:pt x="399" y="150"/>
                  </a:lnTo>
                  <a:lnTo>
                    <a:pt x="398" y="133"/>
                  </a:lnTo>
                  <a:lnTo>
                    <a:pt x="398" y="133"/>
                  </a:lnTo>
                  <a:lnTo>
                    <a:pt x="397" y="114"/>
                  </a:lnTo>
                  <a:lnTo>
                    <a:pt x="395" y="101"/>
                  </a:lnTo>
                  <a:lnTo>
                    <a:pt x="393" y="90"/>
                  </a:lnTo>
                  <a:lnTo>
                    <a:pt x="394" y="81"/>
                  </a:lnTo>
                  <a:lnTo>
                    <a:pt x="395" y="74"/>
                  </a:lnTo>
                  <a:lnTo>
                    <a:pt x="400" y="67"/>
                  </a:lnTo>
                  <a:lnTo>
                    <a:pt x="408" y="60"/>
                  </a:lnTo>
                  <a:lnTo>
                    <a:pt x="421" y="52"/>
                  </a:lnTo>
                  <a:lnTo>
                    <a:pt x="421" y="52"/>
                  </a:lnTo>
                  <a:lnTo>
                    <a:pt x="428" y="46"/>
                  </a:lnTo>
                  <a:lnTo>
                    <a:pt x="435" y="40"/>
                  </a:lnTo>
                  <a:lnTo>
                    <a:pt x="441" y="33"/>
                  </a:lnTo>
                  <a:lnTo>
                    <a:pt x="446" y="26"/>
                  </a:lnTo>
                  <a:lnTo>
                    <a:pt x="451" y="19"/>
                  </a:lnTo>
                  <a:lnTo>
                    <a:pt x="456" y="14"/>
                  </a:lnTo>
                  <a:lnTo>
                    <a:pt x="460" y="7"/>
                  </a:lnTo>
                  <a:lnTo>
                    <a:pt x="465" y="0"/>
                  </a:lnTo>
                  <a:lnTo>
                    <a:pt x="465" y="0"/>
                  </a:lnTo>
                  <a:lnTo>
                    <a:pt x="467" y="3"/>
                  </a:lnTo>
                  <a:lnTo>
                    <a:pt x="471" y="5"/>
                  </a:lnTo>
                  <a:lnTo>
                    <a:pt x="474" y="8"/>
                  </a:lnTo>
                  <a:lnTo>
                    <a:pt x="479" y="10"/>
                  </a:lnTo>
                  <a:lnTo>
                    <a:pt x="482" y="11"/>
                  </a:lnTo>
                  <a:lnTo>
                    <a:pt x="488" y="14"/>
                  </a:lnTo>
                  <a:lnTo>
                    <a:pt x="494" y="14"/>
                  </a:lnTo>
                  <a:lnTo>
                    <a:pt x="500" y="15"/>
                  </a:lnTo>
                  <a:lnTo>
                    <a:pt x="500" y="15"/>
                  </a:lnTo>
                  <a:lnTo>
                    <a:pt x="526" y="19"/>
                  </a:lnTo>
                  <a:lnTo>
                    <a:pt x="548" y="27"/>
                  </a:lnTo>
                  <a:lnTo>
                    <a:pt x="565" y="38"/>
                  </a:lnTo>
                  <a:lnTo>
                    <a:pt x="579" y="48"/>
                  </a:lnTo>
                  <a:lnTo>
                    <a:pt x="590" y="60"/>
                  </a:lnTo>
                  <a:lnTo>
                    <a:pt x="599" y="70"/>
                  </a:lnTo>
                  <a:lnTo>
                    <a:pt x="609" y="78"/>
                  </a:lnTo>
                  <a:lnTo>
                    <a:pt x="618" y="84"/>
                  </a:lnTo>
                  <a:lnTo>
                    <a:pt x="618" y="84"/>
                  </a:lnTo>
                  <a:lnTo>
                    <a:pt x="628" y="87"/>
                  </a:lnTo>
                  <a:lnTo>
                    <a:pt x="639" y="87"/>
                  </a:lnTo>
                  <a:lnTo>
                    <a:pt x="650" y="85"/>
                  </a:lnTo>
                  <a:lnTo>
                    <a:pt x="662" y="81"/>
                  </a:lnTo>
                  <a:lnTo>
                    <a:pt x="672" y="75"/>
                  </a:lnTo>
                  <a:lnTo>
                    <a:pt x="682" y="67"/>
                  </a:lnTo>
                  <a:lnTo>
                    <a:pt x="690" y="56"/>
                  </a:lnTo>
                  <a:lnTo>
                    <a:pt x="695" y="45"/>
                  </a:lnTo>
                  <a:lnTo>
                    <a:pt x="695" y="45"/>
                  </a:lnTo>
                  <a:lnTo>
                    <a:pt x="700" y="34"/>
                  </a:lnTo>
                  <a:lnTo>
                    <a:pt x="710" y="30"/>
                  </a:lnTo>
                  <a:lnTo>
                    <a:pt x="721" y="29"/>
                  </a:lnTo>
                  <a:lnTo>
                    <a:pt x="735" y="31"/>
                  </a:lnTo>
                  <a:lnTo>
                    <a:pt x="750" y="38"/>
                  </a:lnTo>
                  <a:lnTo>
                    <a:pt x="765" y="47"/>
                  </a:lnTo>
                  <a:lnTo>
                    <a:pt x="779" y="58"/>
                  </a:lnTo>
                  <a:lnTo>
                    <a:pt x="792" y="70"/>
                  </a:lnTo>
                  <a:lnTo>
                    <a:pt x="792" y="70"/>
                  </a:lnTo>
                  <a:lnTo>
                    <a:pt x="804" y="82"/>
                  </a:lnTo>
                  <a:lnTo>
                    <a:pt x="814" y="90"/>
                  </a:lnTo>
                  <a:lnTo>
                    <a:pt x="824" y="96"/>
                  </a:lnTo>
                  <a:lnTo>
                    <a:pt x="835" y="97"/>
                  </a:lnTo>
                  <a:lnTo>
                    <a:pt x="844" y="96"/>
                  </a:lnTo>
                  <a:lnTo>
                    <a:pt x="855" y="91"/>
                  </a:lnTo>
                  <a:lnTo>
                    <a:pt x="865" y="84"/>
                  </a:lnTo>
                  <a:lnTo>
                    <a:pt x="875" y="75"/>
                  </a:lnTo>
                  <a:lnTo>
                    <a:pt x="875" y="75"/>
                  </a:lnTo>
                  <a:lnTo>
                    <a:pt x="886" y="66"/>
                  </a:lnTo>
                  <a:lnTo>
                    <a:pt x="895" y="59"/>
                  </a:lnTo>
                  <a:lnTo>
                    <a:pt x="903" y="55"/>
                  </a:lnTo>
                  <a:lnTo>
                    <a:pt x="911" y="54"/>
                  </a:lnTo>
                  <a:lnTo>
                    <a:pt x="918" y="54"/>
                  </a:lnTo>
                  <a:lnTo>
                    <a:pt x="925" y="58"/>
                  </a:lnTo>
                  <a:lnTo>
                    <a:pt x="932" y="61"/>
                  </a:lnTo>
                  <a:lnTo>
                    <a:pt x="938" y="66"/>
                  </a:lnTo>
                  <a:lnTo>
                    <a:pt x="938" y="66"/>
                  </a:lnTo>
                  <a:lnTo>
                    <a:pt x="947" y="75"/>
                  </a:lnTo>
                  <a:lnTo>
                    <a:pt x="954" y="83"/>
                  </a:lnTo>
                  <a:lnTo>
                    <a:pt x="960" y="85"/>
                  </a:lnTo>
                  <a:lnTo>
                    <a:pt x="968" y="77"/>
                  </a:lnTo>
                  <a:lnTo>
                    <a:pt x="968" y="77"/>
                  </a:lnTo>
                  <a:lnTo>
                    <a:pt x="973" y="73"/>
                  </a:lnTo>
                  <a:lnTo>
                    <a:pt x="979" y="73"/>
                  </a:lnTo>
                  <a:lnTo>
                    <a:pt x="986" y="76"/>
                  </a:lnTo>
                  <a:lnTo>
                    <a:pt x="991" y="82"/>
                  </a:lnTo>
                  <a:lnTo>
                    <a:pt x="997" y="90"/>
                  </a:lnTo>
                  <a:lnTo>
                    <a:pt x="1001" y="99"/>
                  </a:lnTo>
                  <a:lnTo>
                    <a:pt x="1003" y="109"/>
                  </a:lnTo>
                  <a:lnTo>
                    <a:pt x="1003" y="119"/>
                  </a:lnTo>
                  <a:lnTo>
                    <a:pt x="1003" y="119"/>
                  </a:lnTo>
                  <a:lnTo>
                    <a:pt x="1002" y="128"/>
                  </a:lnTo>
                  <a:lnTo>
                    <a:pt x="1005" y="136"/>
                  </a:lnTo>
                  <a:lnTo>
                    <a:pt x="1010" y="143"/>
                  </a:lnTo>
                  <a:lnTo>
                    <a:pt x="1018" y="148"/>
                  </a:lnTo>
                  <a:lnTo>
                    <a:pt x="1026" y="153"/>
                  </a:lnTo>
                  <a:lnTo>
                    <a:pt x="1037" y="155"/>
                  </a:lnTo>
                  <a:lnTo>
                    <a:pt x="1046" y="155"/>
                  </a:lnTo>
                  <a:lnTo>
                    <a:pt x="1056" y="154"/>
                  </a:lnTo>
                  <a:lnTo>
                    <a:pt x="1056" y="154"/>
                  </a:lnTo>
                  <a:lnTo>
                    <a:pt x="1067" y="153"/>
                  </a:lnTo>
                  <a:lnTo>
                    <a:pt x="1076" y="152"/>
                  </a:lnTo>
                  <a:lnTo>
                    <a:pt x="1088" y="152"/>
                  </a:lnTo>
                  <a:lnTo>
                    <a:pt x="1098" y="153"/>
                  </a:lnTo>
                  <a:lnTo>
                    <a:pt x="1110" y="156"/>
                  </a:lnTo>
                  <a:lnTo>
                    <a:pt x="1120" y="160"/>
                  </a:lnTo>
                  <a:lnTo>
                    <a:pt x="1132" y="167"/>
                  </a:lnTo>
                  <a:lnTo>
                    <a:pt x="1142" y="175"/>
                  </a:lnTo>
                  <a:lnTo>
                    <a:pt x="1142" y="175"/>
                  </a:lnTo>
                  <a:lnTo>
                    <a:pt x="1151" y="182"/>
                  </a:lnTo>
                  <a:lnTo>
                    <a:pt x="1159" y="185"/>
                  </a:lnTo>
                  <a:lnTo>
                    <a:pt x="1164" y="184"/>
                  </a:lnTo>
                  <a:lnTo>
                    <a:pt x="1170" y="182"/>
                  </a:lnTo>
                  <a:lnTo>
                    <a:pt x="1175" y="178"/>
                  </a:lnTo>
                  <a:lnTo>
                    <a:pt x="1181" y="175"/>
                  </a:lnTo>
                  <a:lnTo>
                    <a:pt x="1191" y="171"/>
                  </a:lnTo>
                  <a:lnTo>
                    <a:pt x="1202" y="170"/>
                  </a:lnTo>
                  <a:lnTo>
                    <a:pt x="1202" y="170"/>
                  </a:lnTo>
                  <a:lnTo>
                    <a:pt x="1215" y="169"/>
                  </a:lnTo>
                  <a:lnTo>
                    <a:pt x="1224" y="167"/>
                  </a:lnTo>
                  <a:lnTo>
                    <a:pt x="1234" y="165"/>
                  </a:lnTo>
                  <a:lnTo>
                    <a:pt x="1242" y="163"/>
                  </a:lnTo>
                  <a:lnTo>
                    <a:pt x="1252" y="164"/>
                  </a:lnTo>
                  <a:lnTo>
                    <a:pt x="1266" y="168"/>
                  </a:lnTo>
                  <a:lnTo>
                    <a:pt x="1284" y="176"/>
                  </a:lnTo>
                  <a:lnTo>
                    <a:pt x="1309" y="189"/>
                  </a:lnTo>
                  <a:lnTo>
                    <a:pt x="1309" y="189"/>
                  </a:lnTo>
                  <a:lnTo>
                    <a:pt x="1323" y="197"/>
                  </a:lnTo>
                  <a:lnTo>
                    <a:pt x="1336" y="205"/>
                  </a:lnTo>
                  <a:lnTo>
                    <a:pt x="1347" y="213"/>
                  </a:lnTo>
                  <a:lnTo>
                    <a:pt x="1358" y="220"/>
                  </a:lnTo>
                  <a:lnTo>
                    <a:pt x="1368" y="228"/>
                  </a:lnTo>
                  <a:lnTo>
                    <a:pt x="1379" y="234"/>
                  </a:lnTo>
                  <a:lnTo>
                    <a:pt x="1388" y="241"/>
                  </a:lnTo>
                  <a:lnTo>
                    <a:pt x="1396" y="245"/>
                  </a:lnTo>
                </a:path>
              </a:pathLst>
            </a:custGeom>
            <a:solidFill>
              <a:srgbClr val="CCFFFF"/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3" name="Freeform 855"/>
            <p:cNvSpPr>
              <a:spLocks/>
            </p:cNvSpPr>
            <p:nvPr/>
          </p:nvSpPr>
          <p:spPr bwMode="auto">
            <a:xfrm>
              <a:off x="8722882" y="2552237"/>
              <a:ext cx="573674" cy="441849"/>
            </a:xfrm>
            <a:custGeom>
              <a:avLst/>
              <a:gdLst>
                <a:gd name="T0" fmla="*/ 1544 w 1609"/>
                <a:gd name="T1" fmla="*/ 1294 h 1346"/>
                <a:gd name="T2" fmla="*/ 1445 w 1609"/>
                <a:gd name="T3" fmla="*/ 1337 h 1346"/>
                <a:gd name="T4" fmla="*/ 1324 w 1609"/>
                <a:gd name="T5" fmla="*/ 1305 h 1346"/>
                <a:gd name="T6" fmla="*/ 1256 w 1609"/>
                <a:gd name="T7" fmla="*/ 1258 h 1346"/>
                <a:gd name="T8" fmla="*/ 1223 w 1609"/>
                <a:gd name="T9" fmla="*/ 1168 h 1346"/>
                <a:gd name="T10" fmla="*/ 1068 w 1609"/>
                <a:gd name="T11" fmla="*/ 1189 h 1346"/>
                <a:gd name="T12" fmla="*/ 954 w 1609"/>
                <a:gd name="T13" fmla="*/ 1139 h 1346"/>
                <a:gd name="T14" fmla="*/ 857 w 1609"/>
                <a:gd name="T15" fmla="*/ 1176 h 1346"/>
                <a:gd name="T16" fmla="*/ 764 w 1609"/>
                <a:gd name="T17" fmla="*/ 1167 h 1346"/>
                <a:gd name="T18" fmla="*/ 680 w 1609"/>
                <a:gd name="T19" fmla="*/ 1203 h 1346"/>
                <a:gd name="T20" fmla="*/ 546 w 1609"/>
                <a:gd name="T21" fmla="*/ 1234 h 1346"/>
                <a:gd name="T22" fmla="*/ 472 w 1609"/>
                <a:gd name="T23" fmla="*/ 1145 h 1346"/>
                <a:gd name="T24" fmla="*/ 408 w 1609"/>
                <a:gd name="T25" fmla="*/ 1106 h 1346"/>
                <a:gd name="T26" fmla="*/ 433 w 1609"/>
                <a:gd name="T27" fmla="*/ 1045 h 1346"/>
                <a:gd name="T28" fmla="*/ 445 w 1609"/>
                <a:gd name="T29" fmla="*/ 879 h 1346"/>
                <a:gd name="T30" fmla="*/ 417 w 1609"/>
                <a:gd name="T31" fmla="*/ 800 h 1346"/>
                <a:gd name="T32" fmla="*/ 412 w 1609"/>
                <a:gd name="T33" fmla="*/ 712 h 1346"/>
                <a:gd name="T34" fmla="*/ 419 w 1609"/>
                <a:gd name="T35" fmla="*/ 656 h 1346"/>
                <a:gd name="T36" fmla="*/ 355 w 1609"/>
                <a:gd name="T37" fmla="*/ 566 h 1346"/>
                <a:gd name="T38" fmla="*/ 380 w 1609"/>
                <a:gd name="T39" fmla="*/ 484 h 1346"/>
                <a:gd name="T40" fmla="*/ 361 w 1609"/>
                <a:gd name="T41" fmla="*/ 436 h 1346"/>
                <a:gd name="T42" fmla="*/ 277 w 1609"/>
                <a:gd name="T43" fmla="*/ 452 h 1346"/>
                <a:gd name="T44" fmla="*/ 268 w 1609"/>
                <a:gd name="T45" fmla="*/ 408 h 1346"/>
                <a:gd name="T46" fmla="*/ 223 w 1609"/>
                <a:gd name="T47" fmla="*/ 355 h 1346"/>
                <a:gd name="T48" fmla="*/ 208 w 1609"/>
                <a:gd name="T49" fmla="*/ 437 h 1346"/>
                <a:gd name="T50" fmla="*/ 208 w 1609"/>
                <a:gd name="T51" fmla="*/ 487 h 1346"/>
                <a:gd name="T52" fmla="*/ 164 w 1609"/>
                <a:gd name="T53" fmla="*/ 363 h 1346"/>
                <a:gd name="T54" fmla="*/ 71 w 1609"/>
                <a:gd name="T55" fmla="*/ 386 h 1346"/>
                <a:gd name="T56" fmla="*/ 75 w 1609"/>
                <a:gd name="T57" fmla="*/ 339 h 1346"/>
                <a:gd name="T58" fmla="*/ 16 w 1609"/>
                <a:gd name="T59" fmla="*/ 310 h 1346"/>
                <a:gd name="T60" fmla="*/ 86 w 1609"/>
                <a:gd name="T61" fmla="*/ 161 h 1346"/>
                <a:gd name="T62" fmla="*/ 147 w 1609"/>
                <a:gd name="T63" fmla="*/ 142 h 1346"/>
                <a:gd name="T64" fmla="*/ 203 w 1609"/>
                <a:gd name="T65" fmla="*/ 109 h 1346"/>
                <a:gd name="T66" fmla="*/ 209 w 1609"/>
                <a:gd name="T67" fmla="*/ 185 h 1346"/>
                <a:gd name="T68" fmla="*/ 225 w 1609"/>
                <a:gd name="T69" fmla="*/ 237 h 1346"/>
                <a:gd name="T70" fmla="*/ 282 w 1609"/>
                <a:gd name="T71" fmla="*/ 85 h 1346"/>
                <a:gd name="T72" fmla="*/ 286 w 1609"/>
                <a:gd name="T73" fmla="*/ 26 h 1346"/>
                <a:gd name="T74" fmla="*/ 376 w 1609"/>
                <a:gd name="T75" fmla="*/ 6 h 1346"/>
                <a:gd name="T76" fmla="*/ 387 w 1609"/>
                <a:gd name="T77" fmla="*/ 121 h 1346"/>
                <a:gd name="T78" fmla="*/ 449 w 1609"/>
                <a:gd name="T79" fmla="*/ 55 h 1346"/>
                <a:gd name="T80" fmla="*/ 477 w 1609"/>
                <a:gd name="T81" fmla="*/ 5 h 1346"/>
                <a:gd name="T82" fmla="*/ 544 w 1609"/>
                <a:gd name="T83" fmla="*/ 3 h 1346"/>
                <a:gd name="T84" fmla="*/ 579 w 1609"/>
                <a:gd name="T85" fmla="*/ 50 h 1346"/>
                <a:gd name="T86" fmla="*/ 626 w 1609"/>
                <a:gd name="T87" fmla="*/ 78 h 1346"/>
                <a:gd name="T88" fmla="*/ 670 w 1609"/>
                <a:gd name="T89" fmla="*/ 49 h 1346"/>
                <a:gd name="T90" fmla="*/ 749 w 1609"/>
                <a:gd name="T91" fmla="*/ 115 h 1346"/>
                <a:gd name="T92" fmla="*/ 761 w 1609"/>
                <a:gd name="T93" fmla="*/ 179 h 1346"/>
                <a:gd name="T94" fmla="*/ 773 w 1609"/>
                <a:gd name="T95" fmla="*/ 190 h 1346"/>
                <a:gd name="T96" fmla="*/ 848 w 1609"/>
                <a:gd name="T97" fmla="*/ 127 h 1346"/>
                <a:gd name="T98" fmla="*/ 892 w 1609"/>
                <a:gd name="T99" fmla="*/ 102 h 1346"/>
                <a:gd name="T100" fmla="*/ 991 w 1609"/>
                <a:gd name="T101" fmla="*/ 90 h 1346"/>
                <a:gd name="T102" fmla="*/ 1061 w 1609"/>
                <a:gd name="T103" fmla="*/ 109 h 1346"/>
                <a:gd name="T104" fmla="*/ 1202 w 1609"/>
                <a:gd name="T105" fmla="*/ 141 h 1346"/>
                <a:gd name="T106" fmla="*/ 1272 w 1609"/>
                <a:gd name="T107" fmla="*/ 123 h 1346"/>
                <a:gd name="T108" fmla="*/ 1298 w 1609"/>
                <a:gd name="T109" fmla="*/ 187 h 1346"/>
                <a:gd name="T110" fmla="*/ 1338 w 1609"/>
                <a:gd name="T111" fmla="*/ 303 h 1346"/>
                <a:gd name="T112" fmla="*/ 1292 w 1609"/>
                <a:gd name="T113" fmla="*/ 360 h 1346"/>
                <a:gd name="T114" fmla="*/ 1233 w 1609"/>
                <a:gd name="T115" fmla="*/ 416 h 1346"/>
                <a:gd name="T116" fmla="*/ 1303 w 1609"/>
                <a:gd name="T117" fmla="*/ 520 h 1346"/>
                <a:gd name="T118" fmla="*/ 1339 w 1609"/>
                <a:gd name="T119" fmla="*/ 672 h 1346"/>
                <a:gd name="T120" fmla="*/ 1459 w 1609"/>
                <a:gd name="T121" fmla="*/ 778 h 1346"/>
                <a:gd name="T122" fmla="*/ 1430 w 1609"/>
                <a:gd name="T123" fmla="*/ 880 h 1346"/>
                <a:gd name="T124" fmla="*/ 1555 w 1609"/>
                <a:gd name="T125" fmla="*/ 1022 h 13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609" h="1346">
                  <a:moveTo>
                    <a:pt x="1609" y="1186"/>
                  </a:moveTo>
                  <a:lnTo>
                    <a:pt x="1605" y="1200"/>
                  </a:lnTo>
                  <a:lnTo>
                    <a:pt x="1599" y="1214"/>
                  </a:lnTo>
                  <a:lnTo>
                    <a:pt x="1593" y="1229"/>
                  </a:lnTo>
                  <a:lnTo>
                    <a:pt x="1587" y="1243"/>
                  </a:lnTo>
                  <a:lnTo>
                    <a:pt x="1580" y="1257"/>
                  </a:lnTo>
                  <a:lnTo>
                    <a:pt x="1575" y="1268"/>
                  </a:lnTo>
                  <a:lnTo>
                    <a:pt x="1569" y="1276"/>
                  </a:lnTo>
                  <a:lnTo>
                    <a:pt x="1564" y="1280"/>
                  </a:lnTo>
                  <a:lnTo>
                    <a:pt x="1557" y="1284"/>
                  </a:lnTo>
                  <a:lnTo>
                    <a:pt x="1550" y="1288"/>
                  </a:lnTo>
                  <a:lnTo>
                    <a:pt x="1544" y="1294"/>
                  </a:lnTo>
                  <a:lnTo>
                    <a:pt x="1539" y="1300"/>
                  </a:lnTo>
                  <a:lnTo>
                    <a:pt x="1533" y="1307"/>
                  </a:lnTo>
                  <a:lnTo>
                    <a:pt x="1527" y="1315"/>
                  </a:lnTo>
                  <a:lnTo>
                    <a:pt x="1522" y="1323"/>
                  </a:lnTo>
                  <a:lnTo>
                    <a:pt x="1518" y="1334"/>
                  </a:lnTo>
                  <a:lnTo>
                    <a:pt x="1511" y="1342"/>
                  </a:lnTo>
                  <a:lnTo>
                    <a:pt x="1503" y="1346"/>
                  </a:lnTo>
                  <a:lnTo>
                    <a:pt x="1492" y="1346"/>
                  </a:lnTo>
                  <a:lnTo>
                    <a:pt x="1481" y="1344"/>
                  </a:lnTo>
                  <a:lnTo>
                    <a:pt x="1468" y="1342"/>
                  </a:lnTo>
                  <a:lnTo>
                    <a:pt x="1456" y="1338"/>
                  </a:lnTo>
                  <a:lnTo>
                    <a:pt x="1445" y="1337"/>
                  </a:lnTo>
                  <a:lnTo>
                    <a:pt x="1434" y="1338"/>
                  </a:lnTo>
                  <a:lnTo>
                    <a:pt x="1424" y="1341"/>
                  </a:lnTo>
                  <a:lnTo>
                    <a:pt x="1411" y="1343"/>
                  </a:lnTo>
                  <a:lnTo>
                    <a:pt x="1398" y="1343"/>
                  </a:lnTo>
                  <a:lnTo>
                    <a:pt x="1386" y="1343"/>
                  </a:lnTo>
                  <a:lnTo>
                    <a:pt x="1372" y="1342"/>
                  </a:lnTo>
                  <a:lnTo>
                    <a:pt x="1359" y="1339"/>
                  </a:lnTo>
                  <a:lnTo>
                    <a:pt x="1349" y="1335"/>
                  </a:lnTo>
                  <a:lnTo>
                    <a:pt x="1339" y="1329"/>
                  </a:lnTo>
                  <a:lnTo>
                    <a:pt x="1332" y="1321"/>
                  </a:lnTo>
                  <a:lnTo>
                    <a:pt x="1328" y="1313"/>
                  </a:lnTo>
                  <a:lnTo>
                    <a:pt x="1324" y="1305"/>
                  </a:lnTo>
                  <a:lnTo>
                    <a:pt x="1324" y="1298"/>
                  </a:lnTo>
                  <a:lnTo>
                    <a:pt x="1324" y="1292"/>
                  </a:lnTo>
                  <a:lnTo>
                    <a:pt x="1324" y="1287"/>
                  </a:lnTo>
                  <a:lnTo>
                    <a:pt x="1325" y="1284"/>
                  </a:lnTo>
                  <a:lnTo>
                    <a:pt x="1325" y="1283"/>
                  </a:lnTo>
                  <a:lnTo>
                    <a:pt x="1307" y="1262"/>
                  </a:lnTo>
                  <a:lnTo>
                    <a:pt x="1304" y="1262"/>
                  </a:lnTo>
                  <a:lnTo>
                    <a:pt x="1296" y="1263"/>
                  </a:lnTo>
                  <a:lnTo>
                    <a:pt x="1286" y="1263"/>
                  </a:lnTo>
                  <a:lnTo>
                    <a:pt x="1275" y="1263"/>
                  </a:lnTo>
                  <a:lnTo>
                    <a:pt x="1264" y="1262"/>
                  </a:lnTo>
                  <a:lnTo>
                    <a:pt x="1256" y="1258"/>
                  </a:lnTo>
                  <a:lnTo>
                    <a:pt x="1252" y="1252"/>
                  </a:lnTo>
                  <a:lnTo>
                    <a:pt x="1253" y="1243"/>
                  </a:lnTo>
                  <a:lnTo>
                    <a:pt x="1257" y="1232"/>
                  </a:lnTo>
                  <a:lnTo>
                    <a:pt x="1260" y="1220"/>
                  </a:lnTo>
                  <a:lnTo>
                    <a:pt x="1263" y="1208"/>
                  </a:lnTo>
                  <a:lnTo>
                    <a:pt x="1263" y="1198"/>
                  </a:lnTo>
                  <a:lnTo>
                    <a:pt x="1262" y="1189"/>
                  </a:lnTo>
                  <a:lnTo>
                    <a:pt x="1259" y="1181"/>
                  </a:lnTo>
                  <a:lnTo>
                    <a:pt x="1253" y="1175"/>
                  </a:lnTo>
                  <a:lnTo>
                    <a:pt x="1246" y="1171"/>
                  </a:lnTo>
                  <a:lnTo>
                    <a:pt x="1236" y="1170"/>
                  </a:lnTo>
                  <a:lnTo>
                    <a:pt x="1223" y="1168"/>
                  </a:lnTo>
                  <a:lnTo>
                    <a:pt x="1208" y="1165"/>
                  </a:lnTo>
                  <a:lnTo>
                    <a:pt x="1193" y="1164"/>
                  </a:lnTo>
                  <a:lnTo>
                    <a:pt x="1178" y="1164"/>
                  </a:lnTo>
                  <a:lnTo>
                    <a:pt x="1164" y="1167"/>
                  </a:lnTo>
                  <a:lnTo>
                    <a:pt x="1151" y="1172"/>
                  </a:lnTo>
                  <a:lnTo>
                    <a:pt x="1142" y="1181"/>
                  </a:lnTo>
                  <a:lnTo>
                    <a:pt x="1133" y="1190"/>
                  </a:lnTo>
                  <a:lnTo>
                    <a:pt x="1121" y="1194"/>
                  </a:lnTo>
                  <a:lnTo>
                    <a:pt x="1109" y="1197"/>
                  </a:lnTo>
                  <a:lnTo>
                    <a:pt x="1096" y="1196"/>
                  </a:lnTo>
                  <a:lnTo>
                    <a:pt x="1082" y="1192"/>
                  </a:lnTo>
                  <a:lnTo>
                    <a:pt x="1068" y="1189"/>
                  </a:lnTo>
                  <a:lnTo>
                    <a:pt x="1054" y="1184"/>
                  </a:lnTo>
                  <a:lnTo>
                    <a:pt x="1040" y="1181"/>
                  </a:lnTo>
                  <a:lnTo>
                    <a:pt x="1027" y="1178"/>
                  </a:lnTo>
                  <a:lnTo>
                    <a:pt x="1015" y="1177"/>
                  </a:lnTo>
                  <a:lnTo>
                    <a:pt x="1004" y="1176"/>
                  </a:lnTo>
                  <a:lnTo>
                    <a:pt x="994" y="1176"/>
                  </a:lnTo>
                  <a:lnTo>
                    <a:pt x="984" y="1174"/>
                  </a:lnTo>
                  <a:lnTo>
                    <a:pt x="976" y="1170"/>
                  </a:lnTo>
                  <a:lnTo>
                    <a:pt x="971" y="1164"/>
                  </a:lnTo>
                  <a:lnTo>
                    <a:pt x="966" y="1155"/>
                  </a:lnTo>
                  <a:lnTo>
                    <a:pt x="961" y="1146"/>
                  </a:lnTo>
                  <a:lnTo>
                    <a:pt x="954" y="1139"/>
                  </a:lnTo>
                  <a:lnTo>
                    <a:pt x="945" y="1134"/>
                  </a:lnTo>
                  <a:lnTo>
                    <a:pt x="936" y="1132"/>
                  </a:lnTo>
                  <a:lnTo>
                    <a:pt x="926" y="1132"/>
                  </a:lnTo>
                  <a:lnTo>
                    <a:pt x="917" y="1134"/>
                  </a:lnTo>
                  <a:lnTo>
                    <a:pt x="910" y="1139"/>
                  </a:lnTo>
                  <a:lnTo>
                    <a:pt x="906" y="1146"/>
                  </a:lnTo>
                  <a:lnTo>
                    <a:pt x="901" y="1153"/>
                  </a:lnTo>
                  <a:lnTo>
                    <a:pt x="894" y="1159"/>
                  </a:lnTo>
                  <a:lnTo>
                    <a:pt x="885" y="1163"/>
                  </a:lnTo>
                  <a:lnTo>
                    <a:pt x="875" y="1167"/>
                  </a:lnTo>
                  <a:lnTo>
                    <a:pt x="865" y="1171"/>
                  </a:lnTo>
                  <a:lnTo>
                    <a:pt x="857" y="1176"/>
                  </a:lnTo>
                  <a:lnTo>
                    <a:pt x="849" y="1182"/>
                  </a:lnTo>
                  <a:lnTo>
                    <a:pt x="843" y="1190"/>
                  </a:lnTo>
                  <a:lnTo>
                    <a:pt x="837" y="1197"/>
                  </a:lnTo>
                  <a:lnTo>
                    <a:pt x="829" y="1199"/>
                  </a:lnTo>
                  <a:lnTo>
                    <a:pt x="820" y="1199"/>
                  </a:lnTo>
                  <a:lnTo>
                    <a:pt x="809" y="1196"/>
                  </a:lnTo>
                  <a:lnTo>
                    <a:pt x="799" y="1190"/>
                  </a:lnTo>
                  <a:lnTo>
                    <a:pt x="790" y="1184"/>
                  </a:lnTo>
                  <a:lnTo>
                    <a:pt x="782" y="1177"/>
                  </a:lnTo>
                  <a:lnTo>
                    <a:pt x="776" y="1171"/>
                  </a:lnTo>
                  <a:lnTo>
                    <a:pt x="771" y="1168"/>
                  </a:lnTo>
                  <a:lnTo>
                    <a:pt x="764" y="1167"/>
                  </a:lnTo>
                  <a:lnTo>
                    <a:pt x="756" y="1165"/>
                  </a:lnTo>
                  <a:lnTo>
                    <a:pt x="749" y="1167"/>
                  </a:lnTo>
                  <a:lnTo>
                    <a:pt x="740" y="1169"/>
                  </a:lnTo>
                  <a:lnTo>
                    <a:pt x="732" y="1172"/>
                  </a:lnTo>
                  <a:lnTo>
                    <a:pt x="725" y="1176"/>
                  </a:lnTo>
                  <a:lnTo>
                    <a:pt x="718" y="1181"/>
                  </a:lnTo>
                  <a:lnTo>
                    <a:pt x="712" y="1185"/>
                  </a:lnTo>
                  <a:lnTo>
                    <a:pt x="705" y="1190"/>
                  </a:lnTo>
                  <a:lnTo>
                    <a:pt x="699" y="1194"/>
                  </a:lnTo>
                  <a:lnTo>
                    <a:pt x="692" y="1198"/>
                  </a:lnTo>
                  <a:lnTo>
                    <a:pt x="685" y="1201"/>
                  </a:lnTo>
                  <a:lnTo>
                    <a:pt x="680" y="1203"/>
                  </a:lnTo>
                  <a:lnTo>
                    <a:pt x="673" y="1204"/>
                  </a:lnTo>
                  <a:lnTo>
                    <a:pt x="667" y="1204"/>
                  </a:lnTo>
                  <a:lnTo>
                    <a:pt x="662" y="1204"/>
                  </a:lnTo>
                  <a:lnTo>
                    <a:pt x="655" y="1206"/>
                  </a:lnTo>
                  <a:lnTo>
                    <a:pt x="647" y="1211"/>
                  </a:lnTo>
                  <a:lnTo>
                    <a:pt x="635" y="1215"/>
                  </a:lnTo>
                  <a:lnTo>
                    <a:pt x="623" y="1222"/>
                  </a:lnTo>
                  <a:lnTo>
                    <a:pt x="606" y="1229"/>
                  </a:lnTo>
                  <a:lnTo>
                    <a:pt x="586" y="1235"/>
                  </a:lnTo>
                  <a:lnTo>
                    <a:pt x="562" y="1242"/>
                  </a:lnTo>
                  <a:lnTo>
                    <a:pt x="553" y="1239"/>
                  </a:lnTo>
                  <a:lnTo>
                    <a:pt x="546" y="1234"/>
                  </a:lnTo>
                  <a:lnTo>
                    <a:pt x="542" y="1228"/>
                  </a:lnTo>
                  <a:lnTo>
                    <a:pt x="537" y="1223"/>
                  </a:lnTo>
                  <a:lnTo>
                    <a:pt x="533" y="1218"/>
                  </a:lnTo>
                  <a:lnTo>
                    <a:pt x="531" y="1211"/>
                  </a:lnTo>
                  <a:lnTo>
                    <a:pt x="528" y="1205"/>
                  </a:lnTo>
                  <a:lnTo>
                    <a:pt x="524" y="1198"/>
                  </a:lnTo>
                  <a:lnTo>
                    <a:pt x="518" y="1190"/>
                  </a:lnTo>
                  <a:lnTo>
                    <a:pt x="510" y="1181"/>
                  </a:lnTo>
                  <a:lnTo>
                    <a:pt x="502" y="1171"/>
                  </a:lnTo>
                  <a:lnTo>
                    <a:pt x="492" y="1161"/>
                  </a:lnTo>
                  <a:lnTo>
                    <a:pt x="482" y="1153"/>
                  </a:lnTo>
                  <a:lnTo>
                    <a:pt x="472" y="1145"/>
                  </a:lnTo>
                  <a:lnTo>
                    <a:pt x="464" y="1138"/>
                  </a:lnTo>
                  <a:lnTo>
                    <a:pt x="457" y="1134"/>
                  </a:lnTo>
                  <a:lnTo>
                    <a:pt x="451" y="1131"/>
                  </a:lnTo>
                  <a:lnTo>
                    <a:pt x="445" y="1125"/>
                  </a:lnTo>
                  <a:lnTo>
                    <a:pt x="440" y="1118"/>
                  </a:lnTo>
                  <a:lnTo>
                    <a:pt x="435" y="1111"/>
                  </a:lnTo>
                  <a:lnTo>
                    <a:pt x="430" y="1105"/>
                  </a:lnTo>
                  <a:lnTo>
                    <a:pt x="424" y="1102"/>
                  </a:lnTo>
                  <a:lnTo>
                    <a:pt x="420" y="1102"/>
                  </a:lnTo>
                  <a:lnTo>
                    <a:pt x="415" y="1105"/>
                  </a:lnTo>
                  <a:lnTo>
                    <a:pt x="411" y="1109"/>
                  </a:lnTo>
                  <a:lnTo>
                    <a:pt x="408" y="1106"/>
                  </a:lnTo>
                  <a:lnTo>
                    <a:pt x="407" y="1101"/>
                  </a:lnTo>
                  <a:lnTo>
                    <a:pt x="406" y="1092"/>
                  </a:lnTo>
                  <a:lnTo>
                    <a:pt x="406" y="1083"/>
                  </a:lnTo>
                  <a:lnTo>
                    <a:pt x="406" y="1075"/>
                  </a:lnTo>
                  <a:lnTo>
                    <a:pt x="406" y="1069"/>
                  </a:lnTo>
                  <a:lnTo>
                    <a:pt x="406" y="1067"/>
                  </a:lnTo>
                  <a:lnTo>
                    <a:pt x="407" y="1066"/>
                  </a:lnTo>
                  <a:lnTo>
                    <a:pt x="411" y="1065"/>
                  </a:lnTo>
                  <a:lnTo>
                    <a:pt x="415" y="1061"/>
                  </a:lnTo>
                  <a:lnTo>
                    <a:pt x="421" y="1058"/>
                  </a:lnTo>
                  <a:lnTo>
                    <a:pt x="427" y="1052"/>
                  </a:lnTo>
                  <a:lnTo>
                    <a:pt x="433" y="1045"/>
                  </a:lnTo>
                  <a:lnTo>
                    <a:pt x="437" y="1038"/>
                  </a:lnTo>
                  <a:lnTo>
                    <a:pt x="441" y="1029"/>
                  </a:lnTo>
                  <a:lnTo>
                    <a:pt x="443" y="1018"/>
                  </a:lnTo>
                  <a:lnTo>
                    <a:pt x="443" y="1005"/>
                  </a:lnTo>
                  <a:lnTo>
                    <a:pt x="444" y="992"/>
                  </a:lnTo>
                  <a:lnTo>
                    <a:pt x="444" y="975"/>
                  </a:lnTo>
                  <a:lnTo>
                    <a:pt x="444" y="959"/>
                  </a:lnTo>
                  <a:lnTo>
                    <a:pt x="445" y="941"/>
                  </a:lnTo>
                  <a:lnTo>
                    <a:pt x="448" y="923"/>
                  </a:lnTo>
                  <a:lnTo>
                    <a:pt x="451" y="905"/>
                  </a:lnTo>
                  <a:lnTo>
                    <a:pt x="452" y="890"/>
                  </a:lnTo>
                  <a:lnTo>
                    <a:pt x="445" y="879"/>
                  </a:lnTo>
                  <a:lnTo>
                    <a:pt x="436" y="873"/>
                  </a:lnTo>
                  <a:lnTo>
                    <a:pt x="424" y="869"/>
                  </a:lnTo>
                  <a:lnTo>
                    <a:pt x="414" y="865"/>
                  </a:lnTo>
                  <a:lnTo>
                    <a:pt x="407" y="861"/>
                  </a:lnTo>
                  <a:lnTo>
                    <a:pt x="407" y="852"/>
                  </a:lnTo>
                  <a:lnTo>
                    <a:pt x="415" y="840"/>
                  </a:lnTo>
                  <a:lnTo>
                    <a:pt x="426" y="827"/>
                  </a:lnTo>
                  <a:lnTo>
                    <a:pt x="433" y="816"/>
                  </a:lnTo>
                  <a:lnTo>
                    <a:pt x="434" y="811"/>
                  </a:lnTo>
                  <a:lnTo>
                    <a:pt x="433" y="806"/>
                  </a:lnTo>
                  <a:lnTo>
                    <a:pt x="427" y="803"/>
                  </a:lnTo>
                  <a:lnTo>
                    <a:pt x="417" y="800"/>
                  </a:lnTo>
                  <a:lnTo>
                    <a:pt x="407" y="798"/>
                  </a:lnTo>
                  <a:lnTo>
                    <a:pt x="393" y="796"/>
                  </a:lnTo>
                  <a:lnTo>
                    <a:pt x="382" y="791"/>
                  </a:lnTo>
                  <a:lnTo>
                    <a:pt x="373" y="785"/>
                  </a:lnTo>
                  <a:lnTo>
                    <a:pt x="370" y="778"/>
                  </a:lnTo>
                  <a:lnTo>
                    <a:pt x="370" y="770"/>
                  </a:lnTo>
                  <a:lnTo>
                    <a:pt x="372" y="761"/>
                  </a:lnTo>
                  <a:lnTo>
                    <a:pt x="378" y="752"/>
                  </a:lnTo>
                  <a:lnTo>
                    <a:pt x="386" y="741"/>
                  </a:lnTo>
                  <a:lnTo>
                    <a:pt x="397" y="732"/>
                  </a:lnTo>
                  <a:lnTo>
                    <a:pt x="406" y="721"/>
                  </a:lnTo>
                  <a:lnTo>
                    <a:pt x="412" y="712"/>
                  </a:lnTo>
                  <a:lnTo>
                    <a:pt x="415" y="702"/>
                  </a:lnTo>
                  <a:lnTo>
                    <a:pt x="417" y="694"/>
                  </a:lnTo>
                  <a:lnTo>
                    <a:pt x="419" y="687"/>
                  </a:lnTo>
                  <a:lnTo>
                    <a:pt x="422" y="681"/>
                  </a:lnTo>
                  <a:lnTo>
                    <a:pt x="427" y="680"/>
                  </a:lnTo>
                  <a:lnTo>
                    <a:pt x="435" y="681"/>
                  </a:lnTo>
                  <a:lnTo>
                    <a:pt x="442" y="682"/>
                  </a:lnTo>
                  <a:lnTo>
                    <a:pt x="444" y="681"/>
                  </a:lnTo>
                  <a:lnTo>
                    <a:pt x="442" y="677"/>
                  </a:lnTo>
                  <a:lnTo>
                    <a:pt x="436" y="672"/>
                  </a:lnTo>
                  <a:lnTo>
                    <a:pt x="428" y="665"/>
                  </a:lnTo>
                  <a:lnTo>
                    <a:pt x="419" y="656"/>
                  </a:lnTo>
                  <a:lnTo>
                    <a:pt x="407" y="650"/>
                  </a:lnTo>
                  <a:lnTo>
                    <a:pt x="397" y="643"/>
                  </a:lnTo>
                  <a:lnTo>
                    <a:pt x="386" y="634"/>
                  </a:lnTo>
                  <a:lnTo>
                    <a:pt x="377" y="624"/>
                  </a:lnTo>
                  <a:lnTo>
                    <a:pt x="368" y="612"/>
                  </a:lnTo>
                  <a:lnTo>
                    <a:pt x="361" y="600"/>
                  </a:lnTo>
                  <a:lnTo>
                    <a:pt x="354" y="588"/>
                  </a:lnTo>
                  <a:lnTo>
                    <a:pt x="349" y="578"/>
                  </a:lnTo>
                  <a:lnTo>
                    <a:pt x="347" y="571"/>
                  </a:lnTo>
                  <a:lnTo>
                    <a:pt x="346" y="568"/>
                  </a:lnTo>
                  <a:lnTo>
                    <a:pt x="348" y="568"/>
                  </a:lnTo>
                  <a:lnTo>
                    <a:pt x="355" y="566"/>
                  </a:lnTo>
                  <a:lnTo>
                    <a:pt x="362" y="561"/>
                  </a:lnTo>
                  <a:lnTo>
                    <a:pt x="365" y="552"/>
                  </a:lnTo>
                  <a:lnTo>
                    <a:pt x="365" y="546"/>
                  </a:lnTo>
                  <a:lnTo>
                    <a:pt x="364" y="539"/>
                  </a:lnTo>
                  <a:lnTo>
                    <a:pt x="363" y="531"/>
                  </a:lnTo>
                  <a:lnTo>
                    <a:pt x="363" y="524"/>
                  </a:lnTo>
                  <a:lnTo>
                    <a:pt x="363" y="516"/>
                  </a:lnTo>
                  <a:lnTo>
                    <a:pt x="364" y="509"/>
                  </a:lnTo>
                  <a:lnTo>
                    <a:pt x="368" y="502"/>
                  </a:lnTo>
                  <a:lnTo>
                    <a:pt x="375" y="495"/>
                  </a:lnTo>
                  <a:lnTo>
                    <a:pt x="380" y="490"/>
                  </a:lnTo>
                  <a:lnTo>
                    <a:pt x="380" y="484"/>
                  </a:lnTo>
                  <a:lnTo>
                    <a:pt x="378" y="479"/>
                  </a:lnTo>
                  <a:lnTo>
                    <a:pt x="373" y="474"/>
                  </a:lnTo>
                  <a:lnTo>
                    <a:pt x="366" y="471"/>
                  </a:lnTo>
                  <a:lnTo>
                    <a:pt x="361" y="469"/>
                  </a:lnTo>
                  <a:lnTo>
                    <a:pt x="357" y="466"/>
                  </a:lnTo>
                  <a:lnTo>
                    <a:pt x="355" y="466"/>
                  </a:lnTo>
                  <a:lnTo>
                    <a:pt x="356" y="465"/>
                  </a:lnTo>
                  <a:lnTo>
                    <a:pt x="358" y="462"/>
                  </a:lnTo>
                  <a:lnTo>
                    <a:pt x="361" y="456"/>
                  </a:lnTo>
                  <a:lnTo>
                    <a:pt x="362" y="449"/>
                  </a:lnTo>
                  <a:lnTo>
                    <a:pt x="362" y="443"/>
                  </a:lnTo>
                  <a:lnTo>
                    <a:pt x="361" y="436"/>
                  </a:lnTo>
                  <a:lnTo>
                    <a:pt x="355" y="432"/>
                  </a:lnTo>
                  <a:lnTo>
                    <a:pt x="346" y="428"/>
                  </a:lnTo>
                  <a:lnTo>
                    <a:pt x="335" y="428"/>
                  </a:lnTo>
                  <a:lnTo>
                    <a:pt x="326" y="429"/>
                  </a:lnTo>
                  <a:lnTo>
                    <a:pt x="318" y="434"/>
                  </a:lnTo>
                  <a:lnTo>
                    <a:pt x="311" y="439"/>
                  </a:lnTo>
                  <a:lnTo>
                    <a:pt x="304" y="444"/>
                  </a:lnTo>
                  <a:lnTo>
                    <a:pt x="299" y="449"/>
                  </a:lnTo>
                  <a:lnTo>
                    <a:pt x="293" y="452"/>
                  </a:lnTo>
                  <a:lnTo>
                    <a:pt x="289" y="454"/>
                  </a:lnTo>
                  <a:lnTo>
                    <a:pt x="283" y="454"/>
                  </a:lnTo>
                  <a:lnTo>
                    <a:pt x="277" y="452"/>
                  </a:lnTo>
                  <a:lnTo>
                    <a:pt x="271" y="450"/>
                  </a:lnTo>
                  <a:lnTo>
                    <a:pt x="264" y="449"/>
                  </a:lnTo>
                  <a:lnTo>
                    <a:pt x="260" y="448"/>
                  </a:lnTo>
                  <a:lnTo>
                    <a:pt x="255" y="445"/>
                  </a:lnTo>
                  <a:lnTo>
                    <a:pt x="252" y="444"/>
                  </a:lnTo>
                  <a:lnTo>
                    <a:pt x="251" y="444"/>
                  </a:lnTo>
                  <a:lnTo>
                    <a:pt x="252" y="443"/>
                  </a:lnTo>
                  <a:lnTo>
                    <a:pt x="255" y="439"/>
                  </a:lnTo>
                  <a:lnTo>
                    <a:pt x="260" y="433"/>
                  </a:lnTo>
                  <a:lnTo>
                    <a:pt x="263" y="425"/>
                  </a:lnTo>
                  <a:lnTo>
                    <a:pt x="267" y="416"/>
                  </a:lnTo>
                  <a:lnTo>
                    <a:pt x="268" y="408"/>
                  </a:lnTo>
                  <a:lnTo>
                    <a:pt x="266" y="401"/>
                  </a:lnTo>
                  <a:lnTo>
                    <a:pt x="260" y="396"/>
                  </a:lnTo>
                  <a:lnTo>
                    <a:pt x="254" y="391"/>
                  </a:lnTo>
                  <a:lnTo>
                    <a:pt x="253" y="385"/>
                  </a:lnTo>
                  <a:lnTo>
                    <a:pt x="253" y="379"/>
                  </a:lnTo>
                  <a:lnTo>
                    <a:pt x="255" y="374"/>
                  </a:lnTo>
                  <a:lnTo>
                    <a:pt x="256" y="368"/>
                  </a:lnTo>
                  <a:lnTo>
                    <a:pt x="256" y="362"/>
                  </a:lnTo>
                  <a:lnTo>
                    <a:pt x="253" y="359"/>
                  </a:lnTo>
                  <a:lnTo>
                    <a:pt x="244" y="355"/>
                  </a:lnTo>
                  <a:lnTo>
                    <a:pt x="232" y="354"/>
                  </a:lnTo>
                  <a:lnTo>
                    <a:pt x="223" y="355"/>
                  </a:lnTo>
                  <a:lnTo>
                    <a:pt x="215" y="357"/>
                  </a:lnTo>
                  <a:lnTo>
                    <a:pt x="209" y="362"/>
                  </a:lnTo>
                  <a:lnTo>
                    <a:pt x="204" y="368"/>
                  </a:lnTo>
                  <a:lnTo>
                    <a:pt x="203" y="376"/>
                  </a:lnTo>
                  <a:lnTo>
                    <a:pt x="203" y="384"/>
                  </a:lnTo>
                  <a:lnTo>
                    <a:pt x="205" y="393"/>
                  </a:lnTo>
                  <a:lnTo>
                    <a:pt x="208" y="401"/>
                  </a:lnTo>
                  <a:lnTo>
                    <a:pt x="209" y="410"/>
                  </a:lnTo>
                  <a:lnTo>
                    <a:pt x="209" y="415"/>
                  </a:lnTo>
                  <a:lnTo>
                    <a:pt x="208" y="422"/>
                  </a:lnTo>
                  <a:lnTo>
                    <a:pt x="206" y="429"/>
                  </a:lnTo>
                  <a:lnTo>
                    <a:pt x="208" y="437"/>
                  </a:lnTo>
                  <a:lnTo>
                    <a:pt x="210" y="448"/>
                  </a:lnTo>
                  <a:lnTo>
                    <a:pt x="216" y="461"/>
                  </a:lnTo>
                  <a:lnTo>
                    <a:pt x="220" y="473"/>
                  </a:lnTo>
                  <a:lnTo>
                    <a:pt x="223" y="483"/>
                  </a:lnTo>
                  <a:lnTo>
                    <a:pt x="222" y="490"/>
                  </a:lnTo>
                  <a:lnTo>
                    <a:pt x="219" y="494"/>
                  </a:lnTo>
                  <a:lnTo>
                    <a:pt x="216" y="496"/>
                  </a:lnTo>
                  <a:lnTo>
                    <a:pt x="212" y="498"/>
                  </a:lnTo>
                  <a:lnTo>
                    <a:pt x="210" y="499"/>
                  </a:lnTo>
                  <a:lnTo>
                    <a:pt x="209" y="499"/>
                  </a:lnTo>
                  <a:lnTo>
                    <a:pt x="209" y="495"/>
                  </a:lnTo>
                  <a:lnTo>
                    <a:pt x="208" y="487"/>
                  </a:lnTo>
                  <a:lnTo>
                    <a:pt x="205" y="474"/>
                  </a:lnTo>
                  <a:lnTo>
                    <a:pt x="203" y="461"/>
                  </a:lnTo>
                  <a:lnTo>
                    <a:pt x="199" y="445"/>
                  </a:lnTo>
                  <a:lnTo>
                    <a:pt x="196" y="430"/>
                  </a:lnTo>
                  <a:lnTo>
                    <a:pt x="191" y="418"/>
                  </a:lnTo>
                  <a:lnTo>
                    <a:pt x="187" y="410"/>
                  </a:lnTo>
                  <a:lnTo>
                    <a:pt x="182" y="403"/>
                  </a:lnTo>
                  <a:lnTo>
                    <a:pt x="177" y="394"/>
                  </a:lnTo>
                  <a:lnTo>
                    <a:pt x="173" y="386"/>
                  </a:lnTo>
                  <a:lnTo>
                    <a:pt x="169" y="377"/>
                  </a:lnTo>
                  <a:lnTo>
                    <a:pt x="166" y="370"/>
                  </a:lnTo>
                  <a:lnTo>
                    <a:pt x="164" y="363"/>
                  </a:lnTo>
                  <a:lnTo>
                    <a:pt x="161" y="359"/>
                  </a:lnTo>
                  <a:lnTo>
                    <a:pt x="161" y="357"/>
                  </a:lnTo>
                  <a:lnTo>
                    <a:pt x="159" y="359"/>
                  </a:lnTo>
                  <a:lnTo>
                    <a:pt x="154" y="363"/>
                  </a:lnTo>
                  <a:lnTo>
                    <a:pt x="146" y="369"/>
                  </a:lnTo>
                  <a:lnTo>
                    <a:pt x="137" y="375"/>
                  </a:lnTo>
                  <a:lnTo>
                    <a:pt x="125" y="382"/>
                  </a:lnTo>
                  <a:lnTo>
                    <a:pt x="114" y="388"/>
                  </a:lnTo>
                  <a:lnTo>
                    <a:pt x="102" y="392"/>
                  </a:lnTo>
                  <a:lnTo>
                    <a:pt x="91" y="393"/>
                  </a:lnTo>
                  <a:lnTo>
                    <a:pt x="80" y="391"/>
                  </a:lnTo>
                  <a:lnTo>
                    <a:pt x="71" y="386"/>
                  </a:lnTo>
                  <a:lnTo>
                    <a:pt x="63" y="379"/>
                  </a:lnTo>
                  <a:lnTo>
                    <a:pt x="56" y="370"/>
                  </a:lnTo>
                  <a:lnTo>
                    <a:pt x="52" y="362"/>
                  </a:lnTo>
                  <a:lnTo>
                    <a:pt x="53" y="355"/>
                  </a:lnTo>
                  <a:lnTo>
                    <a:pt x="57" y="350"/>
                  </a:lnTo>
                  <a:lnTo>
                    <a:pt x="66" y="348"/>
                  </a:lnTo>
                  <a:lnTo>
                    <a:pt x="75" y="348"/>
                  </a:lnTo>
                  <a:lnTo>
                    <a:pt x="82" y="347"/>
                  </a:lnTo>
                  <a:lnTo>
                    <a:pt x="85" y="346"/>
                  </a:lnTo>
                  <a:lnTo>
                    <a:pt x="84" y="343"/>
                  </a:lnTo>
                  <a:lnTo>
                    <a:pt x="81" y="341"/>
                  </a:lnTo>
                  <a:lnTo>
                    <a:pt x="75" y="339"/>
                  </a:lnTo>
                  <a:lnTo>
                    <a:pt x="68" y="335"/>
                  </a:lnTo>
                  <a:lnTo>
                    <a:pt x="59" y="332"/>
                  </a:lnTo>
                  <a:lnTo>
                    <a:pt x="49" y="330"/>
                  </a:lnTo>
                  <a:lnTo>
                    <a:pt x="38" y="330"/>
                  </a:lnTo>
                  <a:lnTo>
                    <a:pt x="27" y="331"/>
                  </a:lnTo>
                  <a:lnTo>
                    <a:pt x="16" y="333"/>
                  </a:lnTo>
                  <a:lnTo>
                    <a:pt x="8" y="334"/>
                  </a:lnTo>
                  <a:lnTo>
                    <a:pt x="2" y="334"/>
                  </a:lnTo>
                  <a:lnTo>
                    <a:pt x="0" y="332"/>
                  </a:lnTo>
                  <a:lnTo>
                    <a:pt x="2" y="326"/>
                  </a:lnTo>
                  <a:lnTo>
                    <a:pt x="8" y="318"/>
                  </a:lnTo>
                  <a:lnTo>
                    <a:pt x="16" y="310"/>
                  </a:lnTo>
                  <a:lnTo>
                    <a:pt x="24" y="302"/>
                  </a:lnTo>
                  <a:lnTo>
                    <a:pt x="33" y="294"/>
                  </a:lnTo>
                  <a:lnTo>
                    <a:pt x="41" y="285"/>
                  </a:lnTo>
                  <a:lnTo>
                    <a:pt x="48" y="280"/>
                  </a:lnTo>
                  <a:lnTo>
                    <a:pt x="52" y="276"/>
                  </a:lnTo>
                  <a:lnTo>
                    <a:pt x="53" y="275"/>
                  </a:lnTo>
                  <a:lnTo>
                    <a:pt x="50" y="224"/>
                  </a:lnTo>
                  <a:lnTo>
                    <a:pt x="75" y="226"/>
                  </a:lnTo>
                  <a:lnTo>
                    <a:pt x="66" y="204"/>
                  </a:lnTo>
                  <a:lnTo>
                    <a:pt x="81" y="199"/>
                  </a:lnTo>
                  <a:lnTo>
                    <a:pt x="85" y="160"/>
                  </a:lnTo>
                  <a:lnTo>
                    <a:pt x="86" y="161"/>
                  </a:lnTo>
                  <a:lnTo>
                    <a:pt x="88" y="164"/>
                  </a:lnTo>
                  <a:lnTo>
                    <a:pt x="92" y="167"/>
                  </a:lnTo>
                  <a:lnTo>
                    <a:pt x="97" y="170"/>
                  </a:lnTo>
                  <a:lnTo>
                    <a:pt x="103" y="172"/>
                  </a:lnTo>
                  <a:lnTo>
                    <a:pt x="111" y="173"/>
                  </a:lnTo>
                  <a:lnTo>
                    <a:pt x="119" y="171"/>
                  </a:lnTo>
                  <a:lnTo>
                    <a:pt x="129" y="166"/>
                  </a:lnTo>
                  <a:lnTo>
                    <a:pt x="137" y="160"/>
                  </a:lnTo>
                  <a:lnTo>
                    <a:pt x="142" y="154"/>
                  </a:lnTo>
                  <a:lnTo>
                    <a:pt x="145" y="151"/>
                  </a:lnTo>
                  <a:lnTo>
                    <a:pt x="146" y="146"/>
                  </a:lnTo>
                  <a:lnTo>
                    <a:pt x="147" y="142"/>
                  </a:lnTo>
                  <a:lnTo>
                    <a:pt x="148" y="137"/>
                  </a:lnTo>
                  <a:lnTo>
                    <a:pt x="151" y="130"/>
                  </a:lnTo>
                  <a:lnTo>
                    <a:pt x="154" y="122"/>
                  </a:lnTo>
                  <a:lnTo>
                    <a:pt x="159" y="113"/>
                  </a:lnTo>
                  <a:lnTo>
                    <a:pt x="161" y="106"/>
                  </a:lnTo>
                  <a:lnTo>
                    <a:pt x="164" y="100"/>
                  </a:lnTo>
                  <a:lnTo>
                    <a:pt x="166" y="94"/>
                  </a:lnTo>
                  <a:lnTo>
                    <a:pt x="166" y="91"/>
                  </a:lnTo>
                  <a:lnTo>
                    <a:pt x="167" y="88"/>
                  </a:lnTo>
                  <a:lnTo>
                    <a:pt x="167" y="86"/>
                  </a:lnTo>
                  <a:lnTo>
                    <a:pt x="167" y="86"/>
                  </a:lnTo>
                  <a:lnTo>
                    <a:pt x="203" y="109"/>
                  </a:lnTo>
                  <a:lnTo>
                    <a:pt x="203" y="110"/>
                  </a:lnTo>
                  <a:lnTo>
                    <a:pt x="202" y="113"/>
                  </a:lnTo>
                  <a:lnTo>
                    <a:pt x="201" y="116"/>
                  </a:lnTo>
                  <a:lnTo>
                    <a:pt x="199" y="122"/>
                  </a:lnTo>
                  <a:lnTo>
                    <a:pt x="198" y="129"/>
                  </a:lnTo>
                  <a:lnTo>
                    <a:pt x="197" y="137"/>
                  </a:lnTo>
                  <a:lnTo>
                    <a:pt x="196" y="146"/>
                  </a:lnTo>
                  <a:lnTo>
                    <a:pt x="196" y="157"/>
                  </a:lnTo>
                  <a:lnTo>
                    <a:pt x="197" y="166"/>
                  </a:lnTo>
                  <a:lnTo>
                    <a:pt x="201" y="174"/>
                  </a:lnTo>
                  <a:lnTo>
                    <a:pt x="205" y="180"/>
                  </a:lnTo>
                  <a:lnTo>
                    <a:pt x="209" y="185"/>
                  </a:lnTo>
                  <a:lnTo>
                    <a:pt x="210" y="187"/>
                  </a:lnTo>
                  <a:lnTo>
                    <a:pt x="209" y="188"/>
                  </a:lnTo>
                  <a:lnTo>
                    <a:pt x="204" y="188"/>
                  </a:lnTo>
                  <a:lnTo>
                    <a:pt x="193" y="188"/>
                  </a:lnTo>
                  <a:lnTo>
                    <a:pt x="183" y="189"/>
                  </a:lnTo>
                  <a:lnTo>
                    <a:pt x="181" y="195"/>
                  </a:lnTo>
                  <a:lnTo>
                    <a:pt x="186" y="202"/>
                  </a:lnTo>
                  <a:lnTo>
                    <a:pt x="195" y="211"/>
                  </a:lnTo>
                  <a:lnTo>
                    <a:pt x="204" y="221"/>
                  </a:lnTo>
                  <a:lnTo>
                    <a:pt x="215" y="229"/>
                  </a:lnTo>
                  <a:lnTo>
                    <a:pt x="222" y="234"/>
                  </a:lnTo>
                  <a:lnTo>
                    <a:pt x="225" y="237"/>
                  </a:lnTo>
                  <a:lnTo>
                    <a:pt x="228" y="188"/>
                  </a:lnTo>
                  <a:lnTo>
                    <a:pt x="256" y="211"/>
                  </a:lnTo>
                  <a:lnTo>
                    <a:pt x="260" y="175"/>
                  </a:lnTo>
                  <a:lnTo>
                    <a:pt x="298" y="188"/>
                  </a:lnTo>
                  <a:lnTo>
                    <a:pt x="282" y="148"/>
                  </a:lnTo>
                  <a:lnTo>
                    <a:pt x="304" y="122"/>
                  </a:lnTo>
                  <a:lnTo>
                    <a:pt x="303" y="121"/>
                  </a:lnTo>
                  <a:lnTo>
                    <a:pt x="299" y="116"/>
                  </a:lnTo>
                  <a:lnTo>
                    <a:pt x="295" y="109"/>
                  </a:lnTo>
                  <a:lnTo>
                    <a:pt x="290" y="101"/>
                  </a:lnTo>
                  <a:lnTo>
                    <a:pt x="285" y="93"/>
                  </a:lnTo>
                  <a:lnTo>
                    <a:pt x="282" y="85"/>
                  </a:lnTo>
                  <a:lnTo>
                    <a:pt x="281" y="77"/>
                  </a:lnTo>
                  <a:lnTo>
                    <a:pt x="282" y="70"/>
                  </a:lnTo>
                  <a:lnTo>
                    <a:pt x="283" y="64"/>
                  </a:lnTo>
                  <a:lnTo>
                    <a:pt x="282" y="57"/>
                  </a:lnTo>
                  <a:lnTo>
                    <a:pt x="279" y="51"/>
                  </a:lnTo>
                  <a:lnTo>
                    <a:pt x="277" y="45"/>
                  </a:lnTo>
                  <a:lnTo>
                    <a:pt x="274" y="40"/>
                  </a:lnTo>
                  <a:lnTo>
                    <a:pt x="273" y="35"/>
                  </a:lnTo>
                  <a:lnTo>
                    <a:pt x="274" y="33"/>
                  </a:lnTo>
                  <a:lnTo>
                    <a:pt x="278" y="32"/>
                  </a:lnTo>
                  <a:lnTo>
                    <a:pt x="283" y="30"/>
                  </a:lnTo>
                  <a:lnTo>
                    <a:pt x="286" y="26"/>
                  </a:lnTo>
                  <a:lnTo>
                    <a:pt x="288" y="20"/>
                  </a:lnTo>
                  <a:lnTo>
                    <a:pt x="290" y="14"/>
                  </a:lnTo>
                  <a:lnTo>
                    <a:pt x="293" y="8"/>
                  </a:lnTo>
                  <a:lnTo>
                    <a:pt x="298" y="5"/>
                  </a:lnTo>
                  <a:lnTo>
                    <a:pt x="305" y="4"/>
                  </a:lnTo>
                  <a:lnTo>
                    <a:pt x="317" y="6"/>
                  </a:lnTo>
                  <a:lnTo>
                    <a:pt x="329" y="10"/>
                  </a:lnTo>
                  <a:lnTo>
                    <a:pt x="342" y="11"/>
                  </a:lnTo>
                  <a:lnTo>
                    <a:pt x="353" y="11"/>
                  </a:lnTo>
                  <a:lnTo>
                    <a:pt x="362" y="10"/>
                  </a:lnTo>
                  <a:lnTo>
                    <a:pt x="370" y="8"/>
                  </a:lnTo>
                  <a:lnTo>
                    <a:pt x="376" y="6"/>
                  </a:lnTo>
                  <a:lnTo>
                    <a:pt x="379" y="5"/>
                  </a:lnTo>
                  <a:lnTo>
                    <a:pt x="380" y="4"/>
                  </a:lnTo>
                  <a:lnTo>
                    <a:pt x="380" y="7"/>
                  </a:lnTo>
                  <a:lnTo>
                    <a:pt x="382" y="19"/>
                  </a:lnTo>
                  <a:lnTo>
                    <a:pt x="382" y="34"/>
                  </a:lnTo>
                  <a:lnTo>
                    <a:pt x="383" y="52"/>
                  </a:lnTo>
                  <a:lnTo>
                    <a:pt x="384" y="72"/>
                  </a:lnTo>
                  <a:lnTo>
                    <a:pt x="385" y="92"/>
                  </a:lnTo>
                  <a:lnTo>
                    <a:pt x="386" y="107"/>
                  </a:lnTo>
                  <a:lnTo>
                    <a:pt x="387" y="119"/>
                  </a:lnTo>
                  <a:lnTo>
                    <a:pt x="387" y="123"/>
                  </a:lnTo>
                  <a:lnTo>
                    <a:pt x="387" y="121"/>
                  </a:lnTo>
                  <a:lnTo>
                    <a:pt x="387" y="114"/>
                  </a:lnTo>
                  <a:lnTo>
                    <a:pt x="387" y="103"/>
                  </a:lnTo>
                  <a:lnTo>
                    <a:pt x="390" y="92"/>
                  </a:lnTo>
                  <a:lnTo>
                    <a:pt x="393" y="79"/>
                  </a:lnTo>
                  <a:lnTo>
                    <a:pt x="400" y="69"/>
                  </a:lnTo>
                  <a:lnTo>
                    <a:pt x="409" y="61"/>
                  </a:lnTo>
                  <a:lnTo>
                    <a:pt x="420" y="56"/>
                  </a:lnTo>
                  <a:lnTo>
                    <a:pt x="429" y="54"/>
                  </a:lnTo>
                  <a:lnTo>
                    <a:pt x="436" y="52"/>
                  </a:lnTo>
                  <a:lnTo>
                    <a:pt x="442" y="52"/>
                  </a:lnTo>
                  <a:lnTo>
                    <a:pt x="446" y="54"/>
                  </a:lnTo>
                  <a:lnTo>
                    <a:pt x="449" y="55"/>
                  </a:lnTo>
                  <a:lnTo>
                    <a:pt x="451" y="57"/>
                  </a:lnTo>
                  <a:lnTo>
                    <a:pt x="451" y="57"/>
                  </a:lnTo>
                  <a:lnTo>
                    <a:pt x="456" y="58"/>
                  </a:lnTo>
                  <a:lnTo>
                    <a:pt x="467" y="58"/>
                  </a:lnTo>
                  <a:lnTo>
                    <a:pt x="477" y="56"/>
                  </a:lnTo>
                  <a:lnTo>
                    <a:pt x="479" y="48"/>
                  </a:lnTo>
                  <a:lnTo>
                    <a:pt x="477" y="41"/>
                  </a:lnTo>
                  <a:lnTo>
                    <a:pt x="477" y="34"/>
                  </a:lnTo>
                  <a:lnTo>
                    <a:pt x="475" y="26"/>
                  </a:lnTo>
                  <a:lnTo>
                    <a:pt x="475" y="18"/>
                  </a:lnTo>
                  <a:lnTo>
                    <a:pt x="475" y="11"/>
                  </a:lnTo>
                  <a:lnTo>
                    <a:pt x="477" y="5"/>
                  </a:lnTo>
                  <a:lnTo>
                    <a:pt x="477" y="1"/>
                  </a:lnTo>
                  <a:lnTo>
                    <a:pt x="477" y="0"/>
                  </a:lnTo>
                  <a:lnTo>
                    <a:pt x="479" y="1"/>
                  </a:lnTo>
                  <a:lnTo>
                    <a:pt x="486" y="3"/>
                  </a:lnTo>
                  <a:lnTo>
                    <a:pt x="495" y="5"/>
                  </a:lnTo>
                  <a:lnTo>
                    <a:pt x="506" y="7"/>
                  </a:lnTo>
                  <a:lnTo>
                    <a:pt x="516" y="8"/>
                  </a:lnTo>
                  <a:lnTo>
                    <a:pt x="526" y="8"/>
                  </a:lnTo>
                  <a:lnTo>
                    <a:pt x="535" y="7"/>
                  </a:lnTo>
                  <a:lnTo>
                    <a:pt x="539" y="4"/>
                  </a:lnTo>
                  <a:lnTo>
                    <a:pt x="542" y="1"/>
                  </a:lnTo>
                  <a:lnTo>
                    <a:pt x="544" y="3"/>
                  </a:lnTo>
                  <a:lnTo>
                    <a:pt x="546" y="7"/>
                  </a:lnTo>
                  <a:lnTo>
                    <a:pt x="548" y="13"/>
                  </a:lnTo>
                  <a:lnTo>
                    <a:pt x="550" y="20"/>
                  </a:lnTo>
                  <a:lnTo>
                    <a:pt x="551" y="26"/>
                  </a:lnTo>
                  <a:lnTo>
                    <a:pt x="552" y="30"/>
                  </a:lnTo>
                  <a:lnTo>
                    <a:pt x="552" y="32"/>
                  </a:lnTo>
                  <a:lnTo>
                    <a:pt x="565" y="70"/>
                  </a:lnTo>
                  <a:lnTo>
                    <a:pt x="565" y="69"/>
                  </a:lnTo>
                  <a:lnTo>
                    <a:pt x="567" y="65"/>
                  </a:lnTo>
                  <a:lnTo>
                    <a:pt x="569" y="62"/>
                  </a:lnTo>
                  <a:lnTo>
                    <a:pt x="573" y="56"/>
                  </a:lnTo>
                  <a:lnTo>
                    <a:pt x="579" y="50"/>
                  </a:lnTo>
                  <a:lnTo>
                    <a:pt x="584" y="44"/>
                  </a:lnTo>
                  <a:lnTo>
                    <a:pt x="591" y="40"/>
                  </a:lnTo>
                  <a:lnTo>
                    <a:pt x="601" y="35"/>
                  </a:lnTo>
                  <a:lnTo>
                    <a:pt x="616" y="28"/>
                  </a:lnTo>
                  <a:lnTo>
                    <a:pt x="625" y="23"/>
                  </a:lnTo>
                  <a:lnTo>
                    <a:pt x="630" y="28"/>
                  </a:lnTo>
                  <a:lnTo>
                    <a:pt x="632" y="44"/>
                  </a:lnTo>
                  <a:lnTo>
                    <a:pt x="633" y="55"/>
                  </a:lnTo>
                  <a:lnTo>
                    <a:pt x="632" y="64"/>
                  </a:lnTo>
                  <a:lnTo>
                    <a:pt x="631" y="70"/>
                  </a:lnTo>
                  <a:lnTo>
                    <a:pt x="628" y="74"/>
                  </a:lnTo>
                  <a:lnTo>
                    <a:pt x="626" y="78"/>
                  </a:lnTo>
                  <a:lnTo>
                    <a:pt x="625" y="79"/>
                  </a:lnTo>
                  <a:lnTo>
                    <a:pt x="623" y="80"/>
                  </a:lnTo>
                  <a:lnTo>
                    <a:pt x="623" y="80"/>
                  </a:lnTo>
                  <a:lnTo>
                    <a:pt x="624" y="79"/>
                  </a:lnTo>
                  <a:lnTo>
                    <a:pt x="626" y="74"/>
                  </a:lnTo>
                  <a:lnTo>
                    <a:pt x="630" y="69"/>
                  </a:lnTo>
                  <a:lnTo>
                    <a:pt x="634" y="63"/>
                  </a:lnTo>
                  <a:lnTo>
                    <a:pt x="640" y="57"/>
                  </a:lnTo>
                  <a:lnTo>
                    <a:pt x="647" y="51"/>
                  </a:lnTo>
                  <a:lnTo>
                    <a:pt x="655" y="48"/>
                  </a:lnTo>
                  <a:lnTo>
                    <a:pt x="663" y="48"/>
                  </a:lnTo>
                  <a:lnTo>
                    <a:pt x="670" y="49"/>
                  </a:lnTo>
                  <a:lnTo>
                    <a:pt x="676" y="51"/>
                  </a:lnTo>
                  <a:lnTo>
                    <a:pt x="680" y="52"/>
                  </a:lnTo>
                  <a:lnTo>
                    <a:pt x="682" y="56"/>
                  </a:lnTo>
                  <a:lnTo>
                    <a:pt x="685" y="59"/>
                  </a:lnTo>
                  <a:lnTo>
                    <a:pt x="690" y="65"/>
                  </a:lnTo>
                  <a:lnTo>
                    <a:pt x="696" y="72"/>
                  </a:lnTo>
                  <a:lnTo>
                    <a:pt x="705" y="80"/>
                  </a:lnTo>
                  <a:lnTo>
                    <a:pt x="715" y="90"/>
                  </a:lnTo>
                  <a:lnTo>
                    <a:pt x="726" y="98"/>
                  </a:lnTo>
                  <a:lnTo>
                    <a:pt x="735" y="105"/>
                  </a:lnTo>
                  <a:lnTo>
                    <a:pt x="743" y="110"/>
                  </a:lnTo>
                  <a:lnTo>
                    <a:pt x="749" y="115"/>
                  </a:lnTo>
                  <a:lnTo>
                    <a:pt x="750" y="120"/>
                  </a:lnTo>
                  <a:lnTo>
                    <a:pt x="749" y="124"/>
                  </a:lnTo>
                  <a:lnTo>
                    <a:pt x="743" y="128"/>
                  </a:lnTo>
                  <a:lnTo>
                    <a:pt x="737" y="130"/>
                  </a:lnTo>
                  <a:lnTo>
                    <a:pt x="734" y="130"/>
                  </a:lnTo>
                  <a:lnTo>
                    <a:pt x="734" y="130"/>
                  </a:lnTo>
                  <a:lnTo>
                    <a:pt x="736" y="130"/>
                  </a:lnTo>
                  <a:lnTo>
                    <a:pt x="741" y="132"/>
                  </a:lnTo>
                  <a:lnTo>
                    <a:pt x="746" y="138"/>
                  </a:lnTo>
                  <a:lnTo>
                    <a:pt x="751" y="148"/>
                  </a:lnTo>
                  <a:lnTo>
                    <a:pt x="756" y="163"/>
                  </a:lnTo>
                  <a:lnTo>
                    <a:pt x="761" y="179"/>
                  </a:lnTo>
                  <a:lnTo>
                    <a:pt x="763" y="192"/>
                  </a:lnTo>
                  <a:lnTo>
                    <a:pt x="765" y="200"/>
                  </a:lnTo>
                  <a:lnTo>
                    <a:pt x="768" y="207"/>
                  </a:lnTo>
                  <a:lnTo>
                    <a:pt x="768" y="210"/>
                  </a:lnTo>
                  <a:lnTo>
                    <a:pt x="769" y="212"/>
                  </a:lnTo>
                  <a:lnTo>
                    <a:pt x="769" y="214"/>
                  </a:lnTo>
                  <a:lnTo>
                    <a:pt x="769" y="214"/>
                  </a:lnTo>
                  <a:lnTo>
                    <a:pt x="769" y="212"/>
                  </a:lnTo>
                  <a:lnTo>
                    <a:pt x="769" y="209"/>
                  </a:lnTo>
                  <a:lnTo>
                    <a:pt x="769" y="203"/>
                  </a:lnTo>
                  <a:lnTo>
                    <a:pt x="770" y="197"/>
                  </a:lnTo>
                  <a:lnTo>
                    <a:pt x="773" y="190"/>
                  </a:lnTo>
                  <a:lnTo>
                    <a:pt x="778" y="183"/>
                  </a:lnTo>
                  <a:lnTo>
                    <a:pt x="786" y="178"/>
                  </a:lnTo>
                  <a:lnTo>
                    <a:pt x="798" y="173"/>
                  </a:lnTo>
                  <a:lnTo>
                    <a:pt x="808" y="167"/>
                  </a:lnTo>
                  <a:lnTo>
                    <a:pt x="813" y="159"/>
                  </a:lnTo>
                  <a:lnTo>
                    <a:pt x="814" y="150"/>
                  </a:lnTo>
                  <a:lnTo>
                    <a:pt x="814" y="141"/>
                  </a:lnTo>
                  <a:lnTo>
                    <a:pt x="814" y="132"/>
                  </a:lnTo>
                  <a:lnTo>
                    <a:pt x="816" y="125"/>
                  </a:lnTo>
                  <a:lnTo>
                    <a:pt x="821" y="123"/>
                  </a:lnTo>
                  <a:lnTo>
                    <a:pt x="833" y="124"/>
                  </a:lnTo>
                  <a:lnTo>
                    <a:pt x="848" y="127"/>
                  </a:lnTo>
                  <a:lnTo>
                    <a:pt x="853" y="122"/>
                  </a:lnTo>
                  <a:lnTo>
                    <a:pt x="855" y="114"/>
                  </a:lnTo>
                  <a:lnTo>
                    <a:pt x="856" y="106"/>
                  </a:lnTo>
                  <a:lnTo>
                    <a:pt x="856" y="106"/>
                  </a:lnTo>
                  <a:lnTo>
                    <a:pt x="856" y="106"/>
                  </a:lnTo>
                  <a:lnTo>
                    <a:pt x="856" y="106"/>
                  </a:lnTo>
                  <a:lnTo>
                    <a:pt x="856" y="106"/>
                  </a:lnTo>
                  <a:lnTo>
                    <a:pt x="864" y="105"/>
                  </a:lnTo>
                  <a:lnTo>
                    <a:pt x="871" y="105"/>
                  </a:lnTo>
                  <a:lnTo>
                    <a:pt x="879" y="103"/>
                  </a:lnTo>
                  <a:lnTo>
                    <a:pt x="886" y="103"/>
                  </a:lnTo>
                  <a:lnTo>
                    <a:pt x="892" y="102"/>
                  </a:lnTo>
                  <a:lnTo>
                    <a:pt x="897" y="102"/>
                  </a:lnTo>
                  <a:lnTo>
                    <a:pt x="902" y="102"/>
                  </a:lnTo>
                  <a:lnTo>
                    <a:pt x="906" y="102"/>
                  </a:lnTo>
                  <a:lnTo>
                    <a:pt x="914" y="100"/>
                  </a:lnTo>
                  <a:lnTo>
                    <a:pt x="922" y="98"/>
                  </a:lnTo>
                  <a:lnTo>
                    <a:pt x="931" y="95"/>
                  </a:lnTo>
                  <a:lnTo>
                    <a:pt x="942" y="93"/>
                  </a:lnTo>
                  <a:lnTo>
                    <a:pt x="952" y="92"/>
                  </a:lnTo>
                  <a:lnTo>
                    <a:pt x="962" y="90"/>
                  </a:lnTo>
                  <a:lnTo>
                    <a:pt x="973" y="88"/>
                  </a:lnTo>
                  <a:lnTo>
                    <a:pt x="982" y="88"/>
                  </a:lnTo>
                  <a:lnTo>
                    <a:pt x="991" y="90"/>
                  </a:lnTo>
                  <a:lnTo>
                    <a:pt x="1001" y="92"/>
                  </a:lnTo>
                  <a:lnTo>
                    <a:pt x="1009" y="96"/>
                  </a:lnTo>
                  <a:lnTo>
                    <a:pt x="1016" y="101"/>
                  </a:lnTo>
                  <a:lnTo>
                    <a:pt x="1023" y="106"/>
                  </a:lnTo>
                  <a:lnTo>
                    <a:pt x="1027" y="110"/>
                  </a:lnTo>
                  <a:lnTo>
                    <a:pt x="1030" y="113"/>
                  </a:lnTo>
                  <a:lnTo>
                    <a:pt x="1031" y="114"/>
                  </a:lnTo>
                  <a:lnTo>
                    <a:pt x="1032" y="114"/>
                  </a:lnTo>
                  <a:lnTo>
                    <a:pt x="1035" y="114"/>
                  </a:lnTo>
                  <a:lnTo>
                    <a:pt x="1041" y="113"/>
                  </a:lnTo>
                  <a:lnTo>
                    <a:pt x="1051" y="112"/>
                  </a:lnTo>
                  <a:lnTo>
                    <a:pt x="1061" y="109"/>
                  </a:lnTo>
                  <a:lnTo>
                    <a:pt x="1074" y="106"/>
                  </a:lnTo>
                  <a:lnTo>
                    <a:pt x="1090" y="101"/>
                  </a:lnTo>
                  <a:lnTo>
                    <a:pt x="1107" y="95"/>
                  </a:lnTo>
                  <a:lnTo>
                    <a:pt x="1126" y="92"/>
                  </a:lnTo>
                  <a:lnTo>
                    <a:pt x="1143" y="94"/>
                  </a:lnTo>
                  <a:lnTo>
                    <a:pt x="1160" y="101"/>
                  </a:lnTo>
                  <a:lnTo>
                    <a:pt x="1175" y="110"/>
                  </a:lnTo>
                  <a:lnTo>
                    <a:pt x="1186" y="121"/>
                  </a:lnTo>
                  <a:lnTo>
                    <a:pt x="1194" y="130"/>
                  </a:lnTo>
                  <a:lnTo>
                    <a:pt x="1200" y="137"/>
                  </a:lnTo>
                  <a:lnTo>
                    <a:pt x="1202" y="139"/>
                  </a:lnTo>
                  <a:lnTo>
                    <a:pt x="1202" y="141"/>
                  </a:lnTo>
                  <a:lnTo>
                    <a:pt x="1205" y="143"/>
                  </a:lnTo>
                  <a:lnTo>
                    <a:pt x="1208" y="145"/>
                  </a:lnTo>
                  <a:lnTo>
                    <a:pt x="1212" y="148"/>
                  </a:lnTo>
                  <a:lnTo>
                    <a:pt x="1218" y="149"/>
                  </a:lnTo>
                  <a:lnTo>
                    <a:pt x="1224" y="149"/>
                  </a:lnTo>
                  <a:lnTo>
                    <a:pt x="1234" y="145"/>
                  </a:lnTo>
                  <a:lnTo>
                    <a:pt x="1244" y="139"/>
                  </a:lnTo>
                  <a:lnTo>
                    <a:pt x="1251" y="135"/>
                  </a:lnTo>
                  <a:lnTo>
                    <a:pt x="1258" y="131"/>
                  </a:lnTo>
                  <a:lnTo>
                    <a:pt x="1265" y="127"/>
                  </a:lnTo>
                  <a:lnTo>
                    <a:pt x="1272" y="123"/>
                  </a:lnTo>
                  <a:lnTo>
                    <a:pt x="1272" y="123"/>
                  </a:lnTo>
                  <a:lnTo>
                    <a:pt x="1272" y="123"/>
                  </a:lnTo>
                  <a:lnTo>
                    <a:pt x="1272" y="123"/>
                  </a:lnTo>
                  <a:lnTo>
                    <a:pt x="1272" y="123"/>
                  </a:lnTo>
                  <a:lnTo>
                    <a:pt x="1269" y="131"/>
                  </a:lnTo>
                  <a:lnTo>
                    <a:pt x="1267" y="139"/>
                  </a:lnTo>
                  <a:lnTo>
                    <a:pt x="1269" y="146"/>
                  </a:lnTo>
                  <a:lnTo>
                    <a:pt x="1272" y="153"/>
                  </a:lnTo>
                  <a:lnTo>
                    <a:pt x="1275" y="160"/>
                  </a:lnTo>
                  <a:lnTo>
                    <a:pt x="1281" y="166"/>
                  </a:lnTo>
                  <a:lnTo>
                    <a:pt x="1286" y="172"/>
                  </a:lnTo>
                  <a:lnTo>
                    <a:pt x="1292" y="179"/>
                  </a:lnTo>
                  <a:lnTo>
                    <a:pt x="1298" y="187"/>
                  </a:lnTo>
                  <a:lnTo>
                    <a:pt x="1304" y="196"/>
                  </a:lnTo>
                  <a:lnTo>
                    <a:pt x="1314" y="208"/>
                  </a:lnTo>
                  <a:lnTo>
                    <a:pt x="1323" y="219"/>
                  </a:lnTo>
                  <a:lnTo>
                    <a:pt x="1332" y="231"/>
                  </a:lnTo>
                  <a:lnTo>
                    <a:pt x="1339" y="243"/>
                  </a:lnTo>
                  <a:lnTo>
                    <a:pt x="1345" y="254"/>
                  </a:lnTo>
                  <a:lnTo>
                    <a:pt x="1347" y="265"/>
                  </a:lnTo>
                  <a:lnTo>
                    <a:pt x="1347" y="275"/>
                  </a:lnTo>
                  <a:lnTo>
                    <a:pt x="1347" y="283"/>
                  </a:lnTo>
                  <a:lnTo>
                    <a:pt x="1346" y="291"/>
                  </a:lnTo>
                  <a:lnTo>
                    <a:pt x="1343" y="297"/>
                  </a:lnTo>
                  <a:lnTo>
                    <a:pt x="1338" y="303"/>
                  </a:lnTo>
                  <a:lnTo>
                    <a:pt x="1332" y="308"/>
                  </a:lnTo>
                  <a:lnTo>
                    <a:pt x="1323" y="311"/>
                  </a:lnTo>
                  <a:lnTo>
                    <a:pt x="1313" y="313"/>
                  </a:lnTo>
                  <a:lnTo>
                    <a:pt x="1302" y="314"/>
                  </a:lnTo>
                  <a:lnTo>
                    <a:pt x="1293" y="317"/>
                  </a:lnTo>
                  <a:lnTo>
                    <a:pt x="1287" y="320"/>
                  </a:lnTo>
                  <a:lnTo>
                    <a:pt x="1282" y="325"/>
                  </a:lnTo>
                  <a:lnTo>
                    <a:pt x="1280" y="330"/>
                  </a:lnTo>
                  <a:lnTo>
                    <a:pt x="1280" y="336"/>
                  </a:lnTo>
                  <a:lnTo>
                    <a:pt x="1282" y="343"/>
                  </a:lnTo>
                  <a:lnTo>
                    <a:pt x="1287" y="350"/>
                  </a:lnTo>
                  <a:lnTo>
                    <a:pt x="1292" y="360"/>
                  </a:lnTo>
                  <a:lnTo>
                    <a:pt x="1293" y="368"/>
                  </a:lnTo>
                  <a:lnTo>
                    <a:pt x="1292" y="376"/>
                  </a:lnTo>
                  <a:lnTo>
                    <a:pt x="1288" y="384"/>
                  </a:lnTo>
                  <a:lnTo>
                    <a:pt x="1282" y="391"/>
                  </a:lnTo>
                  <a:lnTo>
                    <a:pt x="1275" y="398"/>
                  </a:lnTo>
                  <a:lnTo>
                    <a:pt x="1267" y="403"/>
                  </a:lnTo>
                  <a:lnTo>
                    <a:pt x="1259" y="406"/>
                  </a:lnTo>
                  <a:lnTo>
                    <a:pt x="1252" y="408"/>
                  </a:lnTo>
                  <a:lnTo>
                    <a:pt x="1246" y="410"/>
                  </a:lnTo>
                  <a:lnTo>
                    <a:pt x="1241" y="411"/>
                  </a:lnTo>
                  <a:lnTo>
                    <a:pt x="1236" y="413"/>
                  </a:lnTo>
                  <a:lnTo>
                    <a:pt x="1233" y="416"/>
                  </a:lnTo>
                  <a:lnTo>
                    <a:pt x="1229" y="422"/>
                  </a:lnTo>
                  <a:lnTo>
                    <a:pt x="1226" y="432"/>
                  </a:lnTo>
                  <a:lnTo>
                    <a:pt x="1222" y="443"/>
                  </a:lnTo>
                  <a:lnTo>
                    <a:pt x="1221" y="458"/>
                  </a:lnTo>
                  <a:lnTo>
                    <a:pt x="1226" y="471"/>
                  </a:lnTo>
                  <a:lnTo>
                    <a:pt x="1234" y="484"/>
                  </a:lnTo>
                  <a:lnTo>
                    <a:pt x="1244" y="495"/>
                  </a:lnTo>
                  <a:lnTo>
                    <a:pt x="1257" y="505"/>
                  </a:lnTo>
                  <a:lnTo>
                    <a:pt x="1270" y="512"/>
                  </a:lnTo>
                  <a:lnTo>
                    <a:pt x="1282" y="516"/>
                  </a:lnTo>
                  <a:lnTo>
                    <a:pt x="1294" y="517"/>
                  </a:lnTo>
                  <a:lnTo>
                    <a:pt x="1303" y="520"/>
                  </a:lnTo>
                  <a:lnTo>
                    <a:pt x="1310" y="525"/>
                  </a:lnTo>
                  <a:lnTo>
                    <a:pt x="1315" y="535"/>
                  </a:lnTo>
                  <a:lnTo>
                    <a:pt x="1318" y="548"/>
                  </a:lnTo>
                  <a:lnTo>
                    <a:pt x="1318" y="563"/>
                  </a:lnTo>
                  <a:lnTo>
                    <a:pt x="1318" y="580"/>
                  </a:lnTo>
                  <a:lnTo>
                    <a:pt x="1318" y="599"/>
                  </a:lnTo>
                  <a:lnTo>
                    <a:pt x="1317" y="619"/>
                  </a:lnTo>
                  <a:lnTo>
                    <a:pt x="1317" y="637"/>
                  </a:lnTo>
                  <a:lnTo>
                    <a:pt x="1320" y="651"/>
                  </a:lnTo>
                  <a:lnTo>
                    <a:pt x="1325" y="661"/>
                  </a:lnTo>
                  <a:lnTo>
                    <a:pt x="1331" y="668"/>
                  </a:lnTo>
                  <a:lnTo>
                    <a:pt x="1339" y="672"/>
                  </a:lnTo>
                  <a:lnTo>
                    <a:pt x="1347" y="674"/>
                  </a:lnTo>
                  <a:lnTo>
                    <a:pt x="1354" y="674"/>
                  </a:lnTo>
                  <a:lnTo>
                    <a:pt x="1361" y="673"/>
                  </a:lnTo>
                  <a:lnTo>
                    <a:pt x="1368" y="675"/>
                  </a:lnTo>
                  <a:lnTo>
                    <a:pt x="1376" y="683"/>
                  </a:lnTo>
                  <a:lnTo>
                    <a:pt x="1387" y="696"/>
                  </a:lnTo>
                  <a:lnTo>
                    <a:pt x="1400" y="711"/>
                  </a:lnTo>
                  <a:lnTo>
                    <a:pt x="1412" y="727"/>
                  </a:lnTo>
                  <a:lnTo>
                    <a:pt x="1425" y="743"/>
                  </a:lnTo>
                  <a:lnTo>
                    <a:pt x="1438" y="759"/>
                  </a:lnTo>
                  <a:lnTo>
                    <a:pt x="1449" y="770"/>
                  </a:lnTo>
                  <a:lnTo>
                    <a:pt x="1459" y="778"/>
                  </a:lnTo>
                  <a:lnTo>
                    <a:pt x="1463" y="786"/>
                  </a:lnTo>
                  <a:lnTo>
                    <a:pt x="1462" y="792"/>
                  </a:lnTo>
                  <a:lnTo>
                    <a:pt x="1460" y="797"/>
                  </a:lnTo>
                  <a:lnTo>
                    <a:pt x="1453" y="803"/>
                  </a:lnTo>
                  <a:lnTo>
                    <a:pt x="1446" y="808"/>
                  </a:lnTo>
                  <a:lnTo>
                    <a:pt x="1438" y="814"/>
                  </a:lnTo>
                  <a:lnTo>
                    <a:pt x="1431" y="821"/>
                  </a:lnTo>
                  <a:lnTo>
                    <a:pt x="1426" y="829"/>
                  </a:lnTo>
                  <a:lnTo>
                    <a:pt x="1424" y="840"/>
                  </a:lnTo>
                  <a:lnTo>
                    <a:pt x="1425" y="852"/>
                  </a:lnTo>
                  <a:lnTo>
                    <a:pt x="1427" y="866"/>
                  </a:lnTo>
                  <a:lnTo>
                    <a:pt x="1430" y="880"/>
                  </a:lnTo>
                  <a:lnTo>
                    <a:pt x="1431" y="893"/>
                  </a:lnTo>
                  <a:lnTo>
                    <a:pt x="1431" y="906"/>
                  </a:lnTo>
                  <a:lnTo>
                    <a:pt x="1429" y="916"/>
                  </a:lnTo>
                  <a:lnTo>
                    <a:pt x="1427" y="927"/>
                  </a:lnTo>
                  <a:lnTo>
                    <a:pt x="1435" y="938"/>
                  </a:lnTo>
                  <a:lnTo>
                    <a:pt x="1448" y="951"/>
                  </a:lnTo>
                  <a:lnTo>
                    <a:pt x="1467" y="963"/>
                  </a:lnTo>
                  <a:lnTo>
                    <a:pt x="1487" y="974"/>
                  </a:lnTo>
                  <a:lnTo>
                    <a:pt x="1507" y="987"/>
                  </a:lnTo>
                  <a:lnTo>
                    <a:pt x="1526" y="999"/>
                  </a:lnTo>
                  <a:lnTo>
                    <a:pt x="1542" y="1009"/>
                  </a:lnTo>
                  <a:lnTo>
                    <a:pt x="1555" y="1022"/>
                  </a:lnTo>
                  <a:lnTo>
                    <a:pt x="1565" y="1039"/>
                  </a:lnTo>
                  <a:lnTo>
                    <a:pt x="1572" y="1060"/>
                  </a:lnTo>
                  <a:lnTo>
                    <a:pt x="1578" y="1082"/>
                  </a:lnTo>
                  <a:lnTo>
                    <a:pt x="1582" y="1104"/>
                  </a:lnTo>
                  <a:lnTo>
                    <a:pt x="1585" y="1126"/>
                  </a:lnTo>
                  <a:lnTo>
                    <a:pt x="1587" y="1146"/>
                  </a:lnTo>
                  <a:lnTo>
                    <a:pt x="1591" y="1162"/>
                  </a:lnTo>
                  <a:lnTo>
                    <a:pt x="1593" y="1169"/>
                  </a:lnTo>
                  <a:lnTo>
                    <a:pt x="1597" y="1175"/>
                  </a:lnTo>
                  <a:lnTo>
                    <a:pt x="1602" y="1181"/>
                  </a:lnTo>
                  <a:lnTo>
                    <a:pt x="1609" y="1186"/>
                  </a:lnTo>
                  <a:close/>
                </a:path>
              </a:pathLst>
            </a:custGeom>
            <a:gradFill>
              <a:gsLst>
                <a:gs pos="0">
                  <a:srgbClr val="00B0F0"/>
                </a:gs>
                <a:gs pos="54000">
                  <a:srgbClr val="7AD6F7"/>
                </a:gs>
                <a:gs pos="100000">
                  <a:schemeClr val="bg1"/>
                </a:gs>
              </a:gsLst>
              <a:lin ang="5400000" scaled="0"/>
            </a:gra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5" name="Freeform 856"/>
            <p:cNvSpPr>
              <a:spLocks/>
            </p:cNvSpPr>
            <p:nvPr/>
          </p:nvSpPr>
          <p:spPr bwMode="auto">
            <a:xfrm>
              <a:off x="8722882" y="2552237"/>
              <a:ext cx="573674" cy="441849"/>
            </a:xfrm>
            <a:custGeom>
              <a:avLst/>
              <a:gdLst>
                <a:gd name="T0" fmla="*/ 1544 w 1609"/>
                <a:gd name="T1" fmla="*/ 1294 h 1346"/>
                <a:gd name="T2" fmla="*/ 1434 w 1609"/>
                <a:gd name="T3" fmla="*/ 1338 h 1346"/>
                <a:gd name="T4" fmla="*/ 1324 w 1609"/>
                <a:gd name="T5" fmla="*/ 1298 h 1346"/>
                <a:gd name="T6" fmla="*/ 1253 w 1609"/>
                <a:gd name="T7" fmla="*/ 1243 h 1346"/>
                <a:gd name="T8" fmla="*/ 1193 w 1609"/>
                <a:gd name="T9" fmla="*/ 1164 h 1346"/>
                <a:gd name="T10" fmla="*/ 1040 w 1609"/>
                <a:gd name="T11" fmla="*/ 1181 h 1346"/>
                <a:gd name="T12" fmla="*/ 926 w 1609"/>
                <a:gd name="T13" fmla="*/ 1132 h 1346"/>
                <a:gd name="T14" fmla="*/ 837 w 1609"/>
                <a:gd name="T15" fmla="*/ 1197 h 1346"/>
                <a:gd name="T16" fmla="*/ 732 w 1609"/>
                <a:gd name="T17" fmla="*/ 1172 h 1346"/>
                <a:gd name="T18" fmla="*/ 655 w 1609"/>
                <a:gd name="T19" fmla="*/ 1206 h 1346"/>
                <a:gd name="T20" fmla="*/ 528 w 1609"/>
                <a:gd name="T21" fmla="*/ 1205 h 1346"/>
                <a:gd name="T22" fmla="*/ 440 w 1609"/>
                <a:gd name="T23" fmla="*/ 1118 h 1346"/>
                <a:gd name="T24" fmla="*/ 406 w 1609"/>
                <a:gd name="T25" fmla="*/ 1067 h 1346"/>
                <a:gd name="T26" fmla="*/ 444 w 1609"/>
                <a:gd name="T27" fmla="*/ 975 h 1346"/>
                <a:gd name="T28" fmla="*/ 415 w 1609"/>
                <a:gd name="T29" fmla="*/ 840 h 1346"/>
                <a:gd name="T30" fmla="*/ 372 w 1609"/>
                <a:gd name="T31" fmla="*/ 761 h 1346"/>
                <a:gd name="T32" fmla="*/ 442 w 1609"/>
                <a:gd name="T33" fmla="*/ 682 h 1346"/>
                <a:gd name="T34" fmla="*/ 349 w 1609"/>
                <a:gd name="T35" fmla="*/ 578 h 1346"/>
                <a:gd name="T36" fmla="*/ 364 w 1609"/>
                <a:gd name="T37" fmla="*/ 509 h 1346"/>
                <a:gd name="T38" fmla="*/ 358 w 1609"/>
                <a:gd name="T39" fmla="*/ 462 h 1346"/>
                <a:gd name="T40" fmla="*/ 293 w 1609"/>
                <a:gd name="T41" fmla="*/ 452 h 1346"/>
                <a:gd name="T42" fmla="*/ 260 w 1609"/>
                <a:gd name="T43" fmla="*/ 433 h 1346"/>
                <a:gd name="T44" fmla="*/ 244 w 1609"/>
                <a:gd name="T45" fmla="*/ 355 h 1346"/>
                <a:gd name="T46" fmla="*/ 208 w 1609"/>
                <a:gd name="T47" fmla="*/ 422 h 1346"/>
                <a:gd name="T48" fmla="*/ 209 w 1609"/>
                <a:gd name="T49" fmla="*/ 499 h 1346"/>
                <a:gd name="T50" fmla="*/ 166 w 1609"/>
                <a:gd name="T51" fmla="*/ 370 h 1346"/>
                <a:gd name="T52" fmla="*/ 80 w 1609"/>
                <a:gd name="T53" fmla="*/ 391 h 1346"/>
                <a:gd name="T54" fmla="*/ 75 w 1609"/>
                <a:gd name="T55" fmla="*/ 339 h 1346"/>
                <a:gd name="T56" fmla="*/ 16 w 1609"/>
                <a:gd name="T57" fmla="*/ 310 h 1346"/>
                <a:gd name="T58" fmla="*/ 88 w 1609"/>
                <a:gd name="T59" fmla="*/ 164 h 1346"/>
                <a:gd name="T60" fmla="*/ 151 w 1609"/>
                <a:gd name="T61" fmla="*/ 130 h 1346"/>
                <a:gd name="T62" fmla="*/ 202 w 1609"/>
                <a:gd name="T63" fmla="*/ 113 h 1346"/>
                <a:gd name="T64" fmla="*/ 204 w 1609"/>
                <a:gd name="T65" fmla="*/ 188 h 1346"/>
                <a:gd name="T66" fmla="*/ 298 w 1609"/>
                <a:gd name="T67" fmla="*/ 188 h 1346"/>
                <a:gd name="T68" fmla="*/ 282 w 1609"/>
                <a:gd name="T69" fmla="*/ 57 h 1346"/>
                <a:gd name="T70" fmla="*/ 305 w 1609"/>
                <a:gd name="T71" fmla="*/ 4 h 1346"/>
                <a:gd name="T72" fmla="*/ 382 w 1609"/>
                <a:gd name="T73" fmla="*/ 34 h 1346"/>
                <a:gd name="T74" fmla="*/ 409 w 1609"/>
                <a:gd name="T75" fmla="*/ 61 h 1346"/>
                <a:gd name="T76" fmla="*/ 479 w 1609"/>
                <a:gd name="T77" fmla="*/ 48 h 1346"/>
                <a:gd name="T78" fmla="*/ 506 w 1609"/>
                <a:gd name="T79" fmla="*/ 7 h 1346"/>
                <a:gd name="T80" fmla="*/ 565 w 1609"/>
                <a:gd name="T81" fmla="*/ 70 h 1346"/>
                <a:gd name="T82" fmla="*/ 632 w 1609"/>
                <a:gd name="T83" fmla="*/ 44 h 1346"/>
                <a:gd name="T84" fmla="*/ 634 w 1609"/>
                <a:gd name="T85" fmla="*/ 63 h 1346"/>
                <a:gd name="T86" fmla="*/ 705 w 1609"/>
                <a:gd name="T87" fmla="*/ 80 h 1346"/>
                <a:gd name="T88" fmla="*/ 741 w 1609"/>
                <a:gd name="T89" fmla="*/ 132 h 1346"/>
                <a:gd name="T90" fmla="*/ 769 w 1609"/>
                <a:gd name="T91" fmla="*/ 212 h 1346"/>
                <a:gd name="T92" fmla="*/ 816 w 1609"/>
                <a:gd name="T93" fmla="*/ 125 h 1346"/>
                <a:gd name="T94" fmla="*/ 864 w 1609"/>
                <a:gd name="T95" fmla="*/ 105 h 1346"/>
                <a:gd name="T96" fmla="*/ 962 w 1609"/>
                <a:gd name="T97" fmla="*/ 90 h 1346"/>
                <a:gd name="T98" fmla="*/ 1035 w 1609"/>
                <a:gd name="T99" fmla="*/ 114 h 1346"/>
                <a:gd name="T100" fmla="*/ 1200 w 1609"/>
                <a:gd name="T101" fmla="*/ 137 h 1346"/>
                <a:gd name="T102" fmla="*/ 1265 w 1609"/>
                <a:gd name="T103" fmla="*/ 127 h 1346"/>
                <a:gd name="T104" fmla="*/ 1286 w 1609"/>
                <a:gd name="T105" fmla="*/ 172 h 1346"/>
                <a:gd name="T106" fmla="*/ 1346 w 1609"/>
                <a:gd name="T107" fmla="*/ 291 h 1346"/>
                <a:gd name="T108" fmla="*/ 1287 w 1609"/>
                <a:gd name="T109" fmla="*/ 350 h 1346"/>
                <a:gd name="T110" fmla="*/ 1236 w 1609"/>
                <a:gd name="T111" fmla="*/ 413 h 1346"/>
                <a:gd name="T112" fmla="*/ 1294 w 1609"/>
                <a:gd name="T113" fmla="*/ 517 h 1346"/>
                <a:gd name="T114" fmla="*/ 1339 w 1609"/>
                <a:gd name="T115" fmla="*/ 672 h 1346"/>
                <a:gd name="T116" fmla="*/ 1459 w 1609"/>
                <a:gd name="T117" fmla="*/ 778 h 1346"/>
                <a:gd name="T118" fmla="*/ 1431 w 1609"/>
                <a:gd name="T119" fmla="*/ 893 h 1346"/>
                <a:gd name="T120" fmla="*/ 1565 w 1609"/>
                <a:gd name="T121" fmla="*/ 1039 h 13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609" h="1346">
                  <a:moveTo>
                    <a:pt x="1609" y="1186"/>
                  </a:moveTo>
                  <a:lnTo>
                    <a:pt x="1609" y="1186"/>
                  </a:lnTo>
                  <a:lnTo>
                    <a:pt x="1605" y="1200"/>
                  </a:lnTo>
                  <a:lnTo>
                    <a:pt x="1599" y="1214"/>
                  </a:lnTo>
                  <a:lnTo>
                    <a:pt x="1593" y="1229"/>
                  </a:lnTo>
                  <a:lnTo>
                    <a:pt x="1587" y="1243"/>
                  </a:lnTo>
                  <a:lnTo>
                    <a:pt x="1580" y="1257"/>
                  </a:lnTo>
                  <a:lnTo>
                    <a:pt x="1575" y="1268"/>
                  </a:lnTo>
                  <a:lnTo>
                    <a:pt x="1569" y="1276"/>
                  </a:lnTo>
                  <a:lnTo>
                    <a:pt x="1564" y="1280"/>
                  </a:lnTo>
                  <a:lnTo>
                    <a:pt x="1564" y="1280"/>
                  </a:lnTo>
                  <a:lnTo>
                    <a:pt x="1557" y="1284"/>
                  </a:lnTo>
                  <a:lnTo>
                    <a:pt x="1550" y="1288"/>
                  </a:lnTo>
                  <a:lnTo>
                    <a:pt x="1544" y="1294"/>
                  </a:lnTo>
                  <a:lnTo>
                    <a:pt x="1539" y="1300"/>
                  </a:lnTo>
                  <a:lnTo>
                    <a:pt x="1533" y="1307"/>
                  </a:lnTo>
                  <a:lnTo>
                    <a:pt x="1527" y="1315"/>
                  </a:lnTo>
                  <a:lnTo>
                    <a:pt x="1522" y="1323"/>
                  </a:lnTo>
                  <a:lnTo>
                    <a:pt x="1518" y="1334"/>
                  </a:lnTo>
                  <a:lnTo>
                    <a:pt x="1518" y="1334"/>
                  </a:lnTo>
                  <a:lnTo>
                    <a:pt x="1511" y="1342"/>
                  </a:lnTo>
                  <a:lnTo>
                    <a:pt x="1503" y="1346"/>
                  </a:lnTo>
                  <a:lnTo>
                    <a:pt x="1492" y="1346"/>
                  </a:lnTo>
                  <a:lnTo>
                    <a:pt x="1481" y="1344"/>
                  </a:lnTo>
                  <a:lnTo>
                    <a:pt x="1468" y="1342"/>
                  </a:lnTo>
                  <a:lnTo>
                    <a:pt x="1456" y="1338"/>
                  </a:lnTo>
                  <a:lnTo>
                    <a:pt x="1445" y="1337"/>
                  </a:lnTo>
                  <a:lnTo>
                    <a:pt x="1434" y="1338"/>
                  </a:lnTo>
                  <a:lnTo>
                    <a:pt x="1434" y="1338"/>
                  </a:lnTo>
                  <a:lnTo>
                    <a:pt x="1424" y="1341"/>
                  </a:lnTo>
                  <a:lnTo>
                    <a:pt x="1411" y="1343"/>
                  </a:lnTo>
                  <a:lnTo>
                    <a:pt x="1398" y="1343"/>
                  </a:lnTo>
                  <a:lnTo>
                    <a:pt x="1386" y="1343"/>
                  </a:lnTo>
                  <a:lnTo>
                    <a:pt x="1372" y="1342"/>
                  </a:lnTo>
                  <a:lnTo>
                    <a:pt x="1359" y="1339"/>
                  </a:lnTo>
                  <a:lnTo>
                    <a:pt x="1349" y="1335"/>
                  </a:lnTo>
                  <a:lnTo>
                    <a:pt x="1339" y="1329"/>
                  </a:lnTo>
                  <a:lnTo>
                    <a:pt x="1339" y="1329"/>
                  </a:lnTo>
                  <a:lnTo>
                    <a:pt x="1332" y="1321"/>
                  </a:lnTo>
                  <a:lnTo>
                    <a:pt x="1328" y="1313"/>
                  </a:lnTo>
                  <a:lnTo>
                    <a:pt x="1324" y="1305"/>
                  </a:lnTo>
                  <a:lnTo>
                    <a:pt x="1324" y="1298"/>
                  </a:lnTo>
                  <a:lnTo>
                    <a:pt x="1324" y="1292"/>
                  </a:lnTo>
                  <a:lnTo>
                    <a:pt x="1324" y="1287"/>
                  </a:lnTo>
                  <a:lnTo>
                    <a:pt x="1325" y="1284"/>
                  </a:lnTo>
                  <a:lnTo>
                    <a:pt x="1325" y="1283"/>
                  </a:lnTo>
                  <a:lnTo>
                    <a:pt x="1307" y="1262"/>
                  </a:lnTo>
                  <a:lnTo>
                    <a:pt x="1307" y="1262"/>
                  </a:lnTo>
                  <a:lnTo>
                    <a:pt x="1304" y="1262"/>
                  </a:lnTo>
                  <a:lnTo>
                    <a:pt x="1296" y="1263"/>
                  </a:lnTo>
                  <a:lnTo>
                    <a:pt x="1286" y="1263"/>
                  </a:lnTo>
                  <a:lnTo>
                    <a:pt x="1275" y="1263"/>
                  </a:lnTo>
                  <a:lnTo>
                    <a:pt x="1264" y="1262"/>
                  </a:lnTo>
                  <a:lnTo>
                    <a:pt x="1256" y="1258"/>
                  </a:lnTo>
                  <a:lnTo>
                    <a:pt x="1252" y="1252"/>
                  </a:lnTo>
                  <a:lnTo>
                    <a:pt x="1253" y="1243"/>
                  </a:lnTo>
                  <a:lnTo>
                    <a:pt x="1253" y="1243"/>
                  </a:lnTo>
                  <a:lnTo>
                    <a:pt x="1257" y="1232"/>
                  </a:lnTo>
                  <a:lnTo>
                    <a:pt x="1260" y="1220"/>
                  </a:lnTo>
                  <a:lnTo>
                    <a:pt x="1263" y="1208"/>
                  </a:lnTo>
                  <a:lnTo>
                    <a:pt x="1263" y="1198"/>
                  </a:lnTo>
                  <a:lnTo>
                    <a:pt x="1262" y="1189"/>
                  </a:lnTo>
                  <a:lnTo>
                    <a:pt x="1259" y="1181"/>
                  </a:lnTo>
                  <a:lnTo>
                    <a:pt x="1253" y="1175"/>
                  </a:lnTo>
                  <a:lnTo>
                    <a:pt x="1246" y="1171"/>
                  </a:lnTo>
                  <a:lnTo>
                    <a:pt x="1246" y="1171"/>
                  </a:lnTo>
                  <a:lnTo>
                    <a:pt x="1236" y="1170"/>
                  </a:lnTo>
                  <a:lnTo>
                    <a:pt x="1223" y="1168"/>
                  </a:lnTo>
                  <a:lnTo>
                    <a:pt x="1208" y="1165"/>
                  </a:lnTo>
                  <a:lnTo>
                    <a:pt x="1193" y="1164"/>
                  </a:lnTo>
                  <a:lnTo>
                    <a:pt x="1178" y="1164"/>
                  </a:lnTo>
                  <a:lnTo>
                    <a:pt x="1164" y="1167"/>
                  </a:lnTo>
                  <a:lnTo>
                    <a:pt x="1151" y="1172"/>
                  </a:lnTo>
                  <a:lnTo>
                    <a:pt x="1142" y="1181"/>
                  </a:lnTo>
                  <a:lnTo>
                    <a:pt x="1142" y="1181"/>
                  </a:lnTo>
                  <a:lnTo>
                    <a:pt x="1133" y="1190"/>
                  </a:lnTo>
                  <a:lnTo>
                    <a:pt x="1121" y="1194"/>
                  </a:lnTo>
                  <a:lnTo>
                    <a:pt x="1109" y="1197"/>
                  </a:lnTo>
                  <a:lnTo>
                    <a:pt x="1096" y="1196"/>
                  </a:lnTo>
                  <a:lnTo>
                    <a:pt x="1082" y="1192"/>
                  </a:lnTo>
                  <a:lnTo>
                    <a:pt x="1068" y="1189"/>
                  </a:lnTo>
                  <a:lnTo>
                    <a:pt x="1054" y="1184"/>
                  </a:lnTo>
                  <a:lnTo>
                    <a:pt x="1040" y="1181"/>
                  </a:lnTo>
                  <a:lnTo>
                    <a:pt x="1040" y="1181"/>
                  </a:lnTo>
                  <a:lnTo>
                    <a:pt x="1027" y="1178"/>
                  </a:lnTo>
                  <a:lnTo>
                    <a:pt x="1015" y="1177"/>
                  </a:lnTo>
                  <a:lnTo>
                    <a:pt x="1004" y="1176"/>
                  </a:lnTo>
                  <a:lnTo>
                    <a:pt x="994" y="1176"/>
                  </a:lnTo>
                  <a:lnTo>
                    <a:pt x="984" y="1174"/>
                  </a:lnTo>
                  <a:lnTo>
                    <a:pt x="976" y="1170"/>
                  </a:lnTo>
                  <a:lnTo>
                    <a:pt x="971" y="1164"/>
                  </a:lnTo>
                  <a:lnTo>
                    <a:pt x="966" y="1155"/>
                  </a:lnTo>
                  <a:lnTo>
                    <a:pt x="966" y="1155"/>
                  </a:lnTo>
                  <a:lnTo>
                    <a:pt x="961" y="1146"/>
                  </a:lnTo>
                  <a:lnTo>
                    <a:pt x="954" y="1139"/>
                  </a:lnTo>
                  <a:lnTo>
                    <a:pt x="945" y="1134"/>
                  </a:lnTo>
                  <a:lnTo>
                    <a:pt x="936" y="1132"/>
                  </a:lnTo>
                  <a:lnTo>
                    <a:pt x="926" y="1132"/>
                  </a:lnTo>
                  <a:lnTo>
                    <a:pt x="917" y="1134"/>
                  </a:lnTo>
                  <a:lnTo>
                    <a:pt x="910" y="1139"/>
                  </a:lnTo>
                  <a:lnTo>
                    <a:pt x="906" y="1146"/>
                  </a:lnTo>
                  <a:lnTo>
                    <a:pt x="906" y="1146"/>
                  </a:lnTo>
                  <a:lnTo>
                    <a:pt x="901" y="1153"/>
                  </a:lnTo>
                  <a:lnTo>
                    <a:pt x="894" y="1159"/>
                  </a:lnTo>
                  <a:lnTo>
                    <a:pt x="885" y="1163"/>
                  </a:lnTo>
                  <a:lnTo>
                    <a:pt x="875" y="1167"/>
                  </a:lnTo>
                  <a:lnTo>
                    <a:pt x="865" y="1171"/>
                  </a:lnTo>
                  <a:lnTo>
                    <a:pt x="857" y="1176"/>
                  </a:lnTo>
                  <a:lnTo>
                    <a:pt x="849" y="1182"/>
                  </a:lnTo>
                  <a:lnTo>
                    <a:pt x="843" y="1190"/>
                  </a:lnTo>
                  <a:lnTo>
                    <a:pt x="843" y="1190"/>
                  </a:lnTo>
                  <a:lnTo>
                    <a:pt x="837" y="1197"/>
                  </a:lnTo>
                  <a:lnTo>
                    <a:pt x="829" y="1199"/>
                  </a:lnTo>
                  <a:lnTo>
                    <a:pt x="820" y="1199"/>
                  </a:lnTo>
                  <a:lnTo>
                    <a:pt x="809" y="1196"/>
                  </a:lnTo>
                  <a:lnTo>
                    <a:pt x="799" y="1190"/>
                  </a:lnTo>
                  <a:lnTo>
                    <a:pt x="790" y="1184"/>
                  </a:lnTo>
                  <a:lnTo>
                    <a:pt x="782" y="1177"/>
                  </a:lnTo>
                  <a:lnTo>
                    <a:pt x="776" y="1171"/>
                  </a:lnTo>
                  <a:lnTo>
                    <a:pt x="776" y="1171"/>
                  </a:lnTo>
                  <a:lnTo>
                    <a:pt x="771" y="1168"/>
                  </a:lnTo>
                  <a:lnTo>
                    <a:pt x="764" y="1167"/>
                  </a:lnTo>
                  <a:lnTo>
                    <a:pt x="756" y="1165"/>
                  </a:lnTo>
                  <a:lnTo>
                    <a:pt x="749" y="1167"/>
                  </a:lnTo>
                  <a:lnTo>
                    <a:pt x="740" y="1169"/>
                  </a:lnTo>
                  <a:lnTo>
                    <a:pt x="732" y="1172"/>
                  </a:lnTo>
                  <a:lnTo>
                    <a:pt x="725" y="1176"/>
                  </a:lnTo>
                  <a:lnTo>
                    <a:pt x="718" y="1181"/>
                  </a:lnTo>
                  <a:lnTo>
                    <a:pt x="718" y="1181"/>
                  </a:lnTo>
                  <a:lnTo>
                    <a:pt x="712" y="1185"/>
                  </a:lnTo>
                  <a:lnTo>
                    <a:pt x="705" y="1190"/>
                  </a:lnTo>
                  <a:lnTo>
                    <a:pt x="699" y="1194"/>
                  </a:lnTo>
                  <a:lnTo>
                    <a:pt x="692" y="1198"/>
                  </a:lnTo>
                  <a:lnTo>
                    <a:pt x="685" y="1201"/>
                  </a:lnTo>
                  <a:lnTo>
                    <a:pt x="680" y="1203"/>
                  </a:lnTo>
                  <a:lnTo>
                    <a:pt x="673" y="1204"/>
                  </a:lnTo>
                  <a:lnTo>
                    <a:pt x="667" y="1204"/>
                  </a:lnTo>
                  <a:lnTo>
                    <a:pt x="667" y="1204"/>
                  </a:lnTo>
                  <a:lnTo>
                    <a:pt x="662" y="1204"/>
                  </a:lnTo>
                  <a:lnTo>
                    <a:pt x="655" y="1206"/>
                  </a:lnTo>
                  <a:lnTo>
                    <a:pt x="647" y="1211"/>
                  </a:lnTo>
                  <a:lnTo>
                    <a:pt x="635" y="1215"/>
                  </a:lnTo>
                  <a:lnTo>
                    <a:pt x="623" y="1222"/>
                  </a:lnTo>
                  <a:lnTo>
                    <a:pt x="606" y="1229"/>
                  </a:lnTo>
                  <a:lnTo>
                    <a:pt x="586" y="1235"/>
                  </a:lnTo>
                  <a:lnTo>
                    <a:pt x="562" y="1242"/>
                  </a:lnTo>
                  <a:lnTo>
                    <a:pt x="562" y="1242"/>
                  </a:lnTo>
                  <a:lnTo>
                    <a:pt x="553" y="1239"/>
                  </a:lnTo>
                  <a:lnTo>
                    <a:pt x="546" y="1234"/>
                  </a:lnTo>
                  <a:lnTo>
                    <a:pt x="542" y="1228"/>
                  </a:lnTo>
                  <a:lnTo>
                    <a:pt x="537" y="1223"/>
                  </a:lnTo>
                  <a:lnTo>
                    <a:pt x="533" y="1218"/>
                  </a:lnTo>
                  <a:lnTo>
                    <a:pt x="531" y="1211"/>
                  </a:lnTo>
                  <a:lnTo>
                    <a:pt x="528" y="1205"/>
                  </a:lnTo>
                  <a:lnTo>
                    <a:pt x="524" y="1198"/>
                  </a:lnTo>
                  <a:lnTo>
                    <a:pt x="524" y="1198"/>
                  </a:lnTo>
                  <a:lnTo>
                    <a:pt x="518" y="1190"/>
                  </a:lnTo>
                  <a:lnTo>
                    <a:pt x="510" y="1181"/>
                  </a:lnTo>
                  <a:lnTo>
                    <a:pt x="502" y="1171"/>
                  </a:lnTo>
                  <a:lnTo>
                    <a:pt x="492" y="1161"/>
                  </a:lnTo>
                  <a:lnTo>
                    <a:pt x="482" y="1153"/>
                  </a:lnTo>
                  <a:lnTo>
                    <a:pt x="472" y="1145"/>
                  </a:lnTo>
                  <a:lnTo>
                    <a:pt x="464" y="1138"/>
                  </a:lnTo>
                  <a:lnTo>
                    <a:pt x="457" y="1134"/>
                  </a:lnTo>
                  <a:lnTo>
                    <a:pt x="457" y="1134"/>
                  </a:lnTo>
                  <a:lnTo>
                    <a:pt x="451" y="1131"/>
                  </a:lnTo>
                  <a:lnTo>
                    <a:pt x="445" y="1125"/>
                  </a:lnTo>
                  <a:lnTo>
                    <a:pt x="440" y="1118"/>
                  </a:lnTo>
                  <a:lnTo>
                    <a:pt x="435" y="1111"/>
                  </a:lnTo>
                  <a:lnTo>
                    <a:pt x="430" y="1105"/>
                  </a:lnTo>
                  <a:lnTo>
                    <a:pt x="424" y="1102"/>
                  </a:lnTo>
                  <a:lnTo>
                    <a:pt x="420" y="1102"/>
                  </a:lnTo>
                  <a:lnTo>
                    <a:pt x="415" y="1105"/>
                  </a:lnTo>
                  <a:lnTo>
                    <a:pt x="415" y="1105"/>
                  </a:lnTo>
                  <a:lnTo>
                    <a:pt x="411" y="1109"/>
                  </a:lnTo>
                  <a:lnTo>
                    <a:pt x="408" y="1106"/>
                  </a:lnTo>
                  <a:lnTo>
                    <a:pt x="407" y="1101"/>
                  </a:lnTo>
                  <a:lnTo>
                    <a:pt x="406" y="1092"/>
                  </a:lnTo>
                  <a:lnTo>
                    <a:pt x="406" y="1083"/>
                  </a:lnTo>
                  <a:lnTo>
                    <a:pt x="406" y="1075"/>
                  </a:lnTo>
                  <a:lnTo>
                    <a:pt x="406" y="1069"/>
                  </a:lnTo>
                  <a:lnTo>
                    <a:pt x="406" y="1067"/>
                  </a:lnTo>
                  <a:lnTo>
                    <a:pt x="406" y="1067"/>
                  </a:lnTo>
                  <a:lnTo>
                    <a:pt x="407" y="1066"/>
                  </a:lnTo>
                  <a:lnTo>
                    <a:pt x="411" y="1065"/>
                  </a:lnTo>
                  <a:lnTo>
                    <a:pt x="415" y="1061"/>
                  </a:lnTo>
                  <a:lnTo>
                    <a:pt x="421" y="1058"/>
                  </a:lnTo>
                  <a:lnTo>
                    <a:pt x="427" y="1052"/>
                  </a:lnTo>
                  <a:lnTo>
                    <a:pt x="433" y="1045"/>
                  </a:lnTo>
                  <a:lnTo>
                    <a:pt x="437" y="1038"/>
                  </a:lnTo>
                  <a:lnTo>
                    <a:pt x="441" y="1029"/>
                  </a:lnTo>
                  <a:lnTo>
                    <a:pt x="441" y="1029"/>
                  </a:lnTo>
                  <a:lnTo>
                    <a:pt x="443" y="1018"/>
                  </a:lnTo>
                  <a:lnTo>
                    <a:pt x="443" y="1005"/>
                  </a:lnTo>
                  <a:lnTo>
                    <a:pt x="444" y="992"/>
                  </a:lnTo>
                  <a:lnTo>
                    <a:pt x="444" y="975"/>
                  </a:lnTo>
                  <a:lnTo>
                    <a:pt x="444" y="959"/>
                  </a:lnTo>
                  <a:lnTo>
                    <a:pt x="445" y="941"/>
                  </a:lnTo>
                  <a:lnTo>
                    <a:pt x="448" y="923"/>
                  </a:lnTo>
                  <a:lnTo>
                    <a:pt x="451" y="905"/>
                  </a:lnTo>
                  <a:lnTo>
                    <a:pt x="451" y="905"/>
                  </a:lnTo>
                  <a:lnTo>
                    <a:pt x="452" y="890"/>
                  </a:lnTo>
                  <a:lnTo>
                    <a:pt x="445" y="879"/>
                  </a:lnTo>
                  <a:lnTo>
                    <a:pt x="436" y="873"/>
                  </a:lnTo>
                  <a:lnTo>
                    <a:pt x="424" y="869"/>
                  </a:lnTo>
                  <a:lnTo>
                    <a:pt x="414" y="865"/>
                  </a:lnTo>
                  <a:lnTo>
                    <a:pt x="407" y="861"/>
                  </a:lnTo>
                  <a:lnTo>
                    <a:pt x="407" y="852"/>
                  </a:lnTo>
                  <a:lnTo>
                    <a:pt x="415" y="840"/>
                  </a:lnTo>
                  <a:lnTo>
                    <a:pt x="415" y="840"/>
                  </a:lnTo>
                  <a:lnTo>
                    <a:pt x="426" y="827"/>
                  </a:lnTo>
                  <a:lnTo>
                    <a:pt x="433" y="816"/>
                  </a:lnTo>
                  <a:lnTo>
                    <a:pt x="434" y="811"/>
                  </a:lnTo>
                  <a:lnTo>
                    <a:pt x="433" y="806"/>
                  </a:lnTo>
                  <a:lnTo>
                    <a:pt x="427" y="803"/>
                  </a:lnTo>
                  <a:lnTo>
                    <a:pt x="417" y="800"/>
                  </a:lnTo>
                  <a:lnTo>
                    <a:pt x="407" y="798"/>
                  </a:lnTo>
                  <a:lnTo>
                    <a:pt x="393" y="796"/>
                  </a:lnTo>
                  <a:lnTo>
                    <a:pt x="393" y="796"/>
                  </a:lnTo>
                  <a:lnTo>
                    <a:pt x="382" y="791"/>
                  </a:lnTo>
                  <a:lnTo>
                    <a:pt x="373" y="785"/>
                  </a:lnTo>
                  <a:lnTo>
                    <a:pt x="370" y="778"/>
                  </a:lnTo>
                  <a:lnTo>
                    <a:pt x="370" y="770"/>
                  </a:lnTo>
                  <a:lnTo>
                    <a:pt x="372" y="761"/>
                  </a:lnTo>
                  <a:lnTo>
                    <a:pt x="378" y="752"/>
                  </a:lnTo>
                  <a:lnTo>
                    <a:pt x="386" y="741"/>
                  </a:lnTo>
                  <a:lnTo>
                    <a:pt x="397" y="732"/>
                  </a:lnTo>
                  <a:lnTo>
                    <a:pt x="397" y="732"/>
                  </a:lnTo>
                  <a:lnTo>
                    <a:pt x="406" y="721"/>
                  </a:lnTo>
                  <a:lnTo>
                    <a:pt x="412" y="712"/>
                  </a:lnTo>
                  <a:lnTo>
                    <a:pt x="415" y="702"/>
                  </a:lnTo>
                  <a:lnTo>
                    <a:pt x="417" y="694"/>
                  </a:lnTo>
                  <a:lnTo>
                    <a:pt x="419" y="687"/>
                  </a:lnTo>
                  <a:lnTo>
                    <a:pt x="422" y="681"/>
                  </a:lnTo>
                  <a:lnTo>
                    <a:pt x="427" y="680"/>
                  </a:lnTo>
                  <a:lnTo>
                    <a:pt x="435" y="681"/>
                  </a:lnTo>
                  <a:lnTo>
                    <a:pt x="435" y="681"/>
                  </a:lnTo>
                  <a:lnTo>
                    <a:pt x="442" y="682"/>
                  </a:lnTo>
                  <a:lnTo>
                    <a:pt x="444" y="681"/>
                  </a:lnTo>
                  <a:lnTo>
                    <a:pt x="442" y="677"/>
                  </a:lnTo>
                  <a:lnTo>
                    <a:pt x="436" y="672"/>
                  </a:lnTo>
                  <a:lnTo>
                    <a:pt x="428" y="665"/>
                  </a:lnTo>
                  <a:lnTo>
                    <a:pt x="419" y="656"/>
                  </a:lnTo>
                  <a:lnTo>
                    <a:pt x="407" y="650"/>
                  </a:lnTo>
                  <a:lnTo>
                    <a:pt x="397" y="643"/>
                  </a:lnTo>
                  <a:lnTo>
                    <a:pt x="397" y="643"/>
                  </a:lnTo>
                  <a:lnTo>
                    <a:pt x="386" y="634"/>
                  </a:lnTo>
                  <a:lnTo>
                    <a:pt x="377" y="624"/>
                  </a:lnTo>
                  <a:lnTo>
                    <a:pt x="368" y="612"/>
                  </a:lnTo>
                  <a:lnTo>
                    <a:pt x="361" y="600"/>
                  </a:lnTo>
                  <a:lnTo>
                    <a:pt x="354" y="588"/>
                  </a:lnTo>
                  <a:lnTo>
                    <a:pt x="349" y="578"/>
                  </a:lnTo>
                  <a:lnTo>
                    <a:pt x="347" y="571"/>
                  </a:lnTo>
                  <a:lnTo>
                    <a:pt x="346" y="568"/>
                  </a:lnTo>
                  <a:lnTo>
                    <a:pt x="346" y="568"/>
                  </a:lnTo>
                  <a:lnTo>
                    <a:pt x="348" y="568"/>
                  </a:lnTo>
                  <a:lnTo>
                    <a:pt x="355" y="566"/>
                  </a:lnTo>
                  <a:lnTo>
                    <a:pt x="362" y="561"/>
                  </a:lnTo>
                  <a:lnTo>
                    <a:pt x="365" y="552"/>
                  </a:lnTo>
                  <a:lnTo>
                    <a:pt x="365" y="552"/>
                  </a:lnTo>
                  <a:lnTo>
                    <a:pt x="365" y="546"/>
                  </a:lnTo>
                  <a:lnTo>
                    <a:pt x="364" y="539"/>
                  </a:lnTo>
                  <a:lnTo>
                    <a:pt x="363" y="531"/>
                  </a:lnTo>
                  <a:lnTo>
                    <a:pt x="363" y="524"/>
                  </a:lnTo>
                  <a:lnTo>
                    <a:pt x="363" y="516"/>
                  </a:lnTo>
                  <a:lnTo>
                    <a:pt x="364" y="509"/>
                  </a:lnTo>
                  <a:lnTo>
                    <a:pt x="368" y="502"/>
                  </a:lnTo>
                  <a:lnTo>
                    <a:pt x="375" y="495"/>
                  </a:lnTo>
                  <a:lnTo>
                    <a:pt x="375" y="495"/>
                  </a:lnTo>
                  <a:lnTo>
                    <a:pt x="380" y="490"/>
                  </a:lnTo>
                  <a:lnTo>
                    <a:pt x="380" y="484"/>
                  </a:lnTo>
                  <a:lnTo>
                    <a:pt x="378" y="479"/>
                  </a:lnTo>
                  <a:lnTo>
                    <a:pt x="373" y="474"/>
                  </a:lnTo>
                  <a:lnTo>
                    <a:pt x="366" y="471"/>
                  </a:lnTo>
                  <a:lnTo>
                    <a:pt x="361" y="469"/>
                  </a:lnTo>
                  <a:lnTo>
                    <a:pt x="357" y="466"/>
                  </a:lnTo>
                  <a:lnTo>
                    <a:pt x="355" y="466"/>
                  </a:lnTo>
                  <a:lnTo>
                    <a:pt x="355" y="466"/>
                  </a:lnTo>
                  <a:lnTo>
                    <a:pt x="356" y="465"/>
                  </a:lnTo>
                  <a:lnTo>
                    <a:pt x="358" y="462"/>
                  </a:lnTo>
                  <a:lnTo>
                    <a:pt x="361" y="456"/>
                  </a:lnTo>
                  <a:lnTo>
                    <a:pt x="362" y="449"/>
                  </a:lnTo>
                  <a:lnTo>
                    <a:pt x="362" y="443"/>
                  </a:lnTo>
                  <a:lnTo>
                    <a:pt x="361" y="436"/>
                  </a:lnTo>
                  <a:lnTo>
                    <a:pt x="355" y="432"/>
                  </a:lnTo>
                  <a:lnTo>
                    <a:pt x="346" y="428"/>
                  </a:lnTo>
                  <a:lnTo>
                    <a:pt x="346" y="428"/>
                  </a:lnTo>
                  <a:lnTo>
                    <a:pt x="335" y="428"/>
                  </a:lnTo>
                  <a:lnTo>
                    <a:pt x="326" y="429"/>
                  </a:lnTo>
                  <a:lnTo>
                    <a:pt x="318" y="434"/>
                  </a:lnTo>
                  <a:lnTo>
                    <a:pt x="311" y="439"/>
                  </a:lnTo>
                  <a:lnTo>
                    <a:pt x="304" y="444"/>
                  </a:lnTo>
                  <a:lnTo>
                    <a:pt x="299" y="449"/>
                  </a:lnTo>
                  <a:lnTo>
                    <a:pt x="293" y="452"/>
                  </a:lnTo>
                  <a:lnTo>
                    <a:pt x="289" y="454"/>
                  </a:lnTo>
                  <a:lnTo>
                    <a:pt x="289" y="454"/>
                  </a:lnTo>
                  <a:lnTo>
                    <a:pt x="283" y="454"/>
                  </a:lnTo>
                  <a:lnTo>
                    <a:pt x="277" y="452"/>
                  </a:lnTo>
                  <a:lnTo>
                    <a:pt x="271" y="450"/>
                  </a:lnTo>
                  <a:lnTo>
                    <a:pt x="264" y="449"/>
                  </a:lnTo>
                  <a:lnTo>
                    <a:pt x="260" y="448"/>
                  </a:lnTo>
                  <a:lnTo>
                    <a:pt x="255" y="445"/>
                  </a:lnTo>
                  <a:lnTo>
                    <a:pt x="252" y="444"/>
                  </a:lnTo>
                  <a:lnTo>
                    <a:pt x="251" y="444"/>
                  </a:lnTo>
                  <a:lnTo>
                    <a:pt x="251" y="444"/>
                  </a:lnTo>
                  <a:lnTo>
                    <a:pt x="252" y="443"/>
                  </a:lnTo>
                  <a:lnTo>
                    <a:pt x="255" y="439"/>
                  </a:lnTo>
                  <a:lnTo>
                    <a:pt x="260" y="433"/>
                  </a:lnTo>
                  <a:lnTo>
                    <a:pt x="263" y="425"/>
                  </a:lnTo>
                  <a:lnTo>
                    <a:pt x="267" y="416"/>
                  </a:lnTo>
                  <a:lnTo>
                    <a:pt x="268" y="408"/>
                  </a:lnTo>
                  <a:lnTo>
                    <a:pt x="266" y="401"/>
                  </a:lnTo>
                  <a:lnTo>
                    <a:pt x="260" y="396"/>
                  </a:lnTo>
                  <a:lnTo>
                    <a:pt x="260" y="396"/>
                  </a:lnTo>
                  <a:lnTo>
                    <a:pt x="254" y="391"/>
                  </a:lnTo>
                  <a:lnTo>
                    <a:pt x="253" y="385"/>
                  </a:lnTo>
                  <a:lnTo>
                    <a:pt x="253" y="379"/>
                  </a:lnTo>
                  <a:lnTo>
                    <a:pt x="255" y="374"/>
                  </a:lnTo>
                  <a:lnTo>
                    <a:pt x="256" y="368"/>
                  </a:lnTo>
                  <a:lnTo>
                    <a:pt x="256" y="362"/>
                  </a:lnTo>
                  <a:lnTo>
                    <a:pt x="253" y="359"/>
                  </a:lnTo>
                  <a:lnTo>
                    <a:pt x="244" y="355"/>
                  </a:lnTo>
                  <a:lnTo>
                    <a:pt x="244" y="355"/>
                  </a:lnTo>
                  <a:lnTo>
                    <a:pt x="232" y="354"/>
                  </a:lnTo>
                  <a:lnTo>
                    <a:pt x="223" y="355"/>
                  </a:lnTo>
                  <a:lnTo>
                    <a:pt x="215" y="357"/>
                  </a:lnTo>
                  <a:lnTo>
                    <a:pt x="209" y="362"/>
                  </a:lnTo>
                  <a:lnTo>
                    <a:pt x="204" y="368"/>
                  </a:lnTo>
                  <a:lnTo>
                    <a:pt x="203" y="376"/>
                  </a:lnTo>
                  <a:lnTo>
                    <a:pt x="203" y="384"/>
                  </a:lnTo>
                  <a:lnTo>
                    <a:pt x="205" y="393"/>
                  </a:lnTo>
                  <a:lnTo>
                    <a:pt x="205" y="393"/>
                  </a:lnTo>
                  <a:lnTo>
                    <a:pt x="208" y="401"/>
                  </a:lnTo>
                  <a:lnTo>
                    <a:pt x="209" y="410"/>
                  </a:lnTo>
                  <a:lnTo>
                    <a:pt x="209" y="415"/>
                  </a:lnTo>
                  <a:lnTo>
                    <a:pt x="208" y="422"/>
                  </a:lnTo>
                  <a:lnTo>
                    <a:pt x="206" y="429"/>
                  </a:lnTo>
                  <a:lnTo>
                    <a:pt x="208" y="437"/>
                  </a:lnTo>
                  <a:lnTo>
                    <a:pt x="210" y="448"/>
                  </a:lnTo>
                  <a:lnTo>
                    <a:pt x="216" y="461"/>
                  </a:lnTo>
                  <a:lnTo>
                    <a:pt x="216" y="461"/>
                  </a:lnTo>
                  <a:lnTo>
                    <a:pt x="220" y="473"/>
                  </a:lnTo>
                  <a:lnTo>
                    <a:pt x="223" y="483"/>
                  </a:lnTo>
                  <a:lnTo>
                    <a:pt x="222" y="490"/>
                  </a:lnTo>
                  <a:lnTo>
                    <a:pt x="219" y="494"/>
                  </a:lnTo>
                  <a:lnTo>
                    <a:pt x="216" y="496"/>
                  </a:lnTo>
                  <a:lnTo>
                    <a:pt x="212" y="498"/>
                  </a:lnTo>
                  <a:lnTo>
                    <a:pt x="210" y="499"/>
                  </a:lnTo>
                  <a:lnTo>
                    <a:pt x="209" y="499"/>
                  </a:lnTo>
                  <a:lnTo>
                    <a:pt x="209" y="499"/>
                  </a:lnTo>
                  <a:lnTo>
                    <a:pt x="209" y="495"/>
                  </a:lnTo>
                  <a:lnTo>
                    <a:pt x="208" y="487"/>
                  </a:lnTo>
                  <a:lnTo>
                    <a:pt x="205" y="474"/>
                  </a:lnTo>
                  <a:lnTo>
                    <a:pt x="203" y="461"/>
                  </a:lnTo>
                  <a:lnTo>
                    <a:pt x="199" y="445"/>
                  </a:lnTo>
                  <a:lnTo>
                    <a:pt x="196" y="430"/>
                  </a:lnTo>
                  <a:lnTo>
                    <a:pt x="191" y="418"/>
                  </a:lnTo>
                  <a:lnTo>
                    <a:pt x="187" y="410"/>
                  </a:lnTo>
                  <a:lnTo>
                    <a:pt x="187" y="410"/>
                  </a:lnTo>
                  <a:lnTo>
                    <a:pt x="182" y="403"/>
                  </a:lnTo>
                  <a:lnTo>
                    <a:pt x="177" y="394"/>
                  </a:lnTo>
                  <a:lnTo>
                    <a:pt x="173" y="386"/>
                  </a:lnTo>
                  <a:lnTo>
                    <a:pt x="169" y="377"/>
                  </a:lnTo>
                  <a:lnTo>
                    <a:pt x="166" y="370"/>
                  </a:lnTo>
                  <a:lnTo>
                    <a:pt x="164" y="363"/>
                  </a:lnTo>
                  <a:lnTo>
                    <a:pt x="161" y="359"/>
                  </a:lnTo>
                  <a:lnTo>
                    <a:pt x="161" y="357"/>
                  </a:lnTo>
                  <a:lnTo>
                    <a:pt x="161" y="357"/>
                  </a:lnTo>
                  <a:lnTo>
                    <a:pt x="159" y="359"/>
                  </a:lnTo>
                  <a:lnTo>
                    <a:pt x="154" y="363"/>
                  </a:lnTo>
                  <a:lnTo>
                    <a:pt x="146" y="369"/>
                  </a:lnTo>
                  <a:lnTo>
                    <a:pt x="137" y="375"/>
                  </a:lnTo>
                  <a:lnTo>
                    <a:pt x="125" y="382"/>
                  </a:lnTo>
                  <a:lnTo>
                    <a:pt x="114" y="388"/>
                  </a:lnTo>
                  <a:lnTo>
                    <a:pt x="102" y="392"/>
                  </a:lnTo>
                  <a:lnTo>
                    <a:pt x="91" y="393"/>
                  </a:lnTo>
                  <a:lnTo>
                    <a:pt x="91" y="393"/>
                  </a:lnTo>
                  <a:lnTo>
                    <a:pt x="80" y="391"/>
                  </a:lnTo>
                  <a:lnTo>
                    <a:pt x="71" y="386"/>
                  </a:lnTo>
                  <a:lnTo>
                    <a:pt x="63" y="379"/>
                  </a:lnTo>
                  <a:lnTo>
                    <a:pt x="56" y="370"/>
                  </a:lnTo>
                  <a:lnTo>
                    <a:pt x="52" y="362"/>
                  </a:lnTo>
                  <a:lnTo>
                    <a:pt x="53" y="355"/>
                  </a:lnTo>
                  <a:lnTo>
                    <a:pt x="57" y="350"/>
                  </a:lnTo>
                  <a:lnTo>
                    <a:pt x="66" y="348"/>
                  </a:lnTo>
                  <a:lnTo>
                    <a:pt x="66" y="348"/>
                  </a:lnTo>
                  <a:lnTo>
                    <a:pt x="75" y="348"/>
                  </a:lnTo>
                  <a:lnTo>
                    <a:pt x="82" y="347"/>
                  </a:lnTo>
                  <a:lnTo>
                    <a:pt x="85" y="346"/>
                  </a:lnTo>
                  <a:lnTo>
                    <a:pt x="84" y="343"/>
                  </a:lnTo>
                  <a:lnTo>
                    <a:pt x="81" y="341"/>
                  </a:lnTo>
                  <a:lnTo>
                    <a:pt x="75" y="339"/>
                  </a:lnTo>
                  <a:lnTo>
                    <a:pt x="68" y="335"/>
                  </a:lnTo>
                  <a:lnTo>
                    <a:pt x="59" y="332"/>
                  </a:lnTo>
                  <a:lnTo>
                    <a:pt x="59" y="332"/>
                  </a:lnTo>
                  <a:lnTo>
                    <a:pt x="49" y="330"/>
                  </a:lnTo>
                  <a:lnTo>
                    <a:pt x="38" y="330"/>
                  </a:lnTo>
                  <a:lnTo>
                    <a:pt x="27" y="331"/>
                  </a:lnTo>
                  <a:lnTo>
                    <a:pt x="16" y="333"/>
                  </a:lnTo>
                  <a:lnTo>
                    <a:pt x="8" y="334"/>
                  </a:lnTo>
                  <a:lnTo>
                    <a:pt x="2" y="334"/>
                  </a:lnTo>
                  <a:lnTo>
                    <a:pt x="0" y="332"/>
                  </a:lnTo>
                  <a:lnTo>
                    <a:pt x="2" y="326"/>
                  </a:lnTo>
                  <a:lnTo>
                    <a:pt x="2" y="326"/>
                  </a:lnTo>
                  <a:lnTo>
                    <a:pt x="8" y="318"/>
                  </a:lnTo>
                  <a:lnTo>
                    <a:pt x="16" y="310"/>
                  </a:lnTo>
                  <a:lnTo>
                    <a:pt x="24" y="302"/>
                  </a:lnTo>
                  <a:lnTo>
                    <a:pt x="33" y="294"/>
                  </a:lnTo>
                  <a:lnTo>
                    <a:pt x="41" y="285"/>
                  </a:lnTo>
                  <a:lnTo>
                    <a:pt x="48" y="280"/>
                  </a:lnTo>
                  <a:lnTo>
                    <a:pt x="52" y="276"/>
                  </a:lnTo>
                  <a:lnTo>
                    <a:pt x="53" y="275"/>
                  </a:lnTo>
                  <a:lnTo>
                    <a:pt x="50" y="224"/>
                  </a:lnTo>
                  <a:lnTo>
                    <a:pt x="75" y="226"/>
                  </a:lnTo>
                  <a:lnTo>
                    <a:pt x="66" y="204"/>
                  </a:lnTo>
                  <a:lnTo>
                    <a:pt x="81" y="199"/>
                  </a:lnTo>
                  <a:lnTo>
                    <a:pt x="85" y="160"/>
                  </a:lnTo>
                  <a:lnTo>
                    <a:pt x="85" y="160"/>
                  </a:lnTo>
                  <a:lnTo>
                    <a:pt x="86" y="161"/>
                  </a:lnTo>
                  <a:lnTo>
                    <a:pt x="88" y="164"/>
                  </a:lnTo>
                  <a:lnTo>
                    <a:pt x="92" y="167"/>
                  </a:lnTo>
                  <a:lnTo>
                    <a:pt x="97" y="170"/>
                  </a:lnTo>
                  <a:lnTo>
                    <a:pt x="103" y="172"/>
                  </a:lnTo>
                  <a:lnTo>
                    <a:pt x="111" y="173"/>
                  </a:lnTo>
                  <a:lnTo>
                    <a:pt x="119" y="171"/>
                  </a:lnTo>
                  <a:lnTo>
                    <a:pt x="129" y="166"/>
                  </a:lnTo>
                  <a:lnTo>
                    <a:pt x="129" y="166"/>
                  </a:lnTo>
                  <a:lnTo>
                    <a:pt x="137" y="160"/>
                  </a:lnTo>
                  <a:lnTo>
                    <a:pt x="142" y="154"/>
                  </a:lnTo>
                  <a:lnTo>
                    <a:pt x="145" y="151"/>
                  </a:lnTo>
                  <a:lnTo>
                    <a:pt x="146" y="146"/>
                  </a:lnTo>
                  <a:lnTo>
                    <a:pt x="147" y="142"/>
                  </a:lnTo>
                  <a:lnTo>
                    <a:pt x="148" y="137"/>
                  </a:lnTo>
                  <a:lnTo>
                    <a:pt x="151" y="130"/>
                  </a:lnTo>
                  <a:lnTo>
                    <a:pt x="154" y="122"/>
                  </a:lnTo>
                  <a:lnTo>
                    <a:pt x="154" y="122"/>
                  </a:lnTo>
                  <a:lnTo>
                    <a:pt x="159" y="113"/>
                  </a:lnTo>
                  <a:lnTo>
                    <a:pt x="161" y="106"/>
                  </a:lnTo>
                  <a:lnTo>
                    <a:pt x="164" y="100"/>
                  </a:lnTo>
                  <a:lnTo>
                    <a:pt x="166" y="94"/>
                  </a:lnTo>
                  <a:lnTo>
                    <a:pt x="166" y="91"/>
                  </a:lnTo>
                  <a:lnTo>
                    <a:pt x="167" y="88"/>
                  </a:lnTo>
                  <a:lnTo>
                    <a:pt x="167" y="86"/>
                  </a:lnTo>
                  <a:lnTo>
                    <a:pt x="167" y="86"/>
                  </a:lnTo>
                  <a:lnTo>
                    <a:pt x="203" y="109"/>
                  </a:lnTo>
                  <a:lnTo>
                    <a:pt x="203" y="109"/>
                  </a:lnTo>
                  <a:lnTo>
                    <a:pt x="203" y="110"/>
                  </a:lnTo>
                  <a:lnTo>
                    <a:pt x="202" y="113"/>
                  </a:lnTo>
                  <a:lnTo>
                    <a:pt x="201" y="116"/>
                  </a:lnTo>
                  <a:lnTo>
                    <a:pt x="199" y="122"/>
                  </a:lnTo>
                  <a:lnTo>
                    <a:pt x="198" y="129"/>
                  </a:lnTo>
                  <a:lnTo>
                    <a:pt x="197" y="137"/>
                  </a:lnTo>
                  <a:lnTo>
                    <a:pt x="196" y="146"/>
                  </a:lnTo>
                  <a:lnTo>
                    <a:pt x="196" y="157"/>
                  </a:lnTo>
                  <a:lnTo>
                    <a:pt x="196" y="157"/>
                  </a:lnTo>
                  <a:lnTo>
                    <a:pt x="197" y="166"/>
                  </a:lnTo>
                  <a:lnTo>
                    <a:pt x="201" y="174"/>
                  </a:lnTo>
                  <a:lnTo>
                    <a:pt x="205" y="180"/>
                  </a:lnTo>
                  <a:lnTo>
                    <a:pt x="209" y="185"/>
                  </a:lnTo>
                  <a:lnTo>
                    <a:pt x="210" y="187"/>
                  </a:lnTo>
                  <a:lnTo>
                    <a:pt x="209" y="188"/>
                  </a:lnTo>
                  <a:lnTo>
                    <a:pt x="204" y="188"/>
                  </a:lnTo>
                  <a:lnTo>
                    <a:pt x="193" y="188"/>
                  </a:lnTo>
                  <a:lnTo>
                    <a:pt x="193" y="188"/>
                  </a:lnTo>
                  <a:lnTo>
                    <a:pt x="183" y="189"/>
                  </a:lnTo>
                  <a:lnTo>
                    <a:pt x="181" y="195"/>
                  </a:lnTo>
                  <a:lnTo>
                    <a:pt x="186" y="202"/>
                  </a:lnTo>
                  <a:lnTo>
                    <a:pt x="195" y="211"/>
                  </a:lnTo>
                  <a:lnTo>
                    <a:pt x="204" y="221"/>
                  </a:lnTo>
                  <a:lnTo>
                    <a:pt x="215" y="229"/>
                  </a:lnTo>
                  <a:lnTo>
                    <a:pt x="222" y="234"/>
                  </a:lnTo>
                  <a:lnTo>
                    <a:pt x="225" y="237"/>
                  </a:lnTo>
                  <a:lnTo>
                    <a:pt x="228" y="188"/>
                  </a:lnTo>
                  <a:lnTo>
                    <a:pt x="256" y="211"/>
                  </a:lnTo>
                  <a:lnTo>
                    <a:pt x="260" y="175"/>
                  </a:lnTo>
                  <a:lnTo>
                    <a:pt x="298" y="188"/>
                  </a:lnTo>
                  <a:lnTo>
                    <a:pt x="282" y="148"/>
                  </a:lnTo>
                  <a:lnTo>
                    <a:pt x="304" y="122"/>
                  </a:lnTo>
                  <a:lnTo>
                    <a:pt x="304" y="122"/>
                  </a:lnTo>
                  <a:lnTo>
                    <a:pt x="303" y="121"/>
                  </a:lnTo>
                  <a:lnTo>
                    <a:pt x="299" y="116"/>
                  </a:lnTo>
                  <a:lnTo>
                    <a:pt x="295" y="109"/>
                  </a:lnTo>
                  <a:lnTo>
                    <a:pt x="290" y="101"/>
                  </a:lnTo>
                  <a:lnTo>
                    <a:pt x="285" y="93"/>
                  </a:lnTo>
                  <a:lnTo>
                    <a:pt x="282" y="85"/>
                  </a:lnTo>
                  <a:lnTo>
                    <a:pt x="281" y="77"/>
                  </a:lnTo>
                  <a:lnTo>
                    <a:pt x="282" y="70"/>
                  </a:lnTo>
                  <a:lnTo>
                    <a:pt x="282" y="70"/>
                  </a:lnTo>
                  <a:lnTo>
                    <a:pt x="283" y="64"/>
                  </a:lnTo>
                  <a:lnTo>
                    <a:pt x="282" y="57"/>
                  </a:lnTo>
                  <a:lnTo>
                    <a:pt x="279" y="51"/>
                  </a:lnTo>
                  <a:lnTo>
                    <a:pt x="277" y="45"/>
                  </a:lnTo>
                  <a:lnTo>
                    <a:pt x="274" y="40"/>
                  </a:lnTo>
                  <a:lnTo>
                    <a:pt x="273" y="35"/>
                  </a:lnTo>
                  <a:lnTo>
                    <a:pt x="274" y="33"/>
                  </a:lnTo>
                  <a:lnTo>
                    <a:pt x="278" y="32"/>
                  </a:lnTo>
                  <a:lnTo>
                    <a:pt x="278" y="32"/>
                  </a:lnTo>
                  <a:lnTo>
                    <a:pt x="283" y="30"/>
                  </a:lnTo>
                  <a:lnTo>
                    <a:pt x="286" y="26"/>
                  </a:lnTo>
                  <a:lnTo>
                    <a:pt x="288" y="20"/>
                  </a:lnTo>
                  <a:lnTo>
                    <a:pt x="290" y="14"/>
                  </a:lnTo>
                  <a:lnTo>
                    <a:pt x="293" y="8"/>
                  </a:lnTo>
                  <a:lnTo>
                    <a:pt x="298" y="5"/>
                  </a:lnTo>
                  <a:lnTo>
                    <a:pt x="305" y="4"/>
                  </a:lnTo>
                  <a:lnTo>
                    <a:pt x="317" y="6"/>
                  </a:lnTo>
                  <a:lnTo>
                    <a:pt x="317" y="6"/>
                  </a:lnTo>
                  <a:lnTo>
                    <a:pt x="329" y="10"/>
                  </a:lnTo>
                  <a:lnTo>
                    <a:pt x="342" y="11"/>
                  </a:lnTo>
                  <a:lnTo>
                    <a:pt x="353" y="11"/>
                  </a:lnTo>
                  <a:lnTo>
                    <a:pt x="362" y="10"/>
                  </a:lnTo>
                  <a:lnTo>
                    <a:pt x="370" y="8"/>
                  </a:lnTo>
                  <a:lnTo>
                    <a:pt x="376" y="6"/>
                  </a:lnTo>
                  <a:lnTo>
                    <a:pt x="379" y="5"/>
                  </a:lnTo>
                  <a:lnTo>
                    <a:pt x="380" y="4"/>
                  </a:lnTo>
                  <a:lnTo>
                    <a:pt x="380" y="4"/>
                  </a:lnTo>
                  <a:lnTo>
                    <a:pt x="380" y="7"/>
                  </a:lnTo>
                  <a:lnTo>
                    <a:pt x="382" y="19"/>
                  </a:lnTo>
                  <a:lnTo>
                    <a:pt x="382" y="34"/>
                  </a:lnTo>
                  <a:lnTo>
                    <a:pt x="383" y="52"/>
                  </a:lnTo>
                  <a:lnTo>
                    <a:pt x="384" y="72"/>
                  </a:lnTo>
                  <a:lnTo>
                    <a:pt x="385" y="92"/>
                  </a:lnTo>
                  <a:lnTo>
                    <a:pt x="386" y="107"/>
                  </a:lnTo>
                  <a:lnTo>
                    <a:pt x="387" y="119"/>
                  </a:lnTo>
                  <a:lnTo>
                    <a:pt x="387" y="119"/>
                  </a:lnTo>
                  <a:lnTo>
                    <a:pt x="387" y="123"/>
                  </a:lnTo>
                  <a:lnTo>
                    <a:pt x="387" y="121"/>
                  </a:lnTo>
                  <a:lnTo>
                    <a:pt x="387" y="114"/>
                  </a:lnTo>
                  <a:lnTo>
                    <a:pt x="387" y="103"/>
                  </a:lnTo>
                  <a:lnTo>
                    <a:pt x="390" y="92"/>
                  </a:lnTo>
                  <a:lnTo>
                    <a:pt x="393" y="79"/>
                  </a:lnTo>
                  <a:lnTo>
                    <a:pt x="400" y="69"/>
                  </a:lnTo>
                  <a:lnTo>
                    <a:pt x="409" y="61"/>
                  </a:lnTo>
                  <a:lnTo>
                    <a:pt x="409" y="61"/>
                  </a:lnTo>
                  <a:lnTo>
                    <a:pt x="420" y="56"/>
                  </a:lnTo>
                  <a:lnTo>
                    <a:pt x="429" y="54"/>
                  </a:lnTo>
                  <a:lnTo>
                    <a:pt x="436" y="52"/>
                  </a:lnTo>
                  <a:lnTo>
                    <a:pt x="442" y="52"/>
                  </a:lnTo>
                  <a:lnTo>
                    <a:pt x="446" y="54"/>
                  </a:lnTo>
                  <a:lnTo>
                    <a:pt x="449" y="55"/>
                  </a:lnTo>
                  <a:lnTo>
                    <a:pt x="451" y="57"/>
                  </a:lnTo>
                  <a:lnTo>
                    <a:pt x="451" y="57"/>
                  </a:lnTo>
                  <a:lnTo>
                    <a:pt x="451" y="57"/>
                  </a:lnTo>
                  <a:lnTo>
                    <a:pt x="456" y="58"/>
                  </a:lnTo>
                  <a:lnTo>
                    <a:pt x="467" y="58"/>
                  </a:lnTo>
                  <a:lnTo>
                    <a:pt x="477" y="56"/>
                  </a:lnTo>
                  <a:lnTo>
                    <a:pt x="479" y="48"/>
                  </a:lnTo>
                  <a:lnTo>
                    <a:pt x="479" y="48"/>
                  </a:lnTo>
                  <a:lnTo>
                    <a:pt x="477" y="41"/>
                  </a:lnTo>
                  <a:lnTo>
                    <a:pt x="477" y="34"/>
                  </a:lnTo>
                  <a:lnTo>
                    <a:pt x="475" y="26"/>
                  </a:lnTo>
                  <a:lnTo>
                    <a:pt x="475" y="18"/>
                  </a:lnTo>
                  <a:lnTo>
                    <a:pt x="475" y="11"/>
                  </a:lnTo>
                  <a:lnTo>
                    <a:pt x="477" y="5"/>
                  </a:lnTo>
                  <a:lnTo>
                    <a:pt x="477" y="1"/>
                  </a:lnTo>
                  <a:lnTo>
                    <a:pt x="477" y="0"/>
                  </a:lnTo>
                  <a:lnTo>
                    <a:pt x="477" y="0"/>
                  </a:lnTo>
                  <a:lnTo>
                    <a:pt x="479" y="1"/>
                  </a:lnTo>
                  <a:lnTo>
                    <a:pt x="486" y="3"/>
                  </a:lnTo>
                  <a:lnTo>
                    <a:pt x="495" y="5"/>
                  </a:lnTo>
                  <a:lnTo>
                    <a:pt x="506" y="7"/>
                  </a:lnTo>
                  <a:lnTo>
                    <a:pt x="516" y="8"/>
                  </a:lnTo>
                  <a:lnTo>
                    <a:pt x="526" y="8"/>
                  </a:lnTo>
                  <a:lnTo>
                    <a:pt x="535" y="7"/>
                  </a:lnTo>
                  <a:lnTo>
                    <a:pt x="539" y="4"/>
                  </a:lnTo>
                  <a:lnTo>
                    <a:pt x="539" y="4"/>
                  </a:lnTo>
                  <a:lnTo>
                    <a:pt x="542" y="1"/>
                  </a:lnTo>
                  <a:lnTo>
                    <a:pt x="544" y="3"/>
                  </a:lnTo>
                  <a:lnTo>
                    <a:pt x="546" y="7"/>
                  </a:lnTo>
                  <a:lnTo>
                    <a:pt x="548" y="13"/>
                  </a:lnTo>
                  <a:lnTo>
                    <a:pt x="550" y="20"/>
                  </a:lnTo>
                  <a:lnTo>
                    <a:pt x="551" y="26"/>
                  </a:lnTo>
                  <a:lnTo>
                    <a:pt x="552" y="30"/>
                  </a:lnTo>
                  <a:lnTo>
                    <a:pt x="552" y="32"/>
                  </a:lnTo>
                  <a:lnTo>
                    <a:pt x="565" y="70"/>
                  </a:lnTo>
                  <a:lnTo>
                    <a:pt x="565" y="70"/>
                  </a:lnTo>
                  <a:lnTo>
                    <a:pt x="565" y="69"/>
                  </a:lnTo>
                  <a:lnTo>
                    <a:pt x="567" y="65"/>
                  </a:lnTo>
                  <a:lnTo>
                    <a:pt x="569" y="62"/>
                  </a:lnTo>
                  <a:lnTo>
                    <a:pt x="573" y="56"/>
                  </a:lnTo>
                  <a:lnTo>
                    <a:pt x="579" y="50"/>
                  </a:lnTo>
                  <a:lnTo>
                    <a:pt x="584" y="44"/>
                  </a:lnTo>
                  <a:lnTo>
                    <a:pt x="591" y="40"/>
                  </a:lnTo>
                  <a:lnTo>
                    <a:pt x="601" y="35"/>
                  </a:lnTo>
                  <a:lnTo>
                    <a:pt x="601" y="35"/>
                  </a:lnTo>
                  <a:lnTo>
                    <a:pt x="616" y="28"/>
                  </a:lnTo>
                  <a:lnTo>
                    <a:pt x="625" y="23"/>
                  </a:lnTo>
                  <a:lnTo>
                    <a:pt x="630" y="28"/>
                  </a:lnTo>
                  <a:lnTo>
                    <a:pt x="632" y="44"/>
                  </a:lnTo>
                  <a:lnTo>
                    <a:pt x="632" y="44"/>
                  </a:lnTo>
                  <a:lnTo>
                    <a:pt x="633" y="55"/>
                  </a:lnTo>
                  <a:lnTo>
                    <a:pt x="632" y="64"/>
                  </a:lnTo>
                  <a:lnTo>
                    <a:pt x="631" y="70"/>
                  </a:lnTo>
                  <a:lnTo>
                    <a:pt x="628" y="74"/>
                  </a:lnTo>
                  <a:lnTo>
                    <a:pt x="626" y="78"/>
                  </a:lnTo>
                  <a:lnTo>
                    <a:pt x="625" y="79"/>
                  </a:lnTo>
                  <a:lnTo>
                    <a:pt x="623" y="80"/>
                  </a:lnTo>
                  <a:lnTo>
                    <a:pt x="623" y="80"/>
                  </a:lnTo>
                  <a:lnTo>
                    <a:pt x="623" y="80"/>
                  </a:lnTo>
                  <a:lnTo>
                    <a:pt x="624" y="79"/>
                  </a:lnTo>
                  <a:lnTo>
                    <a:pt x="626" y="74"/>
                  </a:lnTo>
                  <a:lnTo>
                    <a:pt x="630" y="69"/>
                  </a:lnTo>
                  <a:lnTo>
                    <a:pt x="634" y="63"/>
                  </a:lnTo>
                  <a:lnTo>
                    <a:pt x="640" y="57"/>
                  </a:lnTo>
                  <a:lnTo>
                    <a:pt x="647" y="51"/>
                  </a:lnTo>
                  <a:lnTo>
                    <a:pt x="655" y="48"/>
                  </a:lnTo>
                  <a:lnTo>
                    <a:pt x="663" y="48"/>
                  </a:lnTo>
                  <a:lnTo>
                    <a:pt x="663" y="48"/>
                  </a:lnTo>
                  <a:lnTo>
                    <a:pt x="670" y="49"/>
                  </a:lnTo>
                  <a:lnTo>
                    <a:pt x="676" y="51"/>
                  </a:lnTo>
                  <a:lnTo>
                    <a:pt x="680" y="52"/>
                  </a:lnTo>
                  <a:lnTo>
                    <a:pt x="682" y="56"/>
                  </a:lnTo>
                  <a:lnTo>
                    <a:pt x="685" y="59"/>
                  </a:lnTo>
                  <a:lnTo>
                    <a:pt x="690" y="65"/>
                  </a:lnTo>
                  <a:lnTo>
                    <a:pt x="696" y="72"/>
                  </a:lnTo>
                  <a:lnTo>
                    <a:pt x="705" y="80"/>
                  </a:lnTo>
                  <a:lnTo>
                    <a:pt x="705" y="80"/>
                  </a:lnTo>
                  <a:lnTo>
                    <a:pt x="715" y="90"/>
                  </a:lnTo>
                  <a:lnTo>
                    <a:pt x="726" y="98"/>
                  </a:lnTo>
                  <a:lnTo>
                    <a:pt x="735" y="105"/>
                  </a:lnTo>
                  <a:lnTo>
                    <a:pt x="743" y="110"/>
                  </a:lnTo>
                  <a:lnTo>
                    <a:pt x="749" y="115"/>
                  </a:lnTo>
                  <a:lnTo>
                    <a:pt x="750" y="120"/>
                  </a:lnTo>
                  <a:lnTo>
                    <a:pt x="749" y="124"/>
                  </a:lnTo>
                  <a:lnTo>
                    <a:pt x="743" y="128"/>
                  </a:lnTo>
                  <a:lnTo>
                    <a:pt x="743" y="128"/>
                  </a:lnTo>
                  <a:lnTo>
                    <a:pt x="737" y="130"/>
                  </a:lnTo>
                  <a:lnTo>
                    <a:pt x="734" y="130"/>
                  </a:lnTo>
                  <a:lnTo>
                    <a:pt x="734" y="130"/>
                  </a:lnTo>
                  <a:lnTo>
                    <a:pt x="736" y="130"/>
                  </a:lnTo>
                  <a:lnTo>
                    <a:pt x="741" y="132"/>
                  </a:lnTo>
                  <a:lnTo>
                    <a:pt x="746" y="138"/>
                  </a:lnTo>
                  <a:lnTo>
                    <a:pt x="751" y="148"/>
                  </a:lnTo>
                  <a:lnTo>
                    <a:pt x="756" y="163"/>
                  </a:lnTo>
                  <a:lnTo>
                    <a:pt x="756" y="163"/>
                  </a:lnTo>
                  <a:lnTo>
                    <a:pt x="761" y="179"/>
                  </a:lnTo>
                  <a:lnTo>
                    <a:pt x="763" y="192"/>
                  </a:lnTo>
                  <a:lnTo>
                    <a:pt x="765" y="200"/>
                  </a:lnTo>
                  <a:lnTo>
                    <a:pt x="768" y="207"/>
                  </a:lnTo>
                  <a:lnTo>
                    <a:pt x="768" y="210"/>
                  </a:lnTo>
                  <a:lnTo>
                    <a:pt x="769" y="212"/>
                  </a:lnTo>
                  <a:lnTo>
                    <a:pt x="769" y="214"/>
                  </a:lnTo>
                  <a:lnTo>
                    <a:pt x="769" y="214"/>
                  </a:lnTo>
                  <a:lnTo>
                    <a:pt x="769" y="214"/>
                  </a:lnTo>
                  <a:lnTo>
                    <a:pt x="769" y="212"/>
                  </a:lnTo>
                  <a:lnTo>
                    <a:pt x="769" y="209"/>
                  </a:lnTo>
                  <a:lnTo>
                    <a:pt x="769" y="203"/>
                  </a:lnTo>
                  <a:lnTo>
                    <a:pt x="770" y="197"/>
                  </a:lnTo>
                  <a:lnTo>
                    <a:pt x="773" y="190"/>
                  </a:lnTo>
                  <a:lnTo>
                    <a:pt x="778" y="183"/>
                  </a:lnTo>
                  <a:lnTo>
                    <a:pt x="786" y="178"/>
                  </a:lnTo>
                  <a:lnTo>
                    <a:pt x="798" y="173"/>
                  </a:lnTo>
                  <a:lnTo>
                    <a:pt x="798" y="173"/>
                  </a:lnTo>
                  <a:lnTo>
                    <a:pt x="808" y="167"/>
                  </a:lnTo>
                  <a:lnTo>
                    <a:pt x="813" y="159"/>
                  </a:lnTo>
                  <a:lnTo>
                    <a:pt x="814" y="150"/>
                  </a:lnTo>
                  <a:lnTo>
                    <a:pt x="814" y="141"/>
                  </a:lnTo>
                  <a:lnTo>
                    <a:pt x="814" y="132"/>
                  </a:lnTo>
                  <a:lnTo>
                    <a:pt x="816" y="125"/>
                  </a:lnTo>
                  <a:lnTo>
                    <a:pt x="821" y="123"/>
                  </a:lnTo>
                  <a:lnTo>
                    <a:pt x="833" y="124"/>
                  </a:lnTo>
                  <a:lnTo>
                    <a:pt x="833" y="124"/>
                  </a:lnTo>
                  <a:lnTo>
                    <a:pt x="848" y="127"/>
                  </a:lnTo>
                  <a:lnTo>
                    <a:pt x="853" y="122"/>
                  </a:lnTo>
                  <a:lnTo>
                    <a:pt x="855" y="114"/>
                  </a:lnTo>
                  <a:lnTo>
                    <a:pt x="856" y="106"/>
                  </a:lnTo>
                  <a:lnTo>
                    <a:pt x="856" y="106"/>
                  </a:lnTo>
                  <a:lnTo>
                    <a:pt x="856" y="106"/>
                  </a:lnTo>
                  <a:lnTo>
                    <a:pt x="856" y="106"/>
                  </a:lnTo>
                  <a:lnTo>
                    <a:pt x="856" y="106"/>
                  </a:lnTo>
                  <a:lnTo>
                    <a:pt x="856" y="106"/>
                  </a:lnTo>
                  <a:lnTo>
                    <a:pt x="856" y="106"/>
                  </a:lnTo>
                  <a:lnTo>
                    <a:pt x="864" y="105"/>
                  </a:lnTo>
                  <a:lnTo>
                    <a:pt x="871" y="105"/>
                  </a:lnTo>
                  <a:lnTo>
                    <a:pt x="879" y="103"/>
                  </a:lnTo>
                  <a:lnTo>
                    <a:pt x="886" y="103"/>
                  </a:lnTo>
                  <a:lnTo>
                    <a:pt x="892" y="102"/>
                  </a:lnTo>
                  <a:lnTo>
                    <a:pt x="897" y="102"/>
                  </a:lnTo>
                  <a:lnTo>
                    <a:pt x="902" y="102"/>
                  </a:lnTo>
                  <a:lnTo>
                    <a:pt x="906" y="102"/>
                  </a:lnTo>
                  <a:lnTo>
                    <a:pt x="906" y="102"/>
                  </a:lnTo>
                  <a:lnTo>
                    <a:pt x="914" y="100"/>
                  </a:lnTo>
                  <a:lnTo>
                    <a:pt x="922" y="98"/>
                  </a:lnTo>
                  <a:lnTo>
                    <a:pt x="931" y="95"/>
                  </a:lnTo>
                  <a:lnTo>
                    <a:pt x="942" y="93"/>
                  </a:lnTo>
                  <a:lnTo>
                    <a:pt x="952" y="92"/>
                  </a:lnTo>
                  <a:lnTo>
                    <a:pt x="962" y="90"/>
                  </a:lnTo>
                  <a:lnTo>
                    <a:pt x="973" y="88"/>
                  </a:lnTo>
                  <a:lnTo>
                    <a:pt x="982" y="88"/>
                  </a:lnTo>
                  <a:lnTo>
                    <a:pt x="982" y="88"/>
                  </a:lnTo>
                  <a:lnTo>
                    <a:pt x="991" y="90"/>
                  </a:lnTo>
                  <a:lnTo>
                    <a:pt x="1001" y="92"/>
                  </a:lnTo>
                  <a:lnTo>
                    <a:pt x="1009" y="96"/>
                  </a:lnTo>
                  <a:lnTo>
                    <a:pt x="1016" y="101"/>
                  </a:lnTo>
                  <a:lnTo>
                    <a:pt x="1023" y="106"/>
                  </a:lnTo>
                  <a:lnTo>
                    <a:pt x="1027" y="110"/>
                  </a:lnTo>
                  <a:lnTo>
                    <a:pt x="1030" y="113"/>
                  </a:lnTo>
                  <a:lnTo>
                    <a:pt x="1031" y="114"/>
                  </a:lnTo>
                  <a:lnTo>
                    <a:pt x="1031" y="114"/>
                  </a:lnTo>
                  <a:lnTo>
                    <a:pt x="1032" y="114"/>
                  </a:lnTo>
                  <a:lnTo>
                    <a:pt x="1035" y="114"/>
                  </a:lnTo>
                  <a:lnTo>
                    <a:pt x="1041" y="113"/>
                  </a:lnTo>
                  <a:lnTo>
                    <a:pt x="1051" y="112"/>
                  </a:lnTo>
                  <a:lnTo>
                    <a:pt x="1061" y="109"/>
                  </a:lnTo>
                  <a:lnTo>
                    <a:pt x="1074" y="106"/>
                  </a:lnTo>
                  <a:lnTo>
                    <a:pt x="1090" y="101"/>
                  </a:lnTo>
                  <a:lnTo>
                    <a:pt x="1107" y="95"/>
                  </a:lnTo>
                  <a:lnTo>
                    <a:pt x="1107" y="95"/>
                  </a:lnTo>
                  <a:lnTo>
                    <a:pt x="1126" y="92"/>
                  </a:lnTo>
                  <a:lnTo>
                    <a:pt x="1143" y="94"/>
                  </a:lnTo>
                  <a:lnTo>
                    <a:pt x="1160" y="101"/>
                  </a:lnTo>
                  <a:lnTo>
                    <a:pt x="1175" y="110"/>
                  </a:lnTo>
                  <a:lnTo>
                    <a:pt x="1186" y="121"/>
                  </a:lnTo>
                  <a:lnTo>
                    <a:pt x="1194" y="130"/>
                  </a:lnTo>
                  <a:lnTo>
                    <a:pt x="1200" y="137"/>
                  </a:lnTo>
                  <a:lnTo>
                    <a:pt x="1202" y="139"/>
                  </a:lnTo>
                  <a:lnTo>
                    <a:pt x="1202" y="139"/>
                  </a:lnTo>
                  <a:lnTo>
                    <a:pt x="1202" y="141"/>
                  </a:lnTo>
                  <a:lnTo>
                    <a:pt x="1205" y="143"/>
                  </a:lnTo>
                  <a:lnTo>
                    <a:pt x="1208" y="145"/>
                  </a:lnTo>
                  <a:lnTo>
                    <a:pt x="1212" y="148"/>
                  </a:lnTo>
                  <a:lnTo>
                    <a:pt x="1218" y="149"/>
                  </a:lnTo>
                  <a:lnTo>
                    <a:pt x="1224" y="149"/>
                  </a:lnTo>
                  <a:lnTo>
                    <a:pt x="1234" y="145"/>
                  </a:lnTo>
                  <a:lnTo>
                    <a:pt x="1244" y="139"/>
                  </a:lnTo>
                  <a:lnTo>
                    <a:pt x="1244" y="139"/>
                  </a:lnTo>
                  <a:lnTo>
                    <a:pt x="1251" y="135"/>
                  </a:lnTo>
                  <a:lnTo>
                    <a:pt x="1258" y="131"/>
                  </a:lnTo>
                  <a:lnTo>
                    <a:pt x="1265" y="127"/>
                  </a:lnTo>
                  <a:lnTo>
                    <a:pt x="1272" y="123"/>
                  </a:lnTo>
                  <a:lnTo>
                    <a:pt x="1272" y="123"/>
                  </a:lnTo>
                  <a:lnTo>
                    <a:pt x="1272" y="123"/>
                  </a:lnTo>
                  <a:lnTo>
                    <a:pt x="1272" y="123"/>
                  </a:lnTo>
                  <a:lnTo>
                    <a:pt x="1272" y="123"/>
                  </a:lnTo>
                  <a:lnTo>
                    <a:pt x="1272" y="123"/>
                  </a:lnTo>
                  <a:lnTo>
                    <a:pt x="1272" y="123"/>
                  </a:lnTo>
                  <a:lnTo>
                    <a:pt x="1269" y="131"/>
                  </a:lnTo>
                  <a:lnTo>
                    <a:pt x="1267" y="139"/>
                  </a:lnTo>
                  <a:lnTo>
                    <a:pt x="1269" y="146"/>
                  </a:lnTo>
                  <a:lnTo>
                    <a:pt x="1272" y="153"/>
                  </a:lnTo>
                  <a:lnTo>
                    <a:pt x="1275" y="160"/>
                  </a:lnTo>
                  <a:lnTo>
                    <a:pt x="1281" y="166"/>
                  </a:lnTo>
                  <a:lnTo>
                    <a:pt x="1286" y="172"/>
                  </a:lnTo>
                  <a:lnTo>
                    <a:pt x="1292" y="179"/>
                  </a:lnTo>
                  <a:lnTo>
                    <a:pt x="1292" y="179"/>
                  </a:lnTo>
                  <a:lnTo>
                    <a:pt x="1298" y="187"/>
                  </a:lnTo>
                  <a:lnTo>
                    <a:pt x="1304" y="196"/>
                  </a:lnTo>
                  <a:lnTo>
                    <a:pt x="1314" y="208"/>
                  </a:lnTo>
                  <a:lnTo>
                    <a:pt x="1323" y="219"/>
                  </a:lnTo>
                  <a:lnTo>
                    <a:pt x="1332" y="231"/>
                  </a:lnTo>
                  <a:lnTo>
                    <a:pt x="1339" y="243"/>
                  </a:lnTo>
                  <a:lnTo>
                    <a:pt x="1345" y="254"/>
                  </a:lnTo>
                  <a:lnTo>
                    <a:pt x="1347" y="265"/>
                  </a:lnTo>
                  <a:lnTo>
                    <a:pt x="1347" y="265"/>
                  </a:lnTo>
                  <a:lnTo>
                    <a:pt x="1347" y="275"/>
                  </a:lnTo>
                  <a:lnTo>
                    <a:pt x="1347" y="283"/>
                  </a:lnTo>
                  <a:lnTo>
                    <a:pt x="1346" y="291"/>
                  </a:lnTo>
                  <a:lnTo>
                    <a:pt x="1343" y="297"/>
                  </a:lnTo>
                  <a:lnTo>
                    <a:pt x="1338" y="303"/>
                  </a:lnTo>
                  <a:lnTo>
                    <a:pt x="1332" y="308"/>
                  </a:lnTo>
                  <a:lnTo>
                    <a:pt x="1323" y="311"/>
                  </a:lnTo>
                  <a:lnTo>
                    <a:pt x="1313" y="313"/>
                  </a:lnTo>
                  <a:lnTo>
                    <a:pt x="1313" y="313"/>
                  </a:lnTo>
                  <a:lnTo>
                    <a:pt x="1302" y="314"/>
                  </a:lnTo>
                  <a:lnTo>
                    <a:pt x="1293" y="317"/>
                  </a:lnTo>
                  <a:lnTo>
                    <a:pt x="1287" y="320"/>
                  </a:lnTo>
                  <a:lnTo>
                    <a:pt x="1282" y="325"/>
                  </a:lnTo>
                  <a:lnTo>
                    <a:pt x="1280" y="330"/>
                  </a:lnTo>
                  <a:lnTo>
                    <a:pt x="1280" y="336"/>
                  </a:lnTo>
                  <a:lnTo>
                    <a:pt x="1282" y="343"/>
                  </a:lnTo>
                  <a:lnTo>
                    <a:pt x="1287" y="350"/>
                  </a:lnTo>
                  <a:lnTo>
                    <a:pt x="1287" y="350"/>
                  </a:lnTo>
                  <a:lnTo>
                    <a:pt x="1292" y="360"/>
                  </a:lnTo>
                  <a:lnTo>
                    <a:pt x="1293" y="368"/>
                  </a:lnTo>
                  <a:lnTo>
                    <a:pt x="1292" y="376"/>
                  </a:lnTo>
                  <a:lnTo>
                    <a:pt x="1288" y="384"/>
                  </a:lnTo>
                  <a:lnTo>
                    <a:pt x="1282" y="391"/>
                  </a:lnTo>
                  <a:lnTo>
                    <a:pt x="1275" y="398"/>
                  </a:lnTo>
                  <a:lnTo>
                    <a:pt x="1267" y="403"/>
                  </a:lnTo>
                  <a:lnTo>
                    <a:pt x="1259" y="406"/>
                  </a:lnTo>
                  <a:lnTo>
                    <a:pt x="1259" y="406"/>
                  </a:lnTo>
                  <a:lnTo>
                    <a:pt x="1252" y="408"/>
                  </a:lnTo>
                  <a:lnTo>
                    <a:pt x="1246" y="410"/>
                  </a:lnTo>
                  <a:lnTo>
                    <a:pt x="1241" y="411"/>
                  </a:lnTo>
                  <a:lnTo>
                    <a:pt x="1236" y="413"/>
                  </a:lnTo>
                  <a:lnTo>
                    <a:pt x="1233" y="416"/>
                  </a:lnTo>
                  <a:lnTo>
                    <a:pt x="1229" y="422"/>
                  </a:lnTo>
                  <a:lnTo>
                    <a:pt x="1226" y="432"/>
                  </a:lnTo>
                  <a:lnTo>
                    <a:pt x="1222" y="443"/>
                  </a:lnTo>
                  <a:lnTo>
                    <a:pt x="1222" y="443"/>
                  </a:lnTo>
                  <a:lnTo>
                    <a:pt x="1221" y="458"/>
                  </a:lnTo>
                  <a:lnTo>
                    <a:pt x="1226" y="471"/>
                  </a:lnTo>
                  <a:lnTo>
                    <a:pt x="1234" y="484"/>
                  </a:lnTo>
                  <a:lnTo>
                    <a:pt x="1244" y="495"/>
                  </a:lnTo>
                  <a:lnTo>
                    <a:pt x="1257" y="505"/>
                  </a:lnTo>
                  <a:lnTo>
                    <a:pt x="1270" y="512"/>
                  </a:lnTo>
                  <a:lnTo>
                    <a:pt x="1282" y="516"/>
                  </a:lnTo>
                  <a:lnTo>
                    <a:pt x="1294" y="517"/>
                  </a:lnTo>
                  <a:lnTo>
                    <a:pt x="1294" y="517"/>
                  </a:lnTo>
                  <a:lnTo>
                    <a:pt x="1303" y="520"/>
                  </a:lnTo>
                  <a:lnTo>
                    <a:pt x="1310" y="525"/>
                  </a:lnTo>
                  <a:lnTo>
                    <a:pt x="1315" y="535"/>
                  </a:lnTo>
                  <a:lnTo>
                    <a:pt x="1318" y="548"/>
                  </a:lnTo>
                  <a:lnTo>
                    <a:pt x="1318" y="563"/>
                  </a:lnTo>
                  <a:lnTo>
                    <a:pt x="1318" y="580"/>
                  </a:lnTo>
                  <a:lnTo>
                    <a:pt x="1318" y="599"/>
                  </a:lnTo>
                  <a:lnTo>
                    <a:pt x="1317" y="619"/>
                  </a:lnTo>
                  <a:lnTo>
                    <a:pt x="1317" y="619"/>
                  </a:lnTo>
                  <a:lnTo>
                    <a:pt x="1317" y="637"/>
                  </a:lnTo>
                  <a:lnTo>
                    <a:pt x="1320" y="651"/>
                  </a:lnTo>
                  <a:lnTo>
                    <a:pt x="1325" y="661"/>
                  </a:lnTo>
                  <a:lnTo>
                    <a:pt x="1331" y="668"/>
                  </a:lnTo>
                  <a:lnTo>
                    <a:pt x="1339" y="672"/>
                  </a:lnTo>
                  <a:lnTo>
                    <a:pt x="1347" y="674"/>
                  </a:lnTo>
                  <a:lnTo>
                    <a:pt x="1354" y="674"/>
                  </a:lnTo>
                  <a:lnTo>
                    <a:pt x="1361" y="673"/>
                  </a:lnTo>
                  <a:lnTo>
                    <a:pt x="1361" y="673"/>
                  </a:lnTo>
                  <a:lnTo>
                    <a:pt x="1368" y="675"/>
                  </a:lnTo>
                  <a:lnTo>
                    <a:pt x="1376" y="683"/>
                  </a:lnTo>
                  <a:lnTo>
                    <a:pt x="1387" y="696"/>
                  </a:lnTo>
                  <a:lnTo>
                    <a:pt x="1400" y="711"/>
                  </a:lnTo>
                  <a:lnTo>
                    <a:pt x="1412" y="727"/>
                  </a:lnTo>
                  <a:lnTo>
                    <a:pt x="1425" y="743"/>
                  </a:lnTo>
                  <a:lnTo>
                    <a:pt x="1438" y="759"/>
                  </a:lnTo>
                  <a:lnTo>
                    <a:pt x="1449" y="770"/>
                  </a:lnTo>
                  <a:lnTo>
                    <a:pt x="1449" y="770"/>
                  </a:lnTo>
                  <a:lnTo>
                    <a:pt x="1459" y="778"/>
                  </a:lnTo>
                  <a:lnTo>
                    <a:pt x="1463" y="786"/>
                  </a:lnTo>
                  <a:lnTo>
                    <a:pt x="1462" y="792"/>
                  </a:lnTo>
                  <a:lnTo>
                    <a:pt x="1460" y="797"/>
                  </a:lnTo>
                  <a:lnTo>
                    <a:pt x="1453" y="803"/>
                  </a:lnTo>
                  <a:lnTo>
                    <a:pt x="1446" y="808"/>
                  </a:lnTo>
                  <a:lnTo>
                    <a:pt x="1438" y="814"/>
                  </a:lnTo>
                  <a:lnTo>
                    <a:pt x="1431" y="821"/>
                  </a:lnTo>
                  <a:lnTo>
                    <a:pt x="1431" y="821"/>
                  </a:lnTo>
                  <a:lnTo>
                    <a:pt x="1426" y="829"/>
                  </a:lnTo>
                  <a:lnTo>
                    <a:pt x="1424" y="840"/>
                  </a:lnTo>
                  <a:lnTo>
                    <a:pt x="1425" y="852"/>
                  </a:lnTo>
                  <a:lnTo>
                    <a:pt x="1427" y="866"/>
                  </a:lnTo>
                  <a:lnTo>
                    <a:pt x="1430" y="880"/>
                  </a:lnTo>
                  <a:lnTo>
                    <a:pt x="1431" y="893"/>
                  </a:lnTo>
                  <a:lnTo>
                    <a:pt x="1431" y="906"/>
                  </a:lnTo>
                  <a:lnTo>
                    <a:pt x="1429" y="916"/>
                  </a:lnTo>
                  <a:lnTo>
                    <a:pt x="1429" y="916"/>
                  </a:lnTo>
                  <a:lnTo>
                    <a:pt x="1427" y="927"/>
                  </a:lnTo>
                  <a:lnTo>
                    <a:pt x="1435" y="938"/>
                  </a:lnTo>
                  <a:lnTo>
                    <a:pt x="1448" y="951"/>
                  </a:lnTo>
                  <a:lnTo>
                    <a:pt x="1467" y="963"/>
                  </a:lnTo>
                  <a:lnTo>
                    <a:pt x="1487" y="974"/>
                  </a:lnTo>
                  <a:lnTo>
                    <a:pt x="1507" y="987"/>
                  </a:lnTo>
                  <a:lnTo>
                    <a:pt x="1526" y="999"/>
                  </a:lnTo>
                  <a:lnTo>
                    <a:pt x="1542" y="1009"/>
                  </a:lnTo>
                  <a:lnTo>
                    <a:pt x="1542" y="1009"/>
                  </a:lnTo>
                  <a:lnTo>
                    <a:pt x="1555" y="1022"/>
                  </a:lnTo>
                  <a:lnTo>
                    <a:pt x="1565" y="1039"/>
                  </a:lnTo>
                  <a:lnTo>
                    <a:pt x="1572" y="1060"/>
                  </a:lnTo>
                  <a:lnTo>
                    <a:pt x="1578" y="1082"/>
                  </a:lnTo>
                  <a:lnTo>
                    <a:pt x="1582" y="1104"/>
                  </a:lnTo>
                  <a:lnTo>
                    <a:pt x="1585" y="1126"/>
                  </a:lnTo>
                  <a:lnTo>
                    <a:pt x="1587" y="1146"/>
                  </a:lnTo>
                  <a:lnTo>
                    <a:pt x="1591" y="1162"/>
                  </a:lnTo>
                  <a:lnTo>
                    <a:pt x="1591" y="1162"/>
                  </a:lnTo>
                  <a:lnTo>
                    <a:pt x="1593" y="1169"/>
                  </a:lnTo>
                  <a:lnTo>
                    <a:pt x="1597" y="1175"/>
                  </a:lnTo>
                  <a:lnTo>
                    <a:pt x="1602" y="1181"/>
                  </a:lnTo>
                  <a:lnTo>
                    <a:pt x="1609" y="1186"/>
                  </a:lnTo>
                </a:path>
              </a:pathLst>
            </a:custGeom>
            <a:solidFill>
              <a:srgbClr val="CCFFFF"/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9" name="Freeform 857"/>
            <p:cNvSpPr>
              <a:spLocks/>
            </p:cNvSpPr>
            <p:nvPr/>
          </p:nvSpPr>
          <p:spPr bwMode="auto">
            <a:xfrm>
              <a:off x="8512804" y="2698272"/>
              <a:ext cx="8080" cy="7489"/>
            </a:xfrm>
            <a:custGeom>
              <a:avLst/>
              <a:gdLst>
                <a:gd name="T0" fmla="*/ 0 w 26"/>
                <a:gd name="T1" fmla="*/ 32 h 32"/>
                <a:gd name="T2" fmla="*/ 7 w 26"/>
                <a:gd name="T3" fmla="*/ 0 h 32"/>
                <a:gd name="T4" fmla="*/ 26 w 26"/>
                <a:gd name="T5" fmla="*/ 16 h 32"/>
                <a:gd name="T6" fmla="*/ 24 w 26"/>
                <a:gd name="T7" fmla="*/ 20 h 32"/>
                <a:gd name="T8" fmla="*/ 17 w 26"/>
                <a:gd name="T9" fmla="*/ 27 h 32"/>
                <a:gd name="T10" fmla="*/ 9 w 26"/>
                <a:gd name="T11" fmla="*/ 32 h 32"/>
                <a:gd name="T12" fmla="*/ 0 w 26"/>
                <a:gd name="T13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32">
                  <a:moveTo>
                    <a:pt x="0" y="32"/>
                  </a:moveTo>
                  <a:lnTo>
                    <a:pt x="7" y="0"/>
                  </a:lnTo>
                  <a:lnTo>
                    <a:pt x="26" y="16"/>
                  </a:lnTo>
                  <a:lnTo>
                    <a:pt x="24" y="20"/>
                  </a:lnTo>
                  <a:lnTo>
                    <a:pt x="17" y="27"/>
                  </a:lnTo>
                  <a:lnTo>
                    <a:pt x="9" y="32"/>
                  </a:lnTo>
                  <a:lnTo>
                    <a:pt x="0" y="32"/>
                  </a:lnTo>
                  <a:close/>
                </a:path>
              </a:pathLst>
            </a:custGeom>
            <a:solidFill>
              <a:srgbClr val="CCFFFF"/>
            </a:soli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52" name="Freeform 858"/>
            <p:cNvSpPr>
              <a:spLocks/>
            </p:cNvSpPr>
            <p:nvPr/>
          </p:nvSpPr>
          <p:spPr bwMode="auto">
            <a:xfrm>
              <a:off x="8512804" y="2698272"/>
              <a:ext cx="8080" cy="7489"/>
            </a:xfrm>
            <a:custGeom>
              <a:avLst/>
              <a:gdLst>
                <a:gd name="T0" fmla="*/ 0 w 26"/>
                <a:gd name="T1" fmla="*/ 32 h 32"/>
                <a:gd name="T2" fmla="*/ 7 w 26"/>
                <a:gd name="T3" fmla="*/ 0 h 32"/>
                <a:gd name="T4" fmla="*/ 26 w 26"/>
                <a:gd name="T5" fmla="*/ 16 h 32"/>
                <a:gd name="T6" fmla="*/ 26 w 26"/>
                <a:gd name="T7" fmla="*/ 16 h 32"/>
                <a:gd name="T8" fmla="*/ 24 w 26"/>
                <a:gd name="T9" fmla="*/ 20 h 32"/>
                <a:gd name="T10" fmla="*/ 17 w 26"/>
                <a:gd name="T11" fmla="*/ 27 h 32"/>
                <a:gd name="T12" fmla="*/ 9 w 26"/>
                <a:gd name="T13" fmla="*/ 32 h 32"/>
                <a:gd name="T14" fmla="*/ 0 w 26"/>
                <a:gd name="T15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6" h="32">
                  <a:moveTo>
                    <a:pt x="0" y="32"/>
                  </a:moveTo>
                  <a:lnTo>
                    <a:pt x="7" y="0"/>
                  </a:lnTo>
                  <a:lnTo>
                    <a:pt x="26" y="16"/>
                  </a:lnTo>
                  <a:lnTo>
                    <a:pt x="26" y="16"/>
                  </a:lnTo>
                  <a:lnTo>
                    <a:pt x="24" y="20"/>
                  </a:lnTo>
                  <a:lnTo>
                    <a:pt x="17" y="27"/>
                  </a:lnTo>
                  <a:lnTo>
                    <a:pt x="9" y="32"/>
                  </a:lnTo>
                  <a:lnTo>
                    <a:pt x="0" y="32"/>
                  </a:lnTo>
                </a:path>
              </a:pathLst>
            </a:custGeom>
            <a:solidFill>
              <a:srgbClr val="CCFFFF"/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53" name="Freeform 859"/>
            <p:cNvSpPr>
              <a:spLocks/>
            </p:cNvSpPr>
            <p:nvPr/>
          </p:nvSpPr>
          <p:spPr bwMode="auto">
            <a:xfrm>
              <a:off x="8803682" y="2720739"/>
              <a:ext cx="24240" cy="74890"/>
            </a:xfrm>
            <a:custGeom>
              <a:avLst/>
              <a:gdLst>
                <a:gd name="T0" fmla="*/ 31 w 64"/>
                <a:gd name="T1" fmla="*/ 0 h 233"/>
                <a:gd name="T2" fmla="*/ 39 w 64"/>
                <a:gd name="T3" fmla="*/ 160 h 233"/>
                <a:gd name="T4" fmla="*/ 64 w 64"/>
                <a:gd name="T5" fmla="*/ 176 h 233"/>
                <a:gd name="T6" fmla="*/ 64 w 64"/>
                <a:gd name="T7" fmla="*/ 233 h 233"/>
                <a:gd name="T8" fmla="*/ 63 w 64"/>
                <a:gd name="T9" fmla="*/ 231 h 233"/>
                <a:gd name="T10" fmla="*/ 59 w 64"/>
                <a:gd name="T11" fmla="*/ 229 h 233"/>
                <a:gd name="T12" fmla="*/ 54 w 64"/>
                <a:gd name="T13" fmla="*/ 226 h 233"/>
                <a:gd name="T14" fmla="*/ 50 w 64"/>
                <a:gd name="T15" fmla="*/ 220 h 233"/>
                <a:gd name="T16" fmla="*/ 44 w 64"/>
                <a:gd name="T17" fmla="*/ 214 h 233"/>
                <a:gd name="T18" fmla="*/ 38 w 64"/>
                <a:gd name="T19" fmla="*/ 207 h 233"/>
                <a:gd name="T20" fmla="*/ 32 w 64"/>
                <a:gd name="T21" fmla="*/ 199 h 233"/>
                <a:gd name="T22" fmla="*/ 29 w 64"/>
                <a:gd name="T23" fmla="*/ 190 h 233"/>
                <a:gd name="T24" fmla="*/ 26 w 64"/>
                <a:gd name="T25" fmla="*/ 178 h 233"/>
                <a:gd name="T26" fmla="*/ 20 w 64"/>
                <a:gd name="T27" fmla="*/ 162 h 233"/>
                <a:gd name="T28" fmla="*/ 15 w 64"/>
                <a:gd name="T29" fmla="*/ 142 h 233"/>
                <a:gd name="T30" fmla="*/ 9 w 64"/>
                <a:gd name="T31" fmla="*/ 121 h 233"/>
                <a:gd name="T32" fmla="*/ 5 w 64"/>
                <a:gd name="T33" fmla="*/ 102 h 233"/>
                <a:gd name="T34" fmla="*/ 1 w 64"/>
                <a:gd name="T35" fmla="*/ 83 h 233"/>
                <a:gd name="T36" fmla="*/ 0 w 64"/>
                <a:gd name="T37" fmla="*/ 68 h 233"/>
                <a:gd name="T38" fmla="*/ 1 w 64"/>
                <a:gd name="T39" fmla="*/ 59 h 233"/>
                <a:gd name="T40" fmla="*/ 5 w 64"/>
                <a:gd name="T41" fmla="*/ 52 h 233"/>
                <a:gd name="T42" fmla="*/ 8 w 64"/>
                <a:gd name="T43" fmla="*/ 42 h 233"/>
                <a:gd name="T44" fmla="*/ 13 w 64"/>
                <a:gd name="T45" fmla="*/ 33 h 233"/>
                <a:gd name="T46" fmla="*/ 19 w 64"/>
                <a:gd name="T47" fmla="*/ 23 h 233"/>
                <a:gd name="T48" fmla="*/ 23 w 64"/>
                <a:gd name="T49" fmla="*/ 13 h 233"/>
                <a:gd name="T50" fmla="*/ 28 w 64"/>
                <a:gd name="T51" fmla="*/ 7 h 233"/>
                <a:gd name="T52" fmla="*/ 30 w 64"/>
                <a:gd name="T53" fmla="*/ 2 h 233"/>
                <a:gd name="T54" fmla="*/ 31 w 64"/>
                <a:gd name="T55" fmla="*/ 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64" h="233">
                  <a:moveTo>
                    <a:pt x="31" y="0"/>
                  </a:moveTo>
                  <a:lnTo>
                    <a:pt x="39" y="160"/>
                  </a:lnTo>
                  <a:lnTo>
                    <a:pt x="64" y="176"/>
                  </a:lnTo>
                  <a:lnTo>
                    <a:pt x="64" y="233"/>
                  </a:lnTo>
                  <a:lnTo>
                    <a:pt x="63" y="231"/>
                  </a:lnTo>
                  <a:lnTo>
                    <a:pt x="59" y="229"/>
                  </a:lnTo>
                  <a:lnTo>
                    <a:pt x="54" y="226"/>
                  </a:lnTo>
                  <a:lnTo>
                    <a:pt x="50" y="220"/>
                  </a:lnTo>
                  <a:lnTo>
                    <a:pt x="44" y="214"/>
                  </a:lnTo>
                  <a:lnTo>
                    <a:pt x="38" y="207"/>
                  </a:lnTo>
                  <a:lnTo>
                    <a:pt x="32" y="199"/>
                  </a:lnTo>
                  <a:lnTo>
                    <a:pt x="29" y="190"/>
                  </a:lnTo>
                  <a:lnTo>
                    <a:pt x="26" y="178"/>
                  </a:lnTo>
                  <a:lnTo>
                    <a:pt x="20" y="162"/>
                  </a:lnTo>
                  <a:lnTo>
                    <a:pt x="15" y="142"/>
                  </a:lnTo>
                  <a:lnTo>
                    <a:pt x="9" y="121"/>
                  </a:lnTo>
                  <a:lnTo>
                    <a:pt x="5" y="102"/>
                  </a:lnTo>
                  <a:lnTo>
                    <a:pt x="1" y="83"/>
                  </a:lnTo>
                  <a:lnTo>
                    <a:pt x="0" y="68"/>
                  </a:lnTo>
                  <a:lnTo>
                    <a:pt x="1" y="59"/>
                  </a:lnTo>
                  <a:lnTo>
                    <a:pt x="5" y="52"/>
                  </a:lnTo>
                  <a:lnTo>
                    <a:pt x="8" y="42"/>
                  </a:lnTo>
                  <a:lnTo>
                    <a:pt x="13" y="33"/>
                  </a:lnTo>
                  <a:lnTo>
                    <a:pt x="19" y="23"/>
                  </a:lnTo>
                  <a:lnTo>
                    <a:pt x="23" y="13"/>
                  </a:lnTo>
                  <a:lnTo>
                    <a:pt x="28" y="7"/>
                  </a:lnTo>
                  <a:lnTo>
                    <a:pt x="30" y="2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rgbClr val="CCFFFF"/>
            </a:soli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54" name="Freeform 860"/>
            <p:cNvSpPr>
              <a:spLocks/>
            </p:cNvSpPr>
            <p:nvPr/>
          </p:nvSpPr>
          <p:spPr bwMode="auto">
            <a:xfrm>
              <a:off x="8803682" y="2720739"/>
              <a:ext cx="24240" cy="74890"/>
            </a:xfrm>
            <a:custGeom>
              <a:avLst/>
              <a:gdLst>
                <a:gd name="T0" fmla="*/ 31 w 64"/>
                <a:gd name="T1" fmla="*/ 0 h 233"/>
                <a:gd name="T2" fmla="*/ 39 w 64"/>
                <a:gd name="T3" fmla="*/ 160 h 233"/>
                <a:gd name="T4" fmla="*/ 64 w 64"/>
                <a:gd name="T5" fmla="*/ 176 h 233"/>
                <a:gd name="T6" fmla="*/ 64 w 64"/>
                <a:gd name="T7" fmla="*/ 233 h 233"/>
                <a:gd name="T8" fmla="*/ 64 w 64"/>
                <a:gd name="T9" fmla="*/ 233 h 233"/>
                <a:gd name="T10" fmla="*/ 63 w 64"/>
                <a:gd name="T11" fmla="*/ 231 h 233"/>
                <a:gd name="T12" fmla="*/ 59 w 64"/>
                <a:gd name="T13" fmla="*/ 229 h 233"/>
                <a:gd name="T14" fmla="*/ 54 w 64"/>
                <a:gd name="T15" fmla="*/ 226 h 233"/>
                <a:gd name="T16" fmla="*/ 50 w 64"/>
                <a:gd name="T17" fmla="*/ 220 h 233"/>
                <a:gd name="T18" fmla="*/ 44 w 64"/>
                <a:gd name="T19" fmla="*/ 214 h 233"/>
                <a:gd name="T20" fmla="*/ 38 w 64"/>
                <a:gd name="T21" fmla="*/ 207 h 233"/>
                <a:gd name="T22" fmla="*/ 32 w 64"/>
                <a:gd name="T23" fmla="*/ 199 h 233"/>
                <a:gd name="T24" fmla="*/ 29 w 64"/>
                <a:gd name="T25" fmla="*/ 190 h 233"/>
                <a:gd name="T26" fmla="*/ 29 w 64"/>
                <a:gd name="T27" fmla="*/ 190 h 233"/>
                <a:gd name="T28" fmla="*/ 26 w 64"/>
                <a:gd name="T29" fmla="*/ 178 h 233"/>
                <a:gd name="T30" fmla="*/ 20 w 64"/>
                <a:gd name="T31" fmla="*/ 162 h 233"/>
                <a:gd name="T32" fmla="*/ 15 w 64"/>
                <a:gd name="T33" fmla="*/ 142 h 233"/>
                <a:gd name="T34" fmla="*/ 9 w 64"/>
                <a:gd name="T35" fmla="*/ 121 h 233"/>
                <a:gd name="T36" fmla="*/ 5 w 64"/>
                <a:gd name="T37" fmla="*/ 102 h 233"/>
                <a:gd name="T38" fmla="*/ 1 w 64"/>
                <a:gd name="T39" fmla="*/ 83 h 233"/>
                <a:gd name="T40" fmla="*/ 0 w 64"/>
                <a:gd name="T41" fmla="*/ 68 h 233"/>
                <a:gd name="T42" fmla="*/ 1 w 64"/>
                <a:gd name="T43" fmla="*/ 59 h 233"/>
                <a:gd name="T44" fmla="*/ 1 w 64"/>
                <a:gd name="T45" fmla="*/ 59 h 233"/>
                <a:gd name="T46" fmla="*/ 5 w 64"/>
                <a:gd name="T47" fmla="*/ 52 h 233"/>
                <a:gd name="T48" fmla="*/ 8 w 64"/>
                <a:gd name="T49" fmla="*/ 42 h 233"/>
                <a:gd name="T50" fmla="*/ 13 w 64"/>
                <a:gd name="T51" fmla="*/ 33 h 233"/>
                <a:gd name="T52" fmla="*/ 19 w 64"/>
                <a:gd name="T53" fmla="*/ 23 h 233"/>
                <a:gd name="T54" fmla="*/ 23 w 64"/>
                <a:gd name="T55" fmla="*/ 13 h 233"/>
                <a:gd name="T56" fmla="*/ 28 w 64"/>
                <a:gd name="T57" fmla="*/ 7 h 233"/>
                <a:gd name="T58" fmla="*/ 30 w 64"/>
                <a:gd name="T59" fmla="*/ 2 h 233"/>
                <a:gd name="T60" fmla="*/ 31 w 64"/>
                <a:gd name="T61" fmla="*/ 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64" h="233">
                  <a:moveTo>
                    <a:pt x="31" y="0"/>
                  </a:moveTo>
                  <a:lnTo>
                    <a:pt x="39" y="160"/>
                  </a:lnTo>
                  <a:lnTo>
                    <a:pt x="64" y="176"/>
                  </a:lnTo>
                  <a:lnTo>
                    <a:pt x="64" y="233"/>
                  </a:lnTo>
                  <a:lnTo>
                    <a:pt x="64" y="233"/>
                  </a:lnTo>
                  <a:lnTo>
                    <a:pt x="63" y="231"/>
                  </a:lnTo>
                  <a:lnTo>
                    <a:pt x="59" y="229"/>
                  </a:lnTo>
                  <a:lnTo>
                    <a:pt x="54" y="226"/>
                  </a:lnTo>
                  <a:lnTo>
                    <a:pt x="50" y="220"/>
                  </a:lnTo>
                  <a:lnTo>
                    <a:pt x="44" y="214"/>
                  </a:lnTo>
                  <a:lnTo>
                    <a:pt x="38" y="207"/>
                  </a:lnTo>
                  <a:lnTo>
                    <a:pt x="32" y="199"/>
                  </a:lnTo>
                  <a:lnTo>
                    <a:pt x="29" y="190"/>
                  </a:lnTo>
                  <a:lnTo>
                    <a:pt x="29" y="190"/>
                  </a:lnTo>
                  <a:lnTo>
                    <a:pt x="26" y="178"/>
                  </a:lnTo>
                  <a:lnTo>
                    <a:pt x="20" y="162"/>
                  </a:lnTo>
                  <a:lnTo>
                    <a:pt x="15" y="142"/>
                  </a:lnTo>
                  <a:lnTo>
                    <a:pt x="9" y="121"/>
                  </a:lnTo>
                  <a:lnTo>
                    <a:pt x="5" y="102"/>
                  </a:lnTo>
                  <a:lnTo>
                    <a:pt x="1" y="83"/>
                  </a:lnTo>
                  <a:lnTo>
                    <a:pt x="0" y="68"/>
                  </a:lnTo>
                  <a:lnTo>
                    <a:pt x="1" y="59"/>
                  </a:lnTo>
                  <a:lnTo>
                    <a:pt x="1" y="59"/>
                  </a:lnTo>
                  <a:lnTo>
                    <a:pt x="5" y="52"/>
                  </a:lnTo>
                  <a:lnTo>
                    <a:pt x="8" y="42"/>
                  </a:lnTo>
                  <a:lnTo>
                    <a:pt x="13" y="33"/>
                  </a:lnTo>
                  <a:lnTo>
                    <a:pt x="19" y="23"/>
                  </a:lnTo>
                  <a:lnTo>
                    <a:pt x="23" y="13"/>
                  </a:lnTo>
                  <a:lnTo>
                    <a:pt x="28" y="7"/>
                  </a:lnTo>
                  <a:lnTo>
                    <a:pt x="30" y="2"/>
                  </a:lnTo>
                  <a:lnTo>
                    <a:pt x="31" y="0"/>
                  </a:lnTo>
                </a:path>
              </a:pathLst>
            </a:custGeom>
            <a:solidFill>
              <a:srgbClr val="CCFFFF"/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55" name="Freeform 861"/>
            <p:cNvSpPr>
              <a:spLocks/>
            </p:cNvSpPr>
            <p:nvPr/>
          </p:nvSpPr>
          <p:spPr bwMode="auto">
            <a:xfrm>
              <a:off x="8662283" y="2930430"/>
              <a:ext cx="12120" cy="11233"/>
            </a:xfrm>
            <a:custGeom>
              <a:avLst/>
              <a:gdLst>
                <a:gd name="T0" fmla="*/ 0 w 22"/>
                <a:gd name="T1" fmla="*/ 0 h 47"/>
                <a:gd name="T2" fmla="*/ 0 w 22"/>
                <a:gd name="T3" fmla="*/ 47 h 47"/>
                <a:gd name="T4" fmla="*/ 22 w 22"/>
                <a:gd name="T5" fmla="*/ 18 h 47"/>
                <a:gd name="T6" fmla="*/ 20 w 22"/>
                <a:gd name="T7" fmla="*/ 17 h 47"/>
                <a:gd name="T8" fmla="*/ 13 w 22"/>
                <a:gd name="T9" fmla="*/ 13 h 47"/>
                <a:gd name="T10" fmla="*/ 6 w 22"/>
                <a:gd name="T11" fmla="*/ 7 h 47"/>
                <a:gd name="T12" fmla="*/ 0 w 22"/>
                <a:gd name="T13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47">
                  <a:moveTo>
                    <a:pt x="0" y="0"/>
                  </a:moveTo>
                  <a:lnTo>
                    <a:pt x="0" y="47"/>
                  </a:lnTo>
                  <a:lnTo>
                    <a:pt x="22" y="18"/>
                  </a:lnTo>
                  <a:lnTo>
                    <a:pt x="20" y="17"/>
                  </a:lnTo>
                  <a:lnTo>
                    <a:pt x="13" y="13"/>
                  </a:lnTo>
                  <a:lnTo>
                    <a:pt x="6" y="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66CC"/>
            </a:soli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56" name="Freeform 862"/>
            <p:cNvSpPr>
              <a:spLocks/>
            </p:cNvSpPr>
            <p:nvPr/>
          </p:nvSpPr>
          <p:spPr bwMode="auto">
            <a:xfrm>
              <a:off x="8662283" y="2930430"/>
              <a:ext cx="12120" cy="11233"/>
            </a:xfrm>
            <a:custGeom>
              <a:avLst/>
              <a:gdLst>
                <a:gd name="T0" fmla="*/ 0 w 22"/>
                <a:gd name="T1" fmla="*/ 0 h 47"/>
                <a:gd name="T2" fmla="*/ 0 w 22"/>
                <a:gd name="T3" fmla="*/ 47 h 47"/>
                <a:gd name="T4" fmla="*/ 22 w 22"/>
                <a:gd name="T5" fmla="*/ 18 h 47"/>
                <a:gd name="T6" fmla="*/ 22 w 22"/>
                <a:gd name="T7" fmla="*/ 18 h 47"/>
                <a:gd name="T8" fmla="*/ 20 w 22"/>
                <a:gd name="T9" fmla="*/ 17 h 47"/>
                <a:gd name="T10" fmla="*/ 13 w 22"/>
                <a:gd name="T11" fmla="*/ 13 h 47"/>
                <a:gd name="T12" fmla="*/ 6 w 22"/>
                <a:gd name="T13" fmla="*/ 7 h 47"/>
                <a:gd name="T14" fmla="*/ 0 w 22"/>
                <a:gd name="T15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" h="47">
                  <a:moveTo>
                    <a:pt x="0" y="0"/>
                  </a:moveTo>
                  <a:lnTo>
                    <a:pt x="0" y="47"/>
                  </a:lnTo>
                  <a:lnTo>
                    <a:pt x="22" y="18"/>
                  </a:lnTo>
                  <a:lnTo>
                    <a:pt x="22" y="18"/>
                  </a:lnTo>
                  <a:lnTo>
                    <a:pt x="20" y="17"/>
                  </a:lnTo>
                  <a:lnTo>
                    <a:pt x="13" y="13"/>
                  </a:lnTo>
                  <a:lnTo>
                    <a:pt x="6" y="7"/>
                  </a:lnTo>
                  <a:lnTo>
                    <a:pt x="0" y="0"/>
                  </a:lnTo>
                </a:path>
              </a:pathLst>
            </a:custGeom>
            <a:solidFill>
              <a:srgbClr val="FF66CC"/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58" name="Freeform 863"/>
            <p:cNvSpPr>
              <a:spLocks/>
            </p:cNvSpPr>
            <p:nvPr/>
          </p:nvSpPr>
          <p:spPr bwMode="auto">
            <a:xfrm>
              <a:off x="8791562" y="2836818"/>
              <a:ext cx="8080" cy="18722"/>
            </a:xfrm>
            <a:custGeom>
              <a:avLst/>
              <a:gdLst>
                <a:gd name="T0" fmla="*/ 0 w 22"/>
                <a:gd name="T1" fmla="*/ 0 h 48"/>
                <a:gd name="T2" fmla="*/ 0 w 22"/>
                <a:gd name="T3" fmla="*/ 48 h 48"/>
                <a:gd name="T4" fmla="*/ 22 w 22"/>
                <a:gd name="T5" fmla="*/ 19 h 48"/>
                <a:gd name="T6" fmla="*/ 19 w 22"/>
                <a:gd name="T7" fmla="*/ 18 h 48"/>
                <a:gd name="T8" fmla="*/ 12 w 22"/>
                <a:gd name="T9" fmla="*/ 13 h 48"/>
                <a:gd name="T10" fmla="*/ 5 w 22"/>
                <a:gd name="T11" fmla="*/ 7 h 48"/>
                <a:gd name="T12" fmla="*/ 0 w 22"/>
                <a:gd name="T13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48">
                  <a:moveTo>
                    <a:pt x="0" y="0"/>
                  </a:moveTo>
                  <a:lnTo>
                    <a:pt x="0" y="48"/>
                  </a:lnTo>
                  <a:lnTo>
                    <a:pt x="22" y="19"/>
                  </a:lnTo>
                  <a:lnTo>
                    <a:pt x="19" y="18"/>
                  </a:lnTo>
                  <a:lnTo>
                    <a:pt x="12" y="13"/>
                  </a:lnTo>
                  <a:lnTo>
                    <a:pt x="5" y="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FFFF"/>
            </a:soli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59" name="Freeform 864"/>
            <p:cNvSpPr>
              <a:spLocks/>
            </p:cNvSpPr>
            <p:nvPr/>
          </p:nvSpPr>
          <p:spPr bwMode="auto">
            <a:xfrm>
              <a:off x="8791562" y="2836818"/>
              <a:ext cx="8080" cy="18722"/>
            </a:xfrm>
            <a:custGeom>
              <a:avLst/>
              <a:gdLst>
                <a:gd name="T0" fmla="*/ 0 w 22"/>
                <a:gd name="T1" fmla="*/ 0 h 48"/>
                <a:gd name="T2" fmla="*/ 0 w 22"/>
                <a:gd name="T3" fmla="*/ 48 h 48"/>
                <a:gd name="T4" fmla="*/ 22 w 22"/>
                <a:gd name="T5" fmla="*/ 19 h 48"/>
                <a:gd name="T6" fmla="*/ 22 w 22"/>
                <a:gd name="T7" fmla="*/ 19 h 48"/>
                <a:gd name="T8" fmla="*/ 19 w 22"/>
                <a:gd name="T9" fmla="*/ 18 h 48"/>
                <a:gd name="T10" fmla="*/ 12 w 22"/>
                <a:gd name="T11" fmla="*/ 13 h 48"/>
                <a:gd name="T12" fmla="*/ 5 w 22"/>
                <a:gd name="T13" fmla="*/ 7 h 48"/>
                <a:gd name="T14" fmla="*/ 0 w 22"/>
                <a:gd name="T15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" h="48">
                  <a:moveTo>
                    <a:pt x="0" y="0"/>
                  </a:moveTo>
                  <a:lnTo>
                    <a:pt x="0" y="48"/>
                  </a:lnTo>
                  <a:lnTo>
                    <a:pt x="22" y="19"/>
                  </a:lnTo>
                  <a:lnTo>
                    <a:pt x="22" y="19"/>
                  </a:lnTo>
                  <a:lnTo>
                    <a:pt x="19" y="18"/>
                  </a:lnTo>
                  <a:lnTo>
                    <a:pt x="12" y="13"/>
                  </a:lnTo>
                  <a:lnTo>
                    <a:pt x="5" y="7"/>
                  </a:lnTo>
                  <a:lnTo>
                    <a:pt x="0" y="0"/>
                  </a:lnTo>
                </a:path>
              </a:pathLst>
            </a:custGeom>
            <a:solidFill>
              <a:srgbClr val="CCFFFF"/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60" name="Freeform 865"/>
            <p:cNvSpPr>
              <a:spLocks/>
            </p:cNvSpPr>
            <p:nvPr/>
          </p:nvSpPr>
          <p:spPr bwMode="auto">
            <a:xfrm>
              <a:off x="8662283" y="2956642"/>
              <a:ext cx="4040" cy="7489"/>
            </a:xfrm>
            <a:custGeom>
              <a:avLst/>
              <a:gdLst>
                <a:gd name="T0" fmla="*/ 0 w 18"/>
                <a:gd name="T1" fmla="*/ 0 h 22"/>
                <a:gd name="T2" fmla="*/ 0 w 18"/>
                <a:gd name="T3" fmla="*/ 22 h 22"/>
                <a:gd name="T4" fmla="*/ 18 w 18"/>
                <a:gd name="T5" fmla="*/ 22 h 22"/>
                <a:gd name="T6" fmla="*/ 0 w 18"/>
                <a:gd name="T7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22">
                  <a:moveTo>
                    <a:pt x="0" y="0"/>
                  </a:moveTo>
                  <a:lnTo>
                    <a:pt x="0" y="22"/>
                  </a:lnTo>
                  <a:lnTo>
                    <a:pt x="18" y="2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66CC"/>
            </a:soli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61" name="Freeform 866"/>
            <p:cNvSpPr>
              <a:spLocks/>
            </p:cNvSpPr>
            <p:nvPr/>
          </p:nvSpPr>
          <p:spPr bwMode="auto">
            <a:xfrm>
              <a:off x="8662283" y="2956642"/>
              <a:ext cx="4040" cy="7489"/>
            </a:xfrm>
            <a:custGeom>
              <a:avLst/>
              <a:gdLst>
                <a:gd name="T0" fmla="*/ 0 w 18"/>
                <a:gd name="T1" fmla="*/ 0 h 22"/>
                <a:gd name="T2" fmla="*/ 0 w 18"/>
                <a:gd name="T3" fmla="*/ 22 h 22"/>
                <a:gd name="T4" fmla="*/ 18 w 18"/>
                <a:gd name="T5" fmla="*/ 22 h 22"/>
                <a:gd name="T6" fmla="*/ 0 w 18"/>
                <a:gd name="T7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22">
                  <a:moveTo>
                    <a:pt x="0" y="0"/>
                  </a:moveTo>
                  <a:lnTo>
                    <a:pt x="0" y="22"/>
                  </a:lnTo>
                  <a:lnTo>
                    <a:pt x="18" y="22"/>
                  </a:lnTo>
                  <a:lnTo>
                    <a:pt x="0" y="0"/>
                  </a:lnTo>
                </a:path>
              </a:pathLst>
            </a:custGeom>
            <a:solidFill>
              <a:srgbClr val="FF66CC"/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62" name="Freeform 867"/>
            <p:cNvSpPr>
              <a:spLocks/>
            </p:cNvSpPr>
            <p:nvPr/>
          </p:nvSpPr>
          <p:spPr bwMode="auto">
            <a:xfrm>
              <a:off x="8831961" y="2922941"/>
              <a:ext cx="577714" cy="363215"/>
            </a:xfrm>
            <a:custGeom>
              <a:avLst/>
              <a:gdLst>
                <a:gd name="T0" fmla="*/ 1626 w 1633"/>
                <a:gd name="T1" fmla="*/ 192 h 1098"/>
                <a:gd name="T2" fmla="*/ 1571 w 1633"/>
                <a:gd name="T3" fmla="*/ 285 h 1098"/>
                <a:gd name="T4" fmla="*/ 1458 w 1633"/>
                <a:gd name="T5" fmla="*/ 322 h 1098"/>
                <a:gd name="T6" fmla="*/ 1410 w 1633"/>
                <a:gd name="T7" fmla="*/ 427 h 1098"/>
                <a:gd name="T8" fmla="*/ 1353 w 1633"/>
                <a:gd name="T9" fmla="*/ 465 h 1098"/>
                <a:gd name="T10" fmla="*/ 1343 w 1633"/>
                <a:gd name="T11" fmla="*/ 603 h 1098"/>
                <a:gd name="T12" fmla="*/ 1280 w 1633"/>
                <a:gd name="T13" fmla="*/ 711 h 1098"/>
                <a:gd name="T14" fmla="*/ 1307 w 1633"/>
                <a:gd name="T15" fmla="*/ 864 h 1098"/>
                <a:gd name="T16" fmla="*/ 1265 w 1633"/>
                <a:gd name="T17" fmla="*/ 960 h 1098"/>
                <a:gd name="T18" fmla="*/ 1258 w 1633"/>
                <a:gd name="T19" fmla="*/ 1055 h 1098"/>
                <a:gd name="T20" fmla="*/ 1155 w 1633"/>
                <a:gd name="T21" fmla="*/ 1046 h 1098"/>
                <a:gd name="T22" fmla="*/ 1088 w 1633"/>
                <a:gd name="T23" fmla="*/ 1094 h 1098"/>
                <a:gd name="T24" fmla="*/ 984 w 1633"/>
                <a:gd name="T25" fmla="*/ 1046 h 1098"/>
                <a:gd name="T26" fmla="*/ 878 w 1633"/>
                <a:gd name="T27" fmla="*/ 1080 h 1098"/>
                <a:gd name="T28" fmla="*/ 840 w 1633"/>
                <a:gd name="T29" fmla="*/ 1034 h 1098"/>
                <a:gd name="T30" fmla="*/ 752 w 1633"/>
                <a:gd name="T31" fmla="*/ 1063 h 1098"/>
                <a:gd name="T32" fmla="*/ 674 w 1633"/>
                <a:gd name="T33" fmla="*/ 1016 h 1098"/>
                <a:gd name="T34" fmla="*/ 637 w 1633"/>
                <a:gd name="T35" fmla="*/ 909 h 1098"/>
                <a:gd name="T36" fmla="*/ 514 w 1633"/>
                <a:gd name="T37" fmla="*/ 917 h 1098"/>
                <a:gd name="T38" fmla="*/ 446 w 1633"/>
                <a:gd name="T39" fmla="*/ 836 h 1098"/>
                <a:gd name="T40" fmla="*/ 328 w 1633"/>
                <a:gd name="T41" fmla="*/ 886 h 1098"/>
                <a:gd name="T42" fmla="*/ 276 w 1633"/>
                <a:gd name="T43" fmla="*/ 1010 h 1098"/>
                <a:gd name="T44" fmla="*/ 168 w 1633"/>
                <a:gd name="T45" fmla="*/ 1061 h 1098"/>
                <a:gd name="T46" fmla="*/ 29 w 1633"/>
                <a:gd name="T47" fmla="*/ 995 h 1098"/>
                <a:gd name="T48" fmla="*/ 24 w 1633"/>
                <a:gd name="T49" fmla="*/ 948 h 1098"/>
                <a:gd name="T50" fmla="*/ 58 w 1633"/>
                <a:gd name="T51" fmla="*/ 896 h 1098"/>
                <a:gd name="T52" fmla="*/ 82 w 1633"/>
                <a:gd name="T53" fmla="*/ 844 h 1098"/>
                <a:gd name="T54" fmla="*/ 119 w 1633"/>
                <a:gd name="T55" fmla="*/ 784 h 1098"/>
                <a:gd name="T56" fmla="*/ 196 w 1633"/>
                <a:gd name="T57" fmla="*/ 760 h 1098"/>
                <a:gd name="T58" fmla="*/ 252 w 1633"/>
                <a:gd name="T59" fmla="*/ 714 h 1098"/>
                <a:gd name="T60" fmla="*/ 186 w 1633"/>
                <a:gd name="T61" fmla="*/ 685 h 1098"/>
                <a:gd name="T62" fmla="*/ 86 w 1633"/>
                <a:gd name="T63" fmla="*/ 697 h 1098"/>
                <a:gd name="T64" fmla="*/ 88 w 1633"/>
                <a:gd name="T65" fmla="*/ 673 h 1098"/>
                <a:gd name="T66" fmla="*/ 157 w 1633"/>
                <a:gd name="T67" fmla="*/ 592 h 1098"/>
                <a:gd name="T68" fmla="*/ 228 w 1633"/>
                <a:gd name="T69" fmla="*/ 537 h 1098"/>
                <a:gd name="T70" fmla="*/ 239 w 1633"/>
                <a:gd name="T71" fmla="*/ 497 h 1098"/>
                <a:gd name="T72" fmla="*/ 283 w 1633"/>
                <a:gd name="T73" fmla="*/ 415 h 1098"/>
                <a:gd name="T74" fmla="*/ 345 w 1633"/>
                <a:gd name="T75" fmla="*/ 421 h 1098"/>
                <a:gd name="T76" fmla="*/ 381 w 1633"/>
                <a:gd name="T77" fmla="*/ 370 h 1098"/>
                <a:gd name="T78" fmla="*/ 333 w 1633"/>
                <a:gd name="T79" fmla="*/ 322 h 1098"/>
                <a:gd name="T80" fmla="*/ 189 w 1633"/>
                <a:gd name="T81" fmla="*/ 290 h 1098"/>
                <a:gd name="T82" fmla="*/ 290 w 1633"/>
                <a:gd name="T83" fmla="*/ 213 h 1098"/>
                <a:gd name="T84" fmla="*/ 334 w 1633"/>
                <a:gd name="T85" fmla="*/ 176 h 1098"/>
                <a:gd name="T86" fmla="*/ 296 w 1633"/>
                <a:gd name="T87" fmla="*/ 120 h 1098"/>
                <a:gd name="T88" fmla="*/ 323 w 1633"/>
                <a:gd name="T89" fmla="*/ 90 h 1098"/>
                <a:gd name="T90" fmla="*/ 392 w 1633"/>
                <a:gd name="T91" fmla="*/ 66 h 1098"/>
                <a:gd name="T92" fmla="*/ 456 w 1633"/>
                <a:gd name="T93" fmla="*/ 33 h 1098"/>
                <a:gd name="T94" fmla="*/ 529 w 1633"/>
                <a:gd name="T95" fmla="*/ 67 h 1098"/>
                <a:gd name="T96" fmla="*/ 601 w 1633"/>
                <a:gd name="T97" fmla="*/ 21 h 1098"/>
                <a:gd name="T98" fmla="*/ 666 w 1633"/>
                <a:gd name="T99" fmla="*/ 23 h 1098"/>
                <a:gd name="T100" fmla="*/ 754 w 1633"/>
                <a:gd name="T101" fmla="*/ 52 h 1098"/>
                <a:gd name="T102" fmla="*/ 864 w 1633"/>
                <a:gd name="T103" fmla="*/ 35 h 1098"/>
                <a:gd name="T104" fmla="*/ 962 w 1633"/>
                <a:gd name="T105" fmla="*/ 57 h 1098"/>
                <a:gd name="T106" fmla="*/ 975 w 1633"/>
                <a:gd name="T107" fmla="*/ 131 h 1098"/>
                <a:gd name="T108" fmla="*/ 1024 w 1633"/>
                <a:gd name="T109" fmla="*/ 166 h 1098"/>
                <a:gd name="T110" fmla="*/ 1098 w 1633"/>
                <a:gd name="T111" fmla="*/ 211 h 1098"/>
                <a:gd name="T112" fmla="*/ 1203 w 1633"/>
                <a:gd name="T113" fmla="*/ 214 h 1098"/>
                <a:gd name="T114" fmla="*/ 1257 w 1633"/>
                <a:gd name="T115" fmla="*/ 152 h 1098"/>
                <a:gd name="T116" fmla="*/ 1309 w 1633"/>
                <a:gd name="T117" fmla="*/ 54 h 1098"/>
                <a:gd name="T118" fmla="*/ 1402 w 1633"/>
                <a:gd name="T119" fmla="*/ 86 h 1098"/>
                <a:gd name="T120" fmla="*/ 1532 w 1633"/>
                <a:gd name="T121" fmla="*/ 102 h 10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633" h="1098">
                  <a:moveTo>
                    <a:pt x="1588" y="83"/>
                  </a:moveTo>
                  <a:lnTo>
                    <a:pt x="1620" y="113"/>
                  </a:lnTo>
                  <a:lnTo>
                    <a:pt x="1621" y="117"/>
                  </a:lnTo>
                  <a:lnTo>
                    <a:pt x="1625" y="125"/>
                  </a:lnTo>
                  <a:lnTo>
                    <a:pt x="1628" y="138"/>
                  </a:lnTo>
                  <a:lnTo>
                    <a:pt x="1632" y="152"/>
                  </a:lnTo>
                  <a:lnTo>
                    <a:pt x="1633" y="167"/>
                  </a:lnTo>
                  <a:lnTo>
                    <a:pt x="1632" y="181"/>
                  </a:lnTo>
                  <a:lnTo>
                    <a:pt x="1626" y="192"/>
                  </a:lnTo>
                  <a:lnTo>
                    <a:pt x="1616" y="199"/>
                  </a:lnTo>
                  <a:lnTo>
                    <a:pt x="1603" y="206"/>
                  </a:lnTo>
                  <a:lnTo>
                    <a:pt x="1591" y="216"/>
                  </a:lnTo>
                  <a:lnTo>
                    <a:pt x="1584" y="227"/>
                  </a:lnTo>
                  <a:lnTo>
                    <a:pt x="1578" y="240"/>
                  </a:lnTo>
                  <a:lnTo>
                    <a:pt x="1574" y="254"/>
                  </a:lnTo>
                  <a:lnTo>
                    <a:pt x="1571" y="265"/>
                  </a:lnTo>
                  <a:lnTo>
                    <a:pt x="1571" y="277"/>
                  </a:lnTo>
                  <a:lnTo>
                    <a:pt x="1571" y="285"/>
                  </a:lnTo>
                  <a:lnTo>
                    <a:pt x="1570" y="291"/>
                  </a:lnTo>
                  <a:lnTo>
                    <a:pt x="1563" y="292"/>
                  </a:lnTo>
                  <a:lnTo>
                    <a:pt x="1553" y="291"/>
                  </a:lnTo>
                  <a:lnTo>
                    <a:pt x="1540" y="290"/>
                  </a:lnTo>
                  <a:lnTo>
                    <a:pt x="1525" y="289"/>
                  </a:lnTo>
                  <a:lnTo>
                    <a:pt x="1508" y="291"/>
                  </a:lnTo>
                  <a:lnTo>
                    <a:pt x="1491" y="297"/>
                  </a:lnTo>
                  <a:lnTo>
                    <a:pt x="1474" y="308"/>
                  </a:lnTo>
                  <a:lnTo>
                    <a:pt x="1458" y="322"/>
                  </a:lnTo>
                  <a:lnTo>
                    <a:pt x="1444" y="336"/>
                  </a:lnTo>
                  <a:lnTo>
                    <a:pt x="1432" y="349"/>
                  </a:lnTo>
                  <a:lnTo>
                    <a:pt x="1423" y="363"/>
                  </a:lnTo>
                  <a:lnTo>
                    <a:pt x="1415" y="376"/>
                  </a:lnTo>
                  <a:lnTo>
                    <a:pt x="1410" y="387"/>
                  </a:lnTo>
                  <a:lnTo>
                    <a:pt x="1408" y="398"/>
                  </a:lnTo>
                  <a:lnTo>
                    <a:pt x="1409" y="408"/>
                  </a:lnTo>
                  <a:lnTo>
                    <a:pt x="1410" y="417"/>
                  </a:lnTo>
                  <a:lnTo>
                    <a:pt x="1410" y="427"/>
                  </a:lnTo>
                  <a:lnTo>
                    <a:pt x="1410" y="433"/>
                  </a:lnTo>
                  <a:lnTo>
                    <a:pt x="1408" y="440"/>
                  </a:lnTo>
                  <a:lnTo>
                    <a:pt x="1404" y="446"/>
                  </a:lnTo>
                  <a:lnTo>
                    <a:pt x="1399" y="451"/>
                  </a:lnTo>
                  <a:lnTo>
                    <a:pt x="1392" y="453"/>
                  </a:lnTo>
                  <a:lnTo>
                    <a:pt x="1384" y="454"/>
                  </a:lnTo>
                  <a:lnTo>
                    <a:pt x="1373" y="456"/>
                  </a:lnTo>
                  <a:lnTo>
                    <a:pt x="1364" y="459"/>
                  </a:lnTo>
                  <a:lnTo>
                    <a:pt x="1353" y="465"/>
                  </a:lnTo>
                  <a:lnTo>
                    <a:pt x="1345" y="473"/>
                  </a:lnTo>
                  <a:lnTo>
                    <a:pt x="1338" y="484"/>
                  </a:lnTo>
                  <a:lnTo>
                    <a:pt x="1334" y="497"/>
                  </a:lnTo>
                  <a:lnTo>
                    <a:pt x="1334" y="513"/>
                  </a:lnTo>
                  <a:lnTo>
                    <a:pt x="1337" y="531"/>
                  </a:lnTo>
                  <a:lnTo>
                    <a:pt x="1342" y="549"/>
                  </a:lnTo>
                  <a:lnTo>
                    <a:pt x="1344" y="568"/>
                  </a:lnTo>
                  <a:lnTo>
                    <a:pt x="1344" y="587"/>
                  </a:lnTo>
                  <a:lnTo>
                    <a:pt x="1343" y="603"/>
                  </a:lnTo>
                  <a:lnTo>
                    <a:pt x="1338" y="618"/>
                  </a:lnTo>
                  <a:lnTo>
                    <a:pt x="1333" y="632"/>
                  </a:lnTo>
                  <a:lnTo>
                    <a:pt x="1326" y="644"/>
                  </a:lnTo>
                  <a:lnTo>
                    <a:pt x="1316" y="654"/>
                  </a:lnTo>
                  <a:lnTo>
                    <a:pt x="1307" y="662"/>
                  </a:lnTo>
                  <a:lnTo>
                    <a:pt x="1298" y="672"/>
                  </a:lnTo>
                  <a:lnTo>
                    <a:pt x="1291" y="684"/>
                  </a:lnTo>
                  <a:lnTo>
                    <a:pt x="1285" y="697"/>
                  </a:lnTo>
                  <a:lnTo>
                    <a:pt x="1280" y="711"/>
                  </a:lnTo>
                  <a:lnTo>
                    <a:pt x="1279" y="726"/>
                  </a:lnTo>
                  <a:lnTo>
                    <a:pt x="1282" y="741"/>
                  </a:lnTo>
                  <a:lnTo>
                    <a:pt x="1286" y="756"/>
                  </a:lnTo>
                  <a:lnTo>
                    <a:pt x="1293" y="772"/>
                  </a:lnTo>
                  <a:lnTo>
                    <a:pt x="1299" y="791"/>
                  </a:lnTo>
                  <a:lnTo>
                    <a:pt x="1304" y="810"/>
                  </a:lnTo>
                  <a:lnTo>
                    <a:pt x="1307" y="829"/>
                  </a:lnTo>
                  <a:lnTo>
                    <a:pt x="1308" y="847"/>
                  </a:lnTo>
                  <a:lnTo>
                    <a:pt x="1307" y="864"/>
                  </a:lnTo>
                  <a:lnTo>
                    <a:pt x="1304" y="876"/>
                  </a:lnTo>
                  <a:lnTo>
                    <a:pt x="1298" y="886"/>
                  </a:lnTo>
                  <a:lnTo>
                    <a:pt x="1291" y="893"/>
                  </a:lnTo>
                  <a:lnTo>
                    <a:pt x="1284" y="901"/>
                  </a:lnTo>
                  <a:lnTo>
                    <a:pt x="1278" y="910"/>
                  </a:lnTo>
                  <a:lnTo>
                    <a:pt x="1273" y="920"/>
                  </a:lnTo>
                  <a:lnTo>
                    <a:pt x="1270" y="932"/>
                  </a:lnTo>
                  <a:lnTo>
                    <a:pt x="1268" y="945"/>
                  </a:lnTo>
                  <a:lnTo>
                    <a:pt x="1265" y="960"/>
                  </a:lnTo>
                  <a:lnTo>
                    <a:pt x="1265" y="976"/>
                  </a:lnTo>
                  <a:lnTo>
                    <a:pt x="1264" y="991"/>
                  </a:lnTo>
                  <a:lnTo>
                    <a:pt x="1263" y="1005"/>
                  </a:lnTo>
                  <a:lnTo>
                    <a:pt x="1260" y="1017"/>
                  </a:lnTo>
                  <a:lnTo>
                    <a:pt x="1257" y="1026"/>
                  </a:lnTo>
                  <a:lnTo>
                    <a:pt x="1256" y="1034"/>
                  </a:lnTo>
                  <a:lnTo>
                    <a:pt x="1255" y="1042"/>
                  </a:lnTo>
                  <a:lnTo>
                    <a:pt x="1255" y="1049"/>
                  </a:lnTo>
                  <a:lnTo>
                    <a:pt x="1258" y="1055"/>
                  </a:lnTo>
                  <a:lnTo>
                    <a:pt x="1261" y="1061"/>
                  </a:lnTo>
                  <a:lnTo>
                    <a:pt x="1257" y="1065"/>
                  </a:lnTo>
                  <a:lnTo>
                    <a:pt x="1248" y="1068"/>
                  </a:lnTo>
                  <a:lnTo>
                    <a:pt x="1236" y="1069"/>
                  </a:lnTo>
                  <a:lnTo>
                    <a:pt x="1221" y="1069"/>
                  </a:lnTo>
                  <a:lnTo>
                    <a:pt x="1205" y="1067"/>
                  </a:lnTo>
                  <a:lnTo>
                    <a:pt x="1188" y="1061"/>
                  </a:lnTo>
                  <a:lnTo>
                    <a:pt x="1170" y="1053"/>
                  </a:lnTo>
                  <a:lnTo>
                    <a:pt x="1155" y="1046"/>
                  </a:lnTo>
                  <a:lnTo>
                    <a:pt x="1144" y="1046"/>
                  </a:lnTo>
                  <a:lnTo>
                    <a:pt x="1135" y="1049"/>
                  </a:lnTo>
                  <a:lnTo>
                    <a:pt x="1130" y="1056"/>
                  </a:lnTo>
                  <a:lnTo>
                    <a:pt x="1125" y="1065"/>
                  </a:lnTo>
                  <a:lnTo>
                    <a:pt x="1120" y="1076"/>
                  </a:lnTo>
                  <a:lnTo>
                    <a:pt x="1117" y="1085"/>
                  </a:lnTo>
                  <a:lnTo>
                    <a:pt x="1112" y="1094"/>
                  </a:lnTo>
                  <a:lnTo>
                    <a:pt x="1103" y="1098"/>
                  </a:lnTo>
                  <a:lnTo>
                    <a:pt x="1088" y="1094"/>
                  </a:lnTo>
                  <a:lnTo>
                    <a:pt x="1071" y="1086"/>
                  </a:lnTo>
                  <a:lnTo>
                    <a:pt x="1052" y="1076"/>
                  </a:lnTo>
                  <a:lnTo>
                    <a:pt x="1033" y="1064"/>
                  </a:lnTo>
                  <a:lnTo>
                    <a:pt x="1018" y="1054"/>
                  </a:lnTo>
                  <a:lnTo>
                    <a:pt x="1007" y="1047"/>
                  </a:lnTo>
                  <a:lnTo>
                    <a:pt x="1003" y="1043"/>
                  </a:lnTo>
                  <a:lnTo>
                    <a:pt x="1001" y="1043"/>
                  </a:lnTo>
                  <a:lnTo>
                    <a:pt x="994" y="1044"/>
                  </a:lnTo>
                  <a:lnTo>
                    <a:pt x="984" y="1046"/>
                  </a:lnTo>
                  <a:lnTo>
                    <a:pt x="972" y="1048"/>
                  </a:lnTo>
                  <a:lnTo>
                    <a:pt x="958" y="1051"/>
                  </a:lnTo>
                  <a:lnTo>
                    <a:pt x="945" y="1056"/>
                  </a:lnTo>
                  <a:lnTo>
                    <a:pt x="934" y="1063"/>
                  </a:lnTo>
                  <a:lnTo>
                    <a:pt x="924" y="1071"/>
                  </a:lnTo>
                  <a:lnTo>
                    <a:pt x="914" y="1078"/>
                  </a:lnTo>
                  <a:lnTo>
                    <a:pt x="902" y="1083"/>
                  </a:lnTo>
                  <a:lnTo>
                    <a:pt x="890" y="1083"/>
                  </a:lnTo>
                  <a:lnTo>
                    <a:pt x="878" y="1080"/>
                  </a:lnTo>
                  <a:lnTo>
                    <a:pt x="866" y="1077"/>
                  </a:lnTo>
                  <a:lnTo>
                    <a:pt x="857" y="1072"/>
                  </a:lnTo>
                  <a:lnTo>
                    <a:pt x="850" y="1065"/>
                  </a:lnTo>
                  <a:lnTo>
                    <a:pt x="848" y="1060"/>
                  </a:lnTo>
                  <a:lnTo>
                    <a:pt x="848" y="1054"/>
                  </a:lnTo>
                  <a:lnTo>
                    <a:pt x="847" y="1047"/>
                  </a:lnTo>
                  <a:lnTo>
                    <a:pt x="846" y="1041"/>
                  </a:lnTo>
                  <a:lnTo>
                    <a:pt x="843" y="1036"/>
                  </a:lnTo>
                  <a:lnTo>
                    <a:pt x="840" y="1034"/>
                  </a:lnTo>
                  <a:lnTo>
                    <a:pt x="835" y="1034"/>
                  </a:lnTo>
                  <a:lnTo>
                    <a:pt x="828" y="1036"/>
                  </a:lnTo>
                  <a:lnTo>
                    <a:pt x="820" y="1043"/>
                  </a:lnTo>
                  <a:lnTo>
                    <a:pt x="810" y="1050"/>
                  </a:lnTo>
                  <a:lnTo>
                    <a:pt x="798" y="1056"/>
                  </a:lnTo>
                  <a:lnTo>
                    <a:pt x="786" y="1061"/>
                  </a:lnTo>
                  <a:lnTo>
                    <a:pt x="775" y="1063"/>
                  </a:lnTo>
                  <a:lnTo>
                    <a:pt x="763" y="1064"/>
                  </a:lnTo>
                  <a:lnTo>
                    <a:pt x="752" y="1063"/>
                  </a:lnTo>
                  <a:lnTo>
                    <a:pt x="742" y="1060"/>
                  </a:lnTo>
                  <a:lnTo>
                    <a:pt x="734" y="1053"/>
                  </a:lnTo>
                  <a:lnTo>
                    <a:pt x="726" y="1044"/>
                  </a:lnTo>
                  <a:lnTo>
                    <a:pt x="717" y="1039"/>
                  </a:lnTo>
                  <a:lnTo>
                    <a:pt x="708" y="1033"/>
                  </a:lnTo>
                  <a:lnTo>
                    <a:pt x="700" y="1028"/>
                  </a:lnTo>
                  <a:lnTo>
                    <a:pt x="690" y="1024"/>
                  </a:lnTo>
                  <a:lnTo>
                    <a:pt x="681" y="1020"/>
                  </a:lnTo>
                  <a:lnTo>
                    <a:pt x="674" y="1016"/>
                  </a:lnTo>
                  <a:lnTo>
                    <a:pt x="667" y="1011"/>
                  </a:lnTo>
                  <a:lnTo>
                    <a:pt x="662" y="1002"/>
                  </a:lnTo>
                  <a:lnTo>
                    <a:pt x="661" y="987"/>
                  </a:lnTo>
                  <a:lnTo>
                    <a:pt x="662" y="968"/>
                  </a:lnTo>
                  <a:lnTo>
                    <a:pt x="662" y="948"/>
                  </a:lnTo>
                  <a:lnTo>
                    <a:pt x="661" y="931"/>
                  </a:lnTo>
                  <a:lnTo>
                    <a:pt x="658" y="917"/>
                  </a:lnTo>
                  <a:lnTo>
                    <a:pt x="650" y="909"/>
                  </a:lnTo>
                  <a:lnTo>
                    <a:pt x="637" y="909"/>
                  </a:lnTo>
                  <a:lnTo>
                    <a:pt x="621" y="913"/>
                  </a:lnTo>
                  <a:lnTo>
                    <a:pt x="603" y="919"/>
                  </a:lnTo>
                  <a:lnTo>
                    <a:pt x="588" y="924"/>
                  </a:lnTo>
                  <a:lnTo>
                    <a:pt x="572" y="929"/>
                  </a:lnTo>
                  <a:lnTo>
                    <a:pt x="558" y="931"/>
                  </a:lnTo>
                  <a:lnTo>
                    <a:pt x="544" y="932"/>
                  </a:lnTo>
                  <a:lnTo>
                    <a:pt x="533" y="930"/>
                  </a:lnTo>
                  <a:lnTo>
                    <a:pt x="523" y="925"/>
                  </a:lnTo>
                  <a:lnTo>
                    <a:pt x="514" y="917"/>
                  </a:lnTo>
                  <a:lnTo>
                    <a:pt x="506" y="908"/>
                  </a:lnTo>
                  <a:lnTo>
                    <a:pt x="497" y="900"/>
                  </a:lnTo>
                  <a:lnTo>
                    <a:pt x="489" y="889"/>
                  </a:lnTo>
                  <a:lnTo>
                    <a:pt x="482" y="880"/>
                  </a:lnTo>
                  <a:lnTo>
                    <a:pt x="475" y="871"/>
                  </a:lnTo>
                  <a:lnTo>
                    <a:pt x="468" y="860"/>
                  </a:lnTo>
                  <a:lnTo>
                    <a:pt x="463" y="851"/>
                  </a:lnTo>
                  <a:lnTo>
                    <a:pt x="456" y="843"/>
                  </a:lnTo>
                  <a:lnTo>
                    <a:pt x="446" y="836"/>
                  </a:lnTo>
                  <a:lnTo>
                    <a:pt x="431" y="832"/>
                  </a:lnTo>
                  <a:lnTo>
                    <a:pt x="413" y="830"/>
                  </a:lnTo>
                  <a:lnTo>
                    <a:pt x="397" y="831"/>
                  </a:lnTo>
                  <a:lnTo>
                    <a:pt x="381" y="836"/>
                  </a:lnTo>
                  <a:lnTo>
                    <a:pt x="368" y="843"/>
                  </a:lnTo>
                  <a:lnTo>
                    <a:pt x="359" y="853"/>
                  </a:lnTo>
                  <a:lnTo>
                    <a:pt x="351" y="865"/>
                  </a:lnTo>
                  <a:lnTo>
                    <a:pt x="340" y="875"/>
                  </a:lnTo>
                  <a:lnTo>
                    <a:pt x="328" y="886"/>
                  </a:lnTo>
                  <a:lnTo>
                    <a:pt x="317" y="896"/>
                  </a:lnTo>
                  <a:lnTo>
                    <a:pt x="306" y="907"/>
                  </a:lnTo>
                  <a:lnTo>
                    <a:pt x="297" y="918"/>
                  </a:lnTo>
                  <a:lnTo>
                    <a:pt x="293" y="931"/>
                  </a:lnTo>
                  <a:lnTo>
                    <a:pt x="291" y="946"/>
                  </a:lnTo>
                  <a:lnTo>
                    <a:pt x="291" y="962"/>
                  </a:lnTo>
                  <a:lnTo>
                    <a:pt x="288" y="978"/>
                  </a:lnTo>
                  <a:lnTo>
                    <a:pt x="283" y="995"/>
                  </a:lnTo>
                  <a:lnTo>
                    <a:pt x="276" y="1010"/>
                  </a:lnTo>
                  <a:lnTo>
                    <a:pt x="268" y="1024"/>
                  </a:lnTo>
                  <a:lnTo>
                    <a:pt x="258" y="1035"/>
                  </a:lnTo>
                  <a:lnTo>
                    <a:pt x="246" y="1043"/>
                  </a:lnTo>
                  <a:lnTo>
                    <a:pt x="233" y="1048"/>
                  </a:lnTo>
                  <a:lnTo>
                    <a:pt x="221" y="1051"/>
                  </a:lnTo>
                  <a:lnTo>
                    <a:pt x="208" y="1055"/>
                  </a:lnTo>
                  <a:lnTo>
                    <a:pt x="196" y="1058"/>
                  </a:lnTo>
                  <a:lnTo>
                    <a:pt x="184" y="1061"/>
                  </a:lnTo>
                  <a:lnTo>
                    <a:pt x="168" y="1061"/>
                  </a:lnTo>
                  <a:lnTo>
                    <a:pt x="153" y="1057"/>
                  </a:lnTo>
                  <a:lnTo>
                    <a:pt x="136" y="1050"/>
                  </a:lnTo>
                  <a:lnTo>
                    <a:pt x="115" y="1039"/>
                  </a:lnTo>
                  <a:lnTo>
                    <a:pt x="104" y="1031"/>
                  </a:lnTo>
                  <a:lnTo>
                    <a:pt x="90" y="1024"/>
                  </a:lnTo>
                  <a:lnTo>
                    <a:pt x="76" y="1016"/>
                  </a:lnTo>
                  <a:lnTo>
                    <a:pt x="61" y="1009"/>
                  </a:lnTo>
                  <a:lnTo>
                    <a:pt x="46" y="1002"/>
                  </a:lnTo>
                  <a:lnTo>
                    <a:pt x="29" y="995"/>
                  </a:lnTo>
                  <a:lnTo>
                    <a:pt x="14" y="988"/>
                  </a:lnTo>
                  <a:lnTo>
                    <a:pt x="0" y="981"/>
                  </a:lnTo>
                  <a:lnTo>
                    <a:pt x="3" y="976"/>
                  </a:lnTo>
                  <a:lnTo>
                    <a:pt x="5" y="970"/>
                  </a:lnTo>
                  <a:lnTo>
                    <a:pt x="7" y="966"/>
                  </a:lnTo>
                  <a:lnTo>
                    <a:pt x="10" y="961"/>
                  </a:lnTo>
                  <a:lnTo>
                    <a:pt x="13" y="956"/>
                  </a:lnTo>
                  <a:lnTo>
                    <a:pt x="18" y="952"/>
                  </a:lnTo>
                  <a:lnTo>
                    <a:pt x="24" y="948"/>
                  </a:lnTo>
                  <a:lnTo>
                    <a:pt x="29" y="945"/>
                  </a:lnTo>
                  <a:lnTo>
                    <a:pt x="40" y="940"/>
                  </a:lnTo>
                  <a:lnTo>
                    <a:pt x="48" y="934"/>
                  </a:lnTo>
                  <a:lnTo>
                    <a:pt x="53" y="929"/>
                  </a:lnTo>
                  <a:lnTo>
                    <a:pt x="56" y="922"/>
                  </a:lnTo>
                  <a:lnTo>
                    <a:pt x="57" y="916"/>
                  </a:lnTo>
                  <a:lnTo>
                    <a:pt x="58" y="909"/>
                  </a:lnTo>
                  <a:lnTo>
                    <a:pt x="58" y="902"/>
                  </a:lnTo>
                  <a:lnTo>
                    <a:pt x="58" y="896"/>
                  </a:lnTo>
                  <a:lnTo>
                    <a:pt x="58" y="890"/>
                  </a:lnTo>
                  <a:lnTo>
                    <a:pt x="58" y="883"/>
                  </a:lnTo>
                  <a:lnTo>
                    <a:pt x="57" y="876"/>
                  </a:lnTo>
                  <a:lnTo>
                    <a:pt x="58" y="869"/>
                  </a:lnTo>
                  <a:lnTo>
                    <a:pt x="60" y="864"/>
                  </a:lnTo>
                  <a:lnTo>
                    <a:pt x="63" y="858"/>
                  </a:lnTo>
                  <a:lnTo>
                    <a:pt x="68" y="852"/>
                  </a:lnTo>
                  <a:lnTo>
                    <a:pt x="75" y="849"/>
                  </a:lnTo>
                  <a:lnTo>
                    <a:pt x="82" y="844"/>
                  </a:lnTo>
                  <a:lnTo>
                    <a:pt x="85" y="838"/>
                  </a:lnTo>
                  <a:lnTo>
                    <a:pt x="86" y="830"/>
                  </a:lnTo>
                  <a:lnTo>
                    <a:pt x="87" y="822"/>
                  </a:lnTo>
                  <a:lnTo>
                    <a:pt x="88" y="813"/>
                  </a:lnTo>
                  <a:lnTo>
                    <a:pt x="90" y="804"/>
                  </a:lnTo>
                  <a:lnTo>
                    <a:pt x="93" y="798"/>
                  </a:lnTo>
                  <a:lnTo>
                    <a:pt x="100" y="791"/>
                  </a:lnTo>
                  <a:lnTo>
                    <a:pt x="109" y="786"/>
                  </a:lnTo>
                  <a:lnTo>
                    <a:pt x="119" y="784"/>
                  </a:lnTo>
                  <a:lnTo>
                    <a:pt x="129" y="784"/>
                  </a:lnTo>
                  <a:lnTo>
                    <a:pt x="138" y="782"/>
                  </a:lnTo>
                  <a:lnTo>
                    <a:pt x="149" y="782"/>
                  </a:lnTo>
                  <a:lnTo>
                    <a:pt x="158" y="781"/>
                  </a:lnTo>
                  <a:lnTo>
                    <a:pt x="166" y="778"/>
                  </a:lnTo>
                  <a:lnTo>
                    <a:pt x="173" y="772"/>
                  </a:lnTo>
                  <a:lnTo>
                    <a:pt x="180" y="766"/>
                  </a:lnTo>
                  <a:lnTo>
                    <a:pt x="187" y="763"/>
                  </a:lnTo>
                  <a:lnTo>
                    <a:pt x="196" y="760"/>
                  </a:lnTo>
                  <a:lnTo>
                    <a:pt x="204" y="758"/>
                  </a:lnTo>
                  <a:lnTo>
                    <a:pt x="214" y="757"/>
                  </a:lnTo>
                  <a:lnTo>
                    <a:pt x="223" y="755"/>
                  </a:lnTo>
                  <a:lnTo>
                    <a:pt x="231" y="750"/>
                  </a:lnTo>
                  <a:lnTo>
                    <a:pt x="239" y="743"/>
                  </a:lnTo>
                  <a:lnTo>
                    <a:pt x="245" y="735"/>
                  </a:lnTo>
                  <a:lnTo>
                    <a:pt x="250" y="727"/>
                  </a:lnTo>
                  <a:lnTo>
                    <a:pt x="252" y="720"/>
                  </a:lnTo>
                  <a:lnTo>
                    <a:pt x="252" y="714"/>
                  </a:lnTo>
                  <a:lnTo>
                    <a:pt x="250" y="708"/>
                  </a:lnTo>
                  <a:lnTo>
                    <a:pt x="246" y="705"/>
                  </a:lnTo>
                  <a:lnTo>
                    <a:pt x="240" y="702"/>
                  </a:lnTo>
                  <a:lnTo>
                    <a:pt x="233" y="701"/>
                  </a:lnTo>
                  <a:lnTo>
                    <a:pt x="225" y="700"/>
                  </a:lnTo>
                  <a:lnTo>
                    <a:pt x="216" y="697"/>
                  </a:lnTo>
                  <a:lnTo>
                    <a:pt x="207" y="693"/>
                  </a:lnTo>
                  <a:lnTo>
                    <a:pt x="196" y="689"/>
                  </a:lnTo>
                  <a:lnTo>
                    <a:pt x="186" y="685"/>
                  </a:lnTo>
                  <a:lnTo>
                    <a:pt x="174" y="684"/>
                  </a:lnTo>
                  <a:lnTo>
                    <a:pt x="163" y="684"/>
                  </a:lnTo>
                  <a:lnTo>
                    <a:pt x="151" y="689"/>
                  </a:lnTo>
                  <a:lnTo>
                    <a:pt x="140" y="693"/>
                  </a:lnTo>
                  <a:lnTo>
                    <a:pt x="128" y="697"/>
                  </a:lnTo>
                  <a:lnTo>
                    <a:pt x="117" y="699"/>
                  </a:lnTo>
                  <a:lnTo>
                    <a:pt x="107" y="699"/>
                  </a:lnTo>
                  <a:lnTo>
                    <a:pt x="97" y="698"/>
                  </a:lnTo>
                  <a:lnTo>
                    <a:pt x="86" y="697"/>
                  </a:lnTo>
                  <a:lnTo>
                    <a:pt x="76" y="694"/>
                  </a:lnTo>
                  <a:lnTo>
                    <a:pt x="65" y="692"/>
                  </a:lnTo>
                  <a:lnTo>
                    <a:pt x="57" y="690"/>
                  </a:lnTo>
                  <a:lnTo>
                    <a:pt x="54" y="690"/>
                  </a:lnTo>
                  <a:lnTo>
                    <a:pt x="55" y="689"/>
                  </a:lnTo>
                  <a:lnTo>
                    <a:pt x="61" y="687"/>
                  </a:lnTo>
                  <a:lnTo>
                    <a:pt x="68" y="686"/>
                  </a:lnTo>
                  <a:lnTo>
                    <a:pt x="77" y="682"/>
                  </a:lnTo>
                  <a:lnTo>
                    <a:pt x="88" y="673"/>
                  </a:lnTo>
                  <a:lnTo>
                    <a:pt x="100" y="663"/>
                  </a:lnTo>
                  <a:lnTo>
                    <a:pt x="111" y="651"/>
                  </a:lnTo>
                  <a:lnTo>
                    <a:pt x="116" y="641"/>
                  </a:lnTo>
                  <a:lnTo>
                    <a:pt x="122" y="632"/>
                  </a:lnTo>
                  <a:lnTo>
                    <a:pt x="126" y="624"/>
                  </a:lnTo>
                  <a:lnTo>
                    <a:pt x="130" y="617"/>
                  </a:lnTo>
                  <a:lnTo>
                    <a:pt x="136" y="610"/>
                  </a:lnTo>
                  <a:lnTo>
                    <a:pt x="145" y="602"/>
                  </a:lnTo>
                  <a:lnTo>
                    <a:pt x="157" y="592"/>
                  </a:lnTo>
                  <a:lnTo>
                    <a:pt x="168" y="582"/>
                  </a:lnTo>
                  <a:lnTo>
                    <a:pt x="177" y="573"/>
                  </a:lnTo>
                  <a:lnTo>
                    <a:pt x="181" y="562"/>
                  </a:lnTo>
                  <a:lnTo>
                    <a:pt x="184" y="553"/>
                  </a:lnTo>
                  <a:lnTo>
                    <a:pt x="187" y="545"/>
                  </a:lnTo>
                  <a:lnTo>
                    <a:pt x="193" y="539"/>
                  </a:lnTo>
                  <a:lnTo>
                    <a:pt x="201" y="536"/>
                  </a:lnTo>
                  <a:lnTo>
                    <a:pt x="214" y="536"/>
                  </a:lnTo>
                  <a:lnTo>
                    <a:pt x="228" y="537"/>
                  </a:lnTo>
                  <a:lnTo>
                    <a:pt x="237" y="537"/>
                  </a:lnTo>
                  <a:lnTo>
                    <a:pt x="243" y="536"/>
                  </a:lnTo>
                  <a:lnTo>
                    <a:pt x="245" y="534"/>
                  </a:lnTo>
                  <a:lnTo>
                    <a:pt x="246" y="531"/>
                  </a:lnTo>
                  <a:lnTo>
                    <a:pt x="245" y="527"/>
                  </a:lnTo>
                  <a:lnTo>
                    <a:pt x="244" y="522"/>
                  </a:lnTo>
                  <a:lnTo>
                    <a:pt x="243" y="516"/>
                  </a:lnTo>
                  <a:lnTo>
                    <a:pt x="242" y="508"/>
                  </a:lnTo>
                  <a:lnTo>
                    <a:pt x="239" y="497"/>
                  </a:lnTo>
                  <a:lnTo>
                    <a:pt x="239" y="486"/>
                  </a:lnTo>
                  <a:lnTo>
                    <a:pt x="239" y="474"/>
                  </a:lnTo>
                  <a:lnTo>
                    <a:pt x="240" y="461"/>
                  </a:lnTo>
                  <a:lnTo>
                    <a:pt x="244" y="451"/>
                  </a:lnTo>
                  <a:lnTo>
                    <a:pt x="250" y="440"/>
                  </a:lnTo>
                  <a:lnTo>
                    <a:pt x="259" y="433"/>
                  </a:lnTo>
                  <a:lnTo>
                    <a:pt x="268" y="428"/>
                  </a:lnTo>
                  <a:lnTo>
                    <a:pt x="276" y="421"/>
                  </a:lnTo>
                  <a:lnTo>
                    <a:pt x="283" y="415"/>
                  </a:lnTo>
                  <a:lnTo>
                    <a:pt x="289" y="409"/>
                  </a:lnTo>
                  <a:lnTo>
                    <a:pt x="294" y="406"/>
                  </a:lnTo>
                  <a:lnTo>
                    <a:pt x="301" y="404"/>
                  </a:lnTo>
                  <a:lnTo>
                    <a:pt x="308" y="406"/>
                  </a:lnTo>
                  <a:lnTo>
                    <a:pt x="316" y="410"/>
                  </a:lnTo>
                  <a:lnTo>
                    <a:pt x="325" y="416"/>
                  </a:lnTo>
                  <a:lnTo>
                    <a:pt x="332" y="420"/>
                  </a:lnTo>
                  <a:lnTo>
                    <a:pt x="339" y="421"/>
                  </a:lnTo>
                  <a:lnTo>
                    <a:pt x="345" y="421"/>
                  </a:lnTo>
                  <a:lnTo>
                    <a:pt x="349" y="420"/>
                  </a:lnTo>
                  <a:lnTo>
                    <a:pt x="353" y="417"/>
                  </a:lnTo>
                  <a:lnTo>
                    <a:pt x="355" y="414"/>
                  </a:lnTo>
                  <a:lnTo>
                    <a:pt x="357" y="408"/>
                  </a:lnTo>
                  <a:lnTo>
                    <a:pt x="360" y="401"/>
                  </a:lnTo>
                  <a:lnTo>
                    <a:pt x="364" y="394"/>
                  </a:lnTo>
                  <a:lnTo>
                    <a:pt x="370" y="386"/>
                  </a:lnTo>
                  <a:lnTo>
                    <a:pt x="376" y="378"/>
                  </a:lnTo>
                  <a:lnTo>
                    <a:pt x="381" y="370"/>
                  </a:lnTo>
                  <a:lnTo>
                    <a:pt x="383" y="362"/>
                  </a:lnTo>
                  <a:lnTo>
                    <a:pt x="382" y="353"/>
                  </a:lnTo>
                  <a:lnTo>
                    <a:pt x="376" y="347"/>
                  </a:lnTo>
                  <a:lnTo>
                    <a:pt x="369" y="340"/>
                  </a:lnTo>
                  <a:lnTo>
                    <a:pt x="362" y="335"/>
                  </a:lnTo>
                  <a:lnTo>
                    <a:pt x="356" y="330"/>
                  </a:lnTo>
                  <a:lnTo>
                    <a:pt x="351" y="327"/>
                  </a:lnTo>
                  <a:lnTo>
                    <a:pt x="342" y="324"/>
                  </a:lnTo>
                  <a:lnTo>
                    <a:pt x="333" y="322"/>
                  </a:lnTo>
                  <a:lnTo>
                    <a:pt x="320" y="320"/>
                  </a:lnTo>
                  <a:lnTo>
                    <a:pt x="303" y="319"/>
                  </a:lnTo>
                  <a:lnTo>
                    <a:pt x="283" y="318"/>
                  </a:lnTo>
                  <a:lnTo>
                    <a:pt x="261" y="315"/>
                  </a:lnTo>
                  <a:lnTo>
                    <a:pt x="242" y="312"/>
                  </a:lnTo>
                  <a:lnTo>
                    <a:pt x="222" y="308"/>
                  </a:lnTo>
                  <a:lnTo>
                    <a:pt x="207" y="304"/>
                  </a:lnTo>
                  <a:lnTo>
                    <a:pt x="195" y="297"/>
                  </a:lnTo>
                  <a:lnTo>
                    <a:pt x="189" y="290"/>
                  </a:lnTo>
                  <a:lnTo>
                    <a:pt x="192" y="280"/>
                  </a:lnTo>
                  <a:lnTo>
                    <a:pt x="200" y="270"/>
                  </a:lnTo>
                  <a:lnTo>
                    <a:pt x="211" y="258"/>
                  </a:lnTo>
                  <a:lnTo>
                    <a:pt x="225" y="247"/>
                  </a:lnTo>
                  <a:lnTo>
                    <a:pt x="239" y="236"/>
                  </a:lnTo>
                  <a:lnTo>
                    <a:pt x="254" y="226"/>
                  </a:lnTo>
                  <a:lnTo>
                    <a:pt x="269" y="219"/>
                  </a:lnTo>
                  <a:lnTo>
                    <a:pt x="281" y="214"/>
                  </a:lnTo>
                  <a:lnTo>
                    <a:pt x="290" y="213"/>
                  </a:lnTo>
                  <a:lnTo>
                    <a:pt x="298" y="212"/>
                  </a:lnTo>
                  <a:lnTo>
                    <a:pt x="306" y="209"/>
                  </a:lnTo>
                  <a:lnTo>
                    <a:pt x="315" y="203"/>
                  </a:lnTo>
                  <a:lnTo>
                    <a:pt x="322" y="196"/>
                  </a:lnTo>
                  <a:lnTo>
                    <a:pt x="328" y="189"/>
                  </a:lnTo>
                  <a:lnTo>
                    <a:pt x="334" y="183"/>
                  </a:lnTo>
                  <a:lnTo>
                    <a:pt x="338" y="178"/>
                  </a:lnTo>
                  <a:lnTo>
                    <a:pt x="339" y="177"/>
                  </a:lnTo>
                  <a:lnTo>
                    <a:pt x="334" y="176"/>
                  </a:lnTo>
                  <a:lnTo>
                    <a:pt x="323" y="171"/>
                  </a:lnTo>
                  <a:lnTo>
                    <a:pt x="311" y="163"/>
                  </a:lnTo>
                  <a:lnTo>
                    <a:pt x="306" y="152"/>
                  </a:lnTo>
                  <a:lnTo>
                    <a:pt x="306" y="145"/>
                  </a:lnTo>
                  <a:lnTo>
                    <a:pt x="306" y="139"/>
                  </a:lnTo>
                  <a:lnTo>
                    <a:pt x="306" y="134"/>
                  </a:lnTo>
                  <a:lnTo>
                    <a:pt x="305" y="129"/>
                  </a:lnTo>
                  <a:lnTo>
                    <a:pt x="302" y="125"/>
                  </a:lnTo>
                  <a:lnTo>
                    <a:pt x="296" y="120"/>
                  </a:lnTo>
                  <a:lnTo>
                    <a:pt x="288" y="117"/>
                  </a:lnTo>
                  <a:lnTo>
                    <a:pt x="275" y="113"/>
                  </a:lnTo>
                  <a:lnTo>
                    <a:pt x="272" y="113"/>
                  </a:lnTo>
                  <a:lnTo>
                    <a:pt x="268" y="112"/>
                  </a:lnTo>
                  <a:lnTo>
                    <a:pt x="265" y="111"/>
                  </a:lnTo>
                  <a:lnTo>
                    <a:pt x="262" y="110"/>
                  </a:lnTo>
                  <a:lnTo>
                    <a:pt x="286" y="103"/>
                  </a:lnTo>
                  <a:lnTo>
                    <a:pt x="306" y="97"/>
                  </a:lnTo>
                  <a:lnTo>
                    <a:pt x="323" y="90"/>
                  </a:lnTo>
                  <a:lnTo>
                    <a:pt x="335" y="83"/>
                  </a:lnTo>
                  <a:lnTo>
                    <a:pt x="347" y="79"/>
                  </a:lnTo>
                  <a:lnTo>
                    <a:pt x="355" y="74"/>
                  </a:lnTo>
                  <a:lnTo>
                    <a:pt x="362" y="72"/>
                  </a:lnTo>
                  <a:lnTo>
                    <a:pt x="367" y="72"/>
                  </a:lnTo>
                  <a:lnTo>
                    <a:pt x="373" y="72"/>
                  </a:lnTo>
                  <a:lnTo>
                    <a:pt x="380" y="71"/>
                  </a:lnTo>
                  <a:lnTo>
                    <a:pt x="385" y="69"/>
                  </a:lnTo>
                  <a:lnTo>
                    <a:pt x="392" y="66"/>
                  </a:lnTo>
                  <a:lnTo>
                    <a:pt x="399" y="62"/>
                  </a:lnTo>
                  <a:lnTo>
                    <a:pt x="405" y="58"/>
                  </a:lnTo>
                  <a:lnTo>
                    <a:pt x="412" y="53"/>
                  </a:lnTo>
                  <a:lnTo>
                    <a:pt x="418" y="49"/>
                  </a:lnTo>
                  <a:lnTo>
                    <a:pt x="425" y="44"/>
                  </a:lnTo>
                  <a:lnTo>
                    <a:pt x="432" y="40"/>
                  </a:lnTo>
                  <a:lnTo>
                    <a:pt x="440" y="37"/>
                  </a:lnTo>
                  <a:lnTo>
                    <a:pt x="449" y="35"/>
                  </a:lnTo>
                  <a:lnTo>
                    <a:pt x="456" y="33"/>
                  </a:lnTo>
                  <a:lnTo>
                    <a:pt x="464" y="35"/>
                  </a:lnTo>
                  <a:lnTo>
                    <a:pt x="471" y="36"/>
                  </a:lnTo>
                  <a:lnTo>
                    <a:pt x="476" y="39"/>
                  </a:lnTo>
                  <a:lnTo>
                    <a:pt x="482" y="45"/>
                  </a:lnTo>
                  <a:lnTo>
                    <a:pt x="490" y="52"/>
                  </a:lnTo>
                  <a:lnTo>
                    <a:pt x="499" y="58"/>
                  </a:lnTo>
                  <a:lnTo>
                    <a:pt x="509" y="64"/>
                  </a:lnTo>
                  <a:lnTo>
                    <a:pt x="520" y="67"/>
                  </a:lnTo>
                  <a:lnTo>
                    <a:pt x="529" y="67"/>
                  </a:lnTo>
                  <a:lnTo>
                    <a:pt x="537" y="65"/>
                  </a:lnTo>
                  <a:lnTo>
                    <a:pt x="543" y="58"/>
                  </a:lnTo>
                  <a:lnTo>
                    <a:pt x="549" y="50"/>
                  </a:lnTo>
                  <a:lnTo>
                    <a:pt x="557" y="44"/>
                  </a:lnTo>
                  <a:lnTo>
                    <a:pt x="565" y="39"/>
                  </a:lnTo>
                  <a:lnTo>
                    <a:pt x="575" y="35"/>
                  </a:lnTo>
                  <a:lnTo>
                    <a:pt x="585" y="31"/>
                  </a:lnTo>
                  <a:lnTo>
                    <a:pt x="594" y="27"/>
                  </a:lnTo>
                  <a:lnTo>
                    <a:pt x="601" y="21"/>
                  </a:lnTo>
                  <a:lnTo>
                    <a:pt x="606" y="14"/>
                  </a:lnTo>
                  <a:lnTo>
                    <a:pt x="610" y="7"/>
                  </a:lnTo>
                  <a:lnTo>
                    <a:pt x="617" y="2"/>
                  </a:lnTo>
                  <a:lnTo>
                    <a:pt x="626" y="0"/>
                  </a:lnTo>
                  <a:lnTo>
                    <a:pt x="636" y="0"/>
                  </a:lnTo>
                  <a:lnTo>
                    <a:pt x="645" y="2"/>
                  </a:lnTo>
                  <a:lnTo>
                    <a:pt x="654" y="7"/>
                  </a:lnTo>
                  <a:lnTo>
                    <a:pt x="661" y="14"/>
                  </a:lnTo>
                  <a:lnTo>
                    <a:pt x="666" y="23"/>
                  </a:lnTo>
                  <a:lnTo>
                    <a:pt x="671" y="32"/>
                  </a:lnTo>
                  <a:lnTo>
                    <a:pt x="676" y="38"/>
                  </a:lnTo>
                  <a:lnTo>
                    <a:pt x="684" y="42"/>
                  </a:lnTo>
                  <a:lnTo>
                    <a:pt x="694" y="44"/>
                  </a:lnTo>
                  <a:lnTo>
                    <a:pt x="704" y="44"/>
                  </a:lnTo>
                  <a:lnTo>
                    <a:pt x="715" y="45"/>
                  </a:lnTo>
                  <a:lnTo>
                    <a:pt x="727" y="46"/>
                  </a:lnTo>
                  <a:lnTo>
                    <a:pt x="740" y="49"/>
                  </a:lnTo>
                  <a:lnTo>
                    <a:pt x="754" y="52"/>
                  </a:lnTo>
                  <a:lnTo>
                    <a:pt x="768" y="57"/>
                  </a:lnTo>
                  <a:lnTo>
                    <a:pt x="782" y="60"/>
                  </a:lnTo>
                  <a:lnTo>
                    <a:pt x="796" y="64"/>
                  </a:lnTo>
                  <a:lnTo>
                    <a:pt x="809" y="65"/>
                  </a:lnTo>
                  <a:lnTo>
                    <a:pt x="821" y="62"/>
                  </a:lnTo>
                  <a:lnTo>
                    <a:pt x="833" y="58"/>
                  </a:lnTo>
                  <a:lnTo>
                    <a:pt x="842" y="49"/>
                  </a:lnTo>
                  <a:lnTo>
                    <a:pt x="851" y="40"/>
                  </a:lnTo>
                  <a:lnTo>
                    <a:pt x="864" y="35"/>
                  </a:lnTo>
                  <a:lnTo>
                    <a:pt x="878" y="32"/>
                  </a:lnTo>
                  <a:lnTo>
                    <a:pt x="893" y="32"/>
                  </a:lnTo>
                  <a:lnTo>
                    <a:pt x="908" y="33"/>
                  </a:lnTo>
                  <a:lnTo>
                    <a:pt x="923" y="36"/>
                  </a:lnTo>
                  <a:lnTo>
                    <a:pt x="936" y="38"/>
                  </a:lnTo>
                  <a:lnTo>
                    <a:pt x="946" y="39"/>
                  </a:lnTo>
                  <a:lnTo>
                    <a:pt x="953" y="43"/>
                  </a:lnTo>
                  <a:lnTo>
                    <a:pt x="959" y="49"/>
                  </a:lnTo>
                  <a:lnTo>
                    <a:pt x="962" y="57"/>
                  </a:lnTo>
                  <a:lnTo>
                    <a:pt x="963" y="66"/>
                  </a:lnTo>
                  <a:lnTo>
                    <a:pt x="963" y="76"/>
                  </a:lnTo>
                  <a:lnTo>
                    <a:pt x="960" y="88"/>
                  </a:lnTo>
                  <a:lnTo>
                    <a:pt x="957" y="100"/>
                  </a:lnTo>
                  <a:lnTo>
                    <a:pt x="953" y="111"/>
                  </a:lnTo>
                  <a:lnTo>
                    <a:pt x="952" y="120"/>
                  </a:lnTo>
                  <a:lnTo>
                    <a:pt x="956" y="126"/>
                  </a:lnTo>
                  <a:lnTo>
                    <a:pt x="964" y="130"/>
                  </a:lnTo>
                  <a:lnTo>
                    <a:pt x="975" y="131"/>
                  </a:lnTo>
                  <a:lnTo>
                    <a:pt x="986" y="131"/>
                  </a:lnTo>
                  <a:lnTo>
                    <a:pt x="996" y="131"/>
                  </a:lnTo>
                  <a:lnTo>
                    <a:pt x="1004" y="130"/>
                  </a:lnTo>
                  <a:lnTo>
                    <a:pt x="1007" y="130"/>
                  </a:lnTo>
                  <a:lnTo>
                    <a:pt x="1025" y="151"/>
                  </a:lnTo>
                  <a:lnTo>
                    <a:pt x="1025" y="152"/>
                  </a:lnTo>
                  <a:lnTo>
                    <a:pt x="1024" y="155"/>
                  </a:lnTo>
                  <a:lnTo>
                    <a:pt x="1024" y="160"/>
                  </a:lnTo>
                  <a:lnTo>
                    <a:pt x="1024" y="166"/>
                  </a:lnTo>
                  <a:lnTo>
                    <a:pt x="1024" y="173"/>
                  </a:lnTo>
                  <a:lnTo>
                    <a:pt x="1028" y="181"/>
                  </a:lnTo>
                  <a:lnTo>
                    <a:pt x="1032" y="189"/>
                  </a:lnTo>
                  <a:lnTo>
                    <a:pt x="1039" y="197"/>
                  </a:lnTo>
                  <a:lnTo>
                    <a:pt x="1049" y="203"/>
                  </a:lnTo>
                  <a:lnTo>
                    <a:pt x="1059" y="207"/>
                  </a:lnTo>
                  <a:lnTo>
                    <a:pt x="1072" y="210"/>
                  </a:lnTo>
                  <a:lnTo>
                    <a:pt x="1086" y="211"/>
                  </a:lnTo>
                  <a:lnTo>
                    <a:pt x="1098" y="211"/>
                  </a:lnTo>
                  <a:lnTo>
                    <a:pt x="1111" y="211"/>
                  </a:lnTo>
                  <a:lnTo>
                    <a:pt x="1124" y="209"/>
                  </a:lnTo>
                  <a:lnTo>
                    <a:pt x="1134" y="206"/>
                  </a:lnTo>
                  <a:lnTo>
                    <a:pt x="1145" y="205"/>
                  </a:lnTo>
                  <a:lnTo>
                    <a:pt x="1156" y="206"/>
                  </a:lnTo>
                  <a:lnTo>
                    <a:pt x="1168" y="210"/>
                  </a:lnTo>
                  <a:lnTo>
                    <a:pt x="1181" y="212"/>
                  </a:lnTo>
                  <a:lnTo>
                    <a:pt x="1192" y="214"/>
                  </a:lnTo>
                  <a:lnTo>
                    <a:pt x="1203" y="214"/>
                  </a:lnTo>
                  <a:lnTo>
                    <a:pt x="1211" y="210"/>
                  </a:lnTo>
                  <a:lnTo>
                    <a:pt x="1218" y="202"/>
                  </a:lnTo>
                  <a:lnTo>
                    <a:pt x="1222" y="191"/>
                  </a:lnTo>
                  <a:lnTo>
                    <a:pt x="1227" y="183"/>
                  </a:lnTo>
                  <a:lnTo>
                    <a:pt x="1233" y="175"/>
                  </a:lnTo>
                  <a:lnTo>
                    <a:pt x="1239" y="168"/>
                  </a:lnTo>
                  <a:lnTo>
                    <a:pt x="1244" y="162"/>
                  </a:lnTo>
                  <a:lnTo>
                    <a:pt x="1250" y="156"/>
                  </a:lnTo>
                  <a:lnTo>
                    <a:pt x="1257" y="152"/>
                  </a:lnTo>
                  <a:lnTo>
                    <a:pt x="1264" y="148"/>
                  </a:lnTo>
                  <a:lnTo>
                    <a:pt x="1269" y="144"/>
                  </a:lnTo>
                  <a:lnTo>
                    <a:pt x="1275" y="136"/>
                  </a:lnTo>
                  <a:lnTo>
                    <a:pt x="1280" y="125"/>
                  </a:lnTo>
                  <a:lnTo>
                    <a:pt x="1287" y="111"/>
                  </a:lnTo>
                  <a:lnTo>
                    <a:pt x="1293" y="97"/>
                  </a:lnTo>
                  <a:lnTo>
                    <a:pt x="1299" y="82"/>
                  </a:lnTo>
                  <a:lnTo>
                    <a:pt x="1305" y="68"/>
                  </a:lnTo>
                  <a:lnTo>
                    <a:pt x="1309" y="54"/>
                  </a:lnTo>
                  <a:lnTo>
                    <a:pt x="1316" y="59"/>
                  </a:lnTo>
                  <a:lnTo>
                    <a:pt x="1324" y="62"/>
                  </a:lnTo>
                  <a:lnTo>
                    <a:pt x="1334" y="66"/>
                  </a:lnTo>
                  <a:lnTo>
                    <a:pt x="1343" y="71"/>
                  </a:lnTo>
                  <a:lnTo>
                    <a:pt x="1353" y="73"/>
                  </a:lnTo>
                  <a:lnTo>
                    <a:pt x="1365" y="76"/>
                  </a:lnTo>
                  <a:lnTo>
                    <a:pt x="1377" y="80"/>
                  </a:lnTo>
                  <a:lnTo>
                    <a:pt x="1389" y="82"/>
                  </a:lnTo>
                  <a:lnTo>
                    <a:pt x="1402" y="86"/>
                  </a:lnTo>
                  <a:lnTo>
                    <a:pt x="1416" y="88"/>
                  </a:lnTo>
                  <a:lnTo>
                    <a:pt x="1430" y="90"/>
                  </a:lnTo>
                  <a:lnTo>
                    <a:pt x="1445" y="93"/>
                  </a:lnTo>
                  <a:lnTo>
                    <a:pt x="1460" y="95"/>
                  </a:lnTo>
                  <a:lnTo>
                    <a:pt x="1475" y="96"/>
                  </a:lnTo>
                  <a:lnTo>
                    <a:pt x="1490" y="98"/>
                  </a:lnTo>
                  <a:lnTo>
                    <a:pt x="1507" y="100"/>
                  </a:lnTo>
                  <a:lnTo>
                    <a:pt x="1520" y="101"/>
                  </a:lnTo>
                  <a:lnTo>
                    <a:pt x="1532" y="102"/>
                  </a:lnTo>
                  <a:lnTo>
                    <a:pt x="1544" y="101"/>
                  </a:lnTo>
                  <a:lnTo>
                    <a:pt x="1554" y="98"/>
                  </a:lnTo>
                  <a:lnTo>
                    <a:pt x="1564" y="96"/>
                  </a:lnTo>
                  <a:lnTo>
                    <a:pt x="1573" y="93"/>
                  </a:lnTo>
                  <a:lnTo>
                    <a:pt x="1581" y="88"/>
                  </a:lnTo>
                  <a:lnTo>
                    <a:pt x="1588" y="83"/>
                  </a:lnTo>
                  <a:close/>
                </a:path>
              </a:pathLst>
            </a:custGeom>
            <a:solidFill>
              <a:srgbClr val="00CC66"/>
            </a:soli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63" name="Freeform 868"/>
            <p:cNvSpPr>
              <a:spLocks/>
            </p:cNvSpPr>
            <p:nvPr/>
          </p:nvSpPr>
          <p:spPr bwMode="auto">
            <a:xfrm>
              <a:off x="8831961" y="2922941"/>
              <a:ext cx="577714" cy="363215"/>
            </a:xfrm>
            <a:custGeom>
              <a:avLst/>
              <a:gdLst>
                <a:gd name="T0" fmla="*/ 1626 w 1633"/>
                <a:gd name="T1" fmla="*/ 192 h 1098"/>
                <a:gd name="T2" fmla="*/ 1571 w 1633"/>
                <a:gd name="T3" fmla="*/ 285 h 1098"/>
                <a:gd name="T4" fmla="*/ 1474 w 1633"/>
                <a:gd name="T5" fmla="*/ 308 h 1098"/>
                <a:gd name="T6" fmla="*/ 1410 w 1633"/>
                <a:gd name="T7" fmla="*/ 417 h 1098"/>
                <a:gd name="T8" fmla="*/ 1364 w 1633"/>
                <a:gd name="T9" fmla="*/ 459 h 1098"/>
                <a:gd name="T10" fmla="*/ 1344 w 1633"/>
                <a:gd name="T11" fmla="*/ 587 h 1098"/>
                <a:gd name="T12" fmla="*/ 1285 w 1633"/>
                <a:gd name="T13" fmla="*/ 697 h 1098"/>
                <a:gd name="T14" fmla="*/ 1308 w 1633"/>
                <a:gd name="T15" fmla="*/ 847 h 1098"/>
                <a:gd name="T16" fmla="*/ 1268 w 1633"/>
                <a:gd name="T17" fmla="*/ 945 h 1098"/>
                <a:gd name="T18" fmla="*/ 1255 w 1633"/>
                <a:gd name="T19" fmla="*/ 1049 h 1098"/>
                <a:gd name="T20" fmla="*/ 1170 w 1633"/>
                <a:gd name="T21" fmla="*/ 1053 h 1098"/>
                <a:gd name="T22" fmla="*/ 1112 w 1633"/>
                <a:gd name="T23" fmla="*/ 1094 h 1098"/>
                <a:gd name="T24" fmla="*/ 1001 w 1633"/>
                <a:gd name="T25" fmla="*/ 1043 h 1098"/>
                <a:gd name="T26" fmla="*/ 902 w 1633"/>
                <a:gd name="T27" fmla="*/ 1083 h 1098"/>
                <a:gd name="T28" fmla="*/ 846 w 1633"/>
                <a:gd name="T29" fmla="*/ 1041 h 1098"/>
                <a:gd name="T30" fmla="*/ 775 w 1633"/>
                <a:gd name="T31" fmla="*/ 1063 h 1098"/>
                <a:gd name="T32" fmla="*/ 690 w 1633"/>
                <a:gd name="T33" fmla="*/ 1024 h 1098"/>
                <a:gd name="T34" fmla="*/ 658 w 1633"/>
                <a:gd name="T35" fmla="*/ 917 h 1098"/>
                <a:gd name="T36" fmla="*/ 533 w 1633"/>
                <a:gd name="T37" fmla="*/ 930 h 1098"/>
                <a:gd name="T38" fmla="*/ 463 w 1633"/>
                <a:gd name="T39" fmla="*/ 851 h 1098"/>
                <a:gd name="T40" fmla="*/ 359 w 1633"/>
                <a:gd name="T41" fmla="*/ 853 h 1098"/>
                <a:gd name="T42" fmla="*/ 291 w 1633"/>
                <a:gd name="T43" fmla="*/ 962 h 1098"/>
                <a:gd name="T44" fmla="*/ 208 w 1633"/>
                <a:gd name="T45" fmla="*/ 1055 h 1098"/>
                <a:gd name="T46" fmla="*/ 76 w 1633"/>
                <a:gd name="T47" fmla="*/ 1016 h 1098"/>
                <a:gd name="T48" fmla="*/ 10 w 1633"/>
                <a:gd name="T49" fmla="*/ 961 h 1098"/>
                <a:gd name="T50" fmla="*/ 57 w 1633"/>
                <a:gd name="T51" fmla="*/ 916 h 1098"/>
                <a:gd name="T52" fmla="*/ 63 w 1633"/>
                <a:gd name="T53" fmla="*/ 858 h 1098"/>
                <a:gd name="T54" fmla="*/ 93 w 1633"/>
                <a:gd name="T55" fmla="*/ 798 h 1098"/>
                <a:gd name="T56" fmla="*/ 173 w 1633"/>
                <a:gd name="T57" fmla="*/ 772 h 1098"/>
                <a:gd name="T58" fmla="*/ 239 w 1633"/>
                <a:gd name="T59" fmla="*/ 743 h 1098"/>
                <a:gd name="T60" fmla="*/ 225 w 1633"/>
                <a:gd name="T61" fmla="*/ 700 h 1098"/>
                <a:gd name="T62" fmla="*/ 128 w 1633"/>
                <a:gd name="T63" fmla="*/ 697 h 1098"/>
                <a:gd name="T64" fmla="*/ 55 w 1633"/>
                <a:gd name="T65" fmla="*/ 689 h 1098"/>
                <a:gd name="T66" fmla="*/ 126 w 1633"/>
                <a:gd name="T67" fmla="*/ 624 h 1098"/>
                <a:gd name="T68" fmla="*/ 187 w 1633"/>
                <a:gd name="T69" fmla="*/ 545 h 1098"/>
                <a:gd name="T70" fmla="*/ 245 w 1633"/>
                <a:gd name="T71" fmla="*/ 527 h 1098"/>
                <a:gd name="T72" fmla="*/ 250 w 1633"/>
                <a:gd name="T73" fmla="*/ 440 h 1098"/>
                <a:gd name="T74" fmla="*/ 316 w 1633"/>
                <a:gd name="T75" fmla="*/ 410 h 1098"/>
                <a:gd name="T76" fmla="*/ 357 w 1633"/>
                <a:gd name="T77" fmla="*/ 408 h 1098"/>
                <a:gd name="T78" fmla="*/ 369 w 1633"/>
                <a:gd name="T79" fmla="*/ 340 h 1098"/>
                <a:gd name="T80" fmla="*/ 261 w 1633"/>
                <a:gd name="T81" fmla="*/ 315 h 1098"/>
                <a:gd name="T82" fmla="*/ 225 w 1633"/>
                <a:gd name="T83" fmla="*/ 247 h 1098"/>
                <a:gd name="T84" fmla="*/ 322 w 1633"/>
                <a:gd name="T85" fmla="*/ 196 h 1098"/>
                <a:gd name="T86" fmla="*/ 306 w 1633"/>
                <a:gd name="T87" fmla="*/ 152 h 1098"/>
                <a:gd name="T88" fmla="*/ 272 w 1633"/>
                <a:gd name="T89" fmla="*/ 113 h 1098"/>
                <a:gd name="T90" fmla="*/ 355 w 1633"/>
                <a:gd name="T91" fmla="*/ 74 h 1098"/>
                <a:gd name="T92" fmla="*/ 412 w 1633"/>
                <a:gd name="T93" fmla="*/ 53 h 1098"/>
                <a:gd name="T94" fmla="*/ 476 w 1633"/>
                <a:gd name="T95" fmla="*/ 39 h 1098"/>
                <a:gd name="T96" fmla="*/ 543 w 1633"/>
                <a:gd name="T97" fmla="*/ 58 h 1098"/>
                <a:gd name="T98" fmla="*/ 610 w 1633"/>
                <a:gd name="T99" fmla="*/ 7 h 1098"/>
                <a:gd name="T100" fmla="*/ 676 w 1633"/>
                <a:gd name="T101" fmla="*/ 38 h 1098"/>
                <a:gd name="T102" fmla="*/ 782 w 1633"/>
                <a:gd name="T103" fmla="*/ 60 h 1098"/>
                <a:gd name="T104" fmla="*/ 893 w 1633"/>
                <a:gd name="T105" fmla="*/ 32 h 1098"/>
                <a:gd name="T106" fmla="*/ 963 w 1633"/>
                <a:gd name="T107" fmla="*/ 76 h 1098"/>
                <a:gd name="T108" fmla="*/ 996 w 1633"/>
                <a:gd name="T109" fmla="*/ 131 h 1098"/>
                <a:gd name="T110" fmla="*/ 1028 w 1633"/>
                <a:gd name="T111" fmla="*/ 181 h 1098"/>
                <a:gd name="T112" fmla="*/ 1124 w 1633"/>
                <a:gd name="T113" fmla="*/ 209 h 1098"/>
                <a:gd name="T114" fmla="*/ 1218 w 1633"/>
                <a:gd name="T115" fmla="*/ 202 h 1098"/>
                <a:gd name="T116" fmla="*/ 1264 w 1633"/>
                <a:gd name="T117" fmla="*/ 148 h 1098"/>
                <a:gd name="T118" fmla="*/ 1316 w 1633"/>
                <a:gd name="T119" fmla="*/ 59 h 1098"/>
                <a:gd name="T120" fmla="*/ 1430 w 1633"/>
                <a:gd name="T121" fmla="*/ 90 h 1098"/>
                <a:gd name="T122" fmla="*/ 1554 w 1633"/>
                <a:gd name="T123" fmla="*/ 98 h 10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633" h="1098">
                  <a:moveTo>
                    <a:pt x="1588" y="83"/>
                  </a:moveTo>
                  <a:lnTo>
                    <a:pt x="1620" y="113"/>
                  </a:lnTo>
                  <a:lnTo>
                    <a:pt x="1620" y="113"/>
                  </a:lnTo>
                  <a:lnTo>
                    <a:pt x="1621" y="117"/>
                  </a:lnTo>
                  <a:lnTo>
                    <a:pt x="1625" y="125"/>
                  </a:lnTo>
                  <a:lnTo>
                    <a:pt x="1628" y="138"/>
                  </a:lnTo>
                  <a:lnTo>
                    <a:pt x="1632" y="152"/>
                  </a:lnTo>
                  <a:lnTo>
                    <a:pt x="1633" y="167"/>
                  </a:lnTo>
                  <a:lnTo>
                    <a:pt x="1632" y="181"/>
                  </a:lnTo>
                  <a:lnTo>
                    <a:pt x="1626" y="192"/>
                  </a:lnTo>
                  <a:lnTo>
                    <a:pt x="1616" y="199"/>
                  </a:lnTo>
                  <a:lnTo>
                    <a:pt x="1616" y="199"/>
                  </a:lnTo>
                  <a:lnTo>
                    <a:pt x="1603" y="206"/>
                  </a:lnTo>
                  <a:lnTo>
                    <a:pt x="1591" y="216"/>
                  </a:lnTo>
                  <a:lnTo>
                    <a:pt x="1584" y="227"/>
                  </a:lnTo>
                  <a:lnTo>
                    <a:pt x="1578" y="240"/>
                  </a:lnTo>
                  <a:lnTo>
                    <a:pt x="1574" y="254"/>
                  </a:lnTo>
                  <a:lnTo>
                    <a:pt x="1571" y="265"/>
                  </a:lnTo>
                  <a:lnTo>
                    <a:pt x="1571" y="277"/>
                  </a:lnTo>
                  <a:lnTo>
                    <a:pt x="1571" y="285"/>
                  </a:lnTo>
                  <a:lnTo>
                    <a:pt x="1571" y="285"/>
                  </a:lnTo>
                  <a:lnTo>
                    <a:pt x="1570" y="291"/>
                  </a:lnTo>
                  <a:lnTo>
                    <a:pt x="1563" y="292"/>
                  </a:lnTo>
                  <a:lnTo>
                    <a:pt x="1553" y="291"/>
                  </a:lnTo>
                  <a:lnTo>
                    <a:pt x="1540" y="290"/>
                  </a:lnTo>
                  <a:lnTo>
                    <a:pt x="1525" y="289"/>
                  </a:lnTo>
                  <a:lnTo>
                    <a:pt x="1508" y="291"/>
                  </a:lnTo>
                  <a:lnTo>
                    <a:pt x="1491" y="297"/>
                  </a:lnTo>
                  <a:lnTo>
                    <a:pt x="1474" y="308"/>
                  </a:lnTo>
                  <a:lnTo>
                    <a:pt x="1474" y="308"/>
                  </a:lnTo>
                  <a:lnTo>
                    <a:pt x="1458" y="322"/>
                  </a:lnTo>
                  <a:lnTo>
                    <a:pt x="1444" y="336"/>
                  </a:lnTo>
                  <a:lnTo>
                    <a:pt x="1432" y="349"/>
                  </a:lnTo>
                  <a:lnTo>
                    <a:pt x="1423" y="363"/>
                  </a:lnTo>
                  <a:lnTo>
                    <a:pt x="1415" y="376"/>
                  </a:lnTo>
                  <a:lnTo>
                    <a:pt x="1410" y="387"/>
                  </a:lnTo>
                  <a:lnTo>
                    <a:pt x="1408" y="398"/>
                  </a:lnTo>
                  <a:lnTo>
                    <a:pt x="1409" y="408"/>
                  </a:lnTo>
                  <a:lnTo>
                    <a:pt x="1409" y="408"/>
                  </a:lnTo>
                  <a:lnTo>
                    <a:pt x="1410" y="417"/>
                  </a:lnTo>
                  <a:lnTo>
                    <a:pt x="1410" y="427"/>
                  </a:lnTo>
                  <a:lnTo>
                    <a:pt x="1410" y="433"/>
                  </a:lnTo>
                  <a:lnTo>
                    <a:pt x="1408" y="440"/>
                  </a:lnTo>
                  <a:lnTo>
                    <a:pt x="1404" y="446"/>
                  </a:lnTo>
                  <a:lnTo>
                    <a:pt x="1399" y="451"/>
                  </a:lnTo>
                  <a:lnTo>
                    <a:pt x="1392" y="453"/>
                  </a:lnTo>
                  <a:lnTo>
                    <a:pt x="1384" y="454"/>
                  </a:lnTo>
                  <a:lnTo>
                    <a:pt x="1384" y="454"/>
                  </a:lnTo>
                  <a:lnTo>
                    <a:pt x="1373" y="456"/>
                  </a:lnTo>
                  <a:lnTo>
                    <a:pt x="1364" y="459"/>
                  </a:lnTo>
                  <a:lnTo>
                    <a:pt x="1353" y="465"/>
                  </a:lnTo>
                  <a:lnTo>
                    <a:pt x="1345" y="473"/>
                  </a:lnTo>
                  <a:lnTo>
                    <a:pt x="1338" y="484"/>
                  </a:lnTo>
                  <a:lnTo>
                    <a:pt x="1334" y="497"/>
                  </a:lnTo>
                  <a:lnTo>
                    <a:pt x="1334" y="513"/>
                  </a:lnTo>
                  <a:lnTo>
                    <a:pt x="1337" y="531"/>
                  </a:lnTo>
                  <a:lnTo>
                    <a:pt x="1337" y="531"/>
                  </a:lnTo>
                  <a:lnTo>
                    <a:pt x="1342" y="549"/>
                  </a:lnTo>
                  <a:lnTo>
                    <a:pt x="1344" y="568"/>
                  </a:lnTo>
                  <a:lnTo>
                    <a:pt x="1344" y="587"/>
                  </a:lnTo>
                  <a:lnTo>
                    <a:pt x="1343" y="603"/>
                  </a:lnTo>
                  <a:lnTo>
                    <a:pt x="1338" y="618"/>
                  </a:lnTo>
                  <a:lnTo>
                    <a:pt x="1333" y="632"/>
                  </a:lnTo>
                  <a:lnTo>
                    <a:pt x="1326" y="644"/>
                  </a:lnTo>
                  <a:lnTo>
                    <a:pt x="1316" y="654"/>
                  </a:lnTo>
                  <a:lnTo>
                    <a:pt x="1316" y="654"/>
                  </a:lnTo>
                  <a:lnTo>
                    <a:pt x="1307" y="662"/>
                  </a:lnTo>
                  <a:lnTo>
                    <a:pt x="1298" y="672"/>
                  </a:lnTo>
                  <a:lnTo>
                    <a:pt x="1291" y="684"/>
                  </a:lnTo>
                  <a:lnTo>
                    <a:pt x="1285" y="697"/>
                  </a:lnTo>
                  <a:lnTo>
                    <a:pt x="1280" y="711"/>
                  </a:lnTo>
                  <a:lnTo>
                    <a:pt x="1279" y="726"/>
                  </a:lnTo>
                  <a:lnTo>
                    <a:pt x="1282" y="741"/>
                  </a:lnTo>
                  <a:lnTo>
                    <a:pt x="1286" y="756"/>
                  </a:lnTo>
                  <a:lnTo>
                    <a:pt x="1286" y="756"/>
                  </a:lnTo>
                  <a:lnTo>
                    <a:pt x="1293" y="772"/>
                  </a:lnTo>
                  <a:lnTo>
                    <a:pt x="1299" y="791"/>
                  </a:lnTo>
                  <a:lnTo>
                    <a:pt x="1304" y="810"/>
                  </a:lnTo>
                  <a:lnTo>
                    <a:pt x="1307" y="829"/>
                  </a:lnTo>
                  <a:lnTo>
                    <a:pt x="1308" y="847"/>
                  </a:lnTo>
                  <a:lnTo>
                    <a:pt x="1307" y="864"/>
                  </a:lnTo>
                  <a:lnTo>
                    <a:pt x="1304" y="876"/>
                  </a:lnTo>
                  <a:lnTo>
                    <a:pt x="1298" y="886"/>
                  </a:lnTo>
                  <a:lnTo>
                    <a:pt x="1298" y="886"/>
                  </a:lnTo>
                  <a:lnTo>
                    <a:pt x="1291" y="893"/>
                  </a:lnTo>
                  <a:lnTo>
                    <a:pt x="1284" y="901"/>
                  </a:lnTo>
                  <a:lnTo>
                    <a:pt x="1278" y="910"/>
                  </a:lnTo>
                  <a:lnTo>
                    <a:pt x="1273" y="920"/>
                  </a:lnTo>
                  <a:lnTo>
                    <a:pt x="1270" y="932"/>
                  </a:lnTo>
                  <a:lnTo>
                    <a:pt x="1268" y="945"/>
                  </a:lnTo>
                  <a:lnTo>
                    <a:pt x="1265" y="960"/>
                  </a:lnTo>
                  <a:lnTo>
                    <a:pt x="1265" y="976"/>
                  </a:lnTo>
                  <a:lnTo>
                    <a:pt x="1265" y="976"/>
                  </a:lnTo>
                  <a:lnTo>
                    <a:pt x="1264" y="991"/>
                  </a:lnTo>
                  <a:lnTo>
                    <a:pt x="1263" y="1005"/>
                  </a:lnTo>
                  <a:lnTo>
                    <a:pt x="1260" y="1017"/>
                  </a:lnTo>
                  <a:lnTo>
                    <a:pt x="1257" y="1026"/>
                  </a:lnTo>
                  <a:lnTo>
                    <a:pt x="1256" y="1034"/>
                  </a:lnTo>
                  <a:lnTo>
                    <a:pt x="1255" y="1042"/>
                  </a:lnTo>
                  <a:lnTo>
                    <a:pt x="1255" y="1049"/>
                  </a:lnTo>
                  <a:lnTo>
                    <a:pt x="1258" y="1055"/>
                  </a:lnTo>
                  <a:lnTo>
                    <a:pt x="1258" y="1055"/>
                  </a:lnTo>
                  <a:lnTo>
                    <a:pt x="1261" y="1061"/>
                  </a:lnTo>
                  <a:lnTo>
                    <a:pt x="1257" y="1065"/>
                  </a:lnTo>
                  <a:lnTo>
                    <a:pt x="1248" y="1068"/>
                  </a:lnTo>
                  <a:lnTo>
                    <a:pt x="1236" y="1069"/>
                  </a:lnTo>
                  <a:lnTo>
                    <a:pt x="1221" y="1069"/>
                  </a:lnTo>
                  <a:lnTo>
                    <a:pt x="1205" y="1067"/>
                  </a:lnTo>
                  <a:lnTo>
                    <a:pt x="1188" y="1061"/>
                  </a:lnTo>
                  <a:lnTo>
                    <a:pt x="1170" y="1053"/>
                  </a:lnTo>
                  <a:lnTo>
                    <a:pt x="1170" y="1053"/>
                  </a:lnTo>
                  <a:lnTo>
                    <a:pt x="1155" y="1046"/>
                  </a:lnTo>
                  <a:lnTo>
                    <a:pt x="1144" y="1046"/>
                  </a:lnTo>
                  <a:lnTo>
                    <a:pt x="1135" y="1049"/>
                  </a:lnTo>
                  <a:lnTo>
                    <a:pt x="1130" y="1056"/>
                  </a:lnTo>
                  <a:lnTo>
                    <a:pt x="1125" y="1065"/>
                  </a:lnTo>
                  <a:lnTo>
                    <a:pt x="1120" y="1076"/>
                  </a:lnTo>
                  <a:lnTo>
                    <a:pt x="1117" y="1085"/>
                  </a:lnTo>
                  <a:lnTo>
                    <a:pt x="1112" y="1094"/>
                  </a:lnTo>
                  <a:lnTo>
                    <a:pt x="1112" y="1094"/>
                  </a:lnTo>
                  <a:lnTo>
                    <a:pt x="1103" y="1098"/>
                  </a:lnTo>
                  <a:lnTo>
                    <a:pt x="1088" y="1094"/>
                  </a:lnTo>
                  <a:lnTo>
                    <a:pt x="1071" y="1086"/>
                  </a:lnTo>
                  <a:lnTo>
                    <a:pt x="1052" y="1076"/>
                  </a:lnTo>
                  <a:lnTo>
                    <a:pt x="1033" y="1064"/>
                  </a:lnTo>
                  <a:lnTo>
                    <a:pt x="1018" y="1054"/>
                  </a:lnTo>
                  <a:lnTo>
                    <a:pt x="1007" y="1047"/>
                  </a:lnTo>
                  <a:lnTo>
                    <a:pt x="1003" y="1043"/>
                  </a:lnTo>
                  <a:lnTo>
                    <a:pt x="1003" y="1043"/>
                  </a:lnTo>
                  <a:lnTo>
                    <a:pt x="1001" y="1043"/>
                  </a:lnTo>
                  <a:lnTo>
                    <a:pt x="994" y="1044"/>
                  </a:lnTo>
                  <a:lnTo>
                    <a:pt x="984" y="1046"/>
                  </a:lnTo>
                  <a:lnTo>
                    <a:pt x="972" y="1048"/>
                  </a:lnTo>
                  <a:lnTo>
                    <a:pt x="958" y="1051"/>
                  </a:lnTo>
                  <a:lnTo>
                    <a:pt x="945" y="1056"/>
                  </a:lnTo>
                  <a:lnTo>
                    <a:pt x="934" y="1063"/>
                  </a:lnTo>
                  <a:lnTo>
                    <a:pt x="924" y="1071"/>
                  </a:lnTo>
                  <a:lnTo>
                    <a:pt x="924" y="1071"/>
                  </a:lnTo>
                  <a:lnTo>
                    <a:pt x="914" y="1078"/>
                  </a:lnTo>
                  <a:lnTo>
                    <a:pt x="902" y="1083"/>
                  </a:lnTo>
                  <a:lnTo>
                    <a:pt x="890" y="1083"/>
                  </a:lnTo>
                  <a:lnTo>
                    <a:pt x="878" y="1080"/>
                  </a:lnTo>
                  <a:lnTo>
                    <a:pt x="866" y="1077"/>
                  </a:lnTo>
                  <a:lnTo>
                    <a:pt x="857" y="1072"/>
                  </a:lnTo>
                  <a:lnTo>
                    <a:pt x="850" y="1065"/>
                  </a:lnTo>
                  <a:lnTo>
                    <a:pt x="848" y="1060"/>
                  </a:lnTo>
                  <a:lnTo>
                    <a:pt x="848" y="1060"/>
                  </a:lnTo>
                  <a:lnTo>
                    <a:pt x="848" y="1054"/>
                  </a:lnTo>
                  <a:lnTo>
                    <a:pt x="847" y="1047"/>
                  </a:lnTo>
                  <a:lnTo>
                    <a:pt x="846" y="1041"/>
                  </a:lnTo>
                  <a:lnTo>
                    <a:pt x="843" y="1036"/>
                  </a:lnTo>
                  <a:lnTo>
                    <a:pt x="840" y="1034"/>
                  </a:lnTo>
                  <a:lnTo>
                    <a:pt x="835" y="1034"/>
                  </a:lnTo>
                  <a:lnTo>
                    <a:pt x="828" y="1036"/>
                  </a:lnTo>
                  <a:lnTo>
                    <a:pt x="820" y="1043"/>
                  </a:lnTo>
                  <a:lnTo>
                    <a:pt x="820" y="1043"/>
                  </a:lnTo>
                  <a:lnTo>
                    <a:pt x="810" y="1050"/>
                  </a:lnTo>
                  <a:lnTo>
                    <a:pt x="798" y="1056"/>
                  </a:lnTo>
                  <a:lnTo>
                    <a:pt x="786" y="1061"/>
                  </a:lnTo>
                  <a:lnTo>
                    <a:pt x="775" y="1063"/>
                  </a:lnTo>
                  <a:lnTo>
                    <a:pt x="763" y="1064"/>
                  </a:lnTo>
                  <a:lnTo>
                    <a:pt x="752" y="1063"/>
                  </a:lnTo>
                  <a:lnTo>
                    <a:pt x="742" y="1060"/>
                  </a:lnTo>
                  <a:lnTo>
                    <a:pt x="734" y="1053"/>
                  </a:lnTo>
                  <a:lnTo>
                    <a:pt x="734" y="1053"/>
                  </a:lnTo>
                  <a:lnTo>
                    <a:pt x="726" y="1044"/>
                  </a:lnTo>
                  <a:lnTo>
                    <a:pt x="717" y="1039"/>
                  </a:lnTo>
                  <a:lnTo>
                    <a:pt x="708" y="1033"/>
                  </a:lnTo>
                  <a:lnTo>
                    <a:pt x="700" y="1028"/>
                  </a:lnTo>
                  <a:lnTo>
                    <a:pt x="690" y="1024"/>
                  </a:lnTo>
                  <a:lnTo>
                    <a:pt x="681" y="1020"/>
                  </a:lnTo>
                  <a:lnTo>
                    <a:pt x="674" y="1016"/>
                  </a:lnTo>
                  <a:lnTo>
                    <a:pt x="667" y="1011"/>
                  </a:lnTo>
                  <a:lnTo>
                    <a:pt x="667" y="1011"/>
                  </a:lnTo>
                  <a:lnTo>
                    <a:pt x="662" y="1002"/>
                  </a:lnTo>
                  <a:lnTo>
                    <a:pt x="661" y="987"/>
                  </a:lnTo>
                  <a:lnTo>
                    <a:pt x="662" y="968"/>
                  </a:lnTo>
                  <a:lnTo>
                    <a:pt x="662" y="948"/>
                  </a:lnTo>
                  <a:lnTo>
                    <a:pt x="661" y="931"/>
                  </a:lnTo>
                  <a:lnTo>
                    <a:pt x="658" y="917"/>
                  </a:lnTo>
                  <a:lnTo>
                    <a:pt x="650" y="909"/>
                  </a:lnTo>
                  <a:lnTo>
                    <a:pt x="637" y="909"/>
                  </a:lnTo>
                  <a:lnTo>
                    <a:pt x="637" y="909"/>
                  </a:lnTo>
                  <a:lnTo>
                    <a:pt x="621" y="913"/>
                  </a:lnTo>
                  <a:lnTo>
                    <a:pt x="603" y="919"/>
                  </a:lnTo>
                  <a:lnTo>
                    <a:pt x="588" y="924"/>
                  </a:lnTo>
                  <a:lnTo>
                    <a:pt x="572" y="929"/>
                  </a:lnTo>
                  <a:lnTo>
                    <a:pt x="558" y="931"/>
                  </a:lnTo>
                  <a:lnTo>
                    <a:pt x="544" y="932"/>
                  </a:lnTo>
                  <a:lnTo>
                    <a:pt x="533" y="930"/>
                  </a:lnTo>
                  <a:lnTo>
                    <a:pt x="523" y="925"/>
                  </a:lnTo>
                  <a:lnTo>
                    <a:pt x="523" y="925"/>
                  </a:lnTo>
                  <a:lnTo>
                    <a:pt x="514" y="917"/>
                  </a:lnTo>
                  <a:lnTo>
                    <a:pt x="506" y="908"/>
                  </a:lnTo>
                  <a:lnTo>
                    <a:pt x="497" y="900"/>
                  </a:lnTo>
                  <a:lnTo>
                    <a:pt x="489" y="889"/>
                  </a:lnTo>
                  <a:lnTo>
                    <a:pt x="482" y="880"/>
                  </a:lnTo>
                  <a:lnTo>
                    <a:pt x="475" y="871"/>
                  </a:lnTo>
                  <a:lnTo>
                    <a:pt x="468" y="860"/>
                  </a:lnTo>
                  <a:lnTo>
                    <a:pt x="463" y="851"/>
                  </a:lnTo>
                  <a:lnTo>
                    <a:pt x="463" y="851"/>
                  </a:lnTo>
                  <a:lnTo>
                    <a:pt x="456" y="843"/>
                  </a:lnTo>
                  <a:lnTo>
                    <a:pt x="446" y="836"/>
                  </a:lnTo>
                  <a:lnTo>
                    <a:pt x="431" y="832"/>
                  </a:lnTo>
                  <a:lnTo>
                    <a:pt x="413" y="830"/>
                  </a:lnTo>
                  <a:lnTo>
                    <a:pt x="397" y="831"/>
                  </a:lnTo>
                  <a:lnTo>
                    <a:pt x="381" y="836"/>
                  </a:lnTo>
                  <a:lnTo>
                    <a:pt x="368" y="843"/>
                  </a:lnTo>
                  <a:lnTo>
                    <a:pt x="359" y="853"/>
                  </a:lnTo>
                  <a:lnTo>
                    <a:pt x="359" y="853"/>
                  </a:lnTo>
                  <a:lnTo>
                    <a:pt x="351" y="865"/>
                  </a:lnTo>
                  <a:lnTo>
                    <a:pt x="340" y="875"/>
                  </a:lnTo>
                  <a:lnTo>
                    <a:pt x="328" y="886"/>
                  </a:lnTo>
                  <a:lnTo>
                    <a:pt x="317" y="896"/>
                  </a:lnTo>
                  <a:lnTo>
                    <a:pt x="306" y="907"/>
                  </a:lnTo>
                  <a:lnTo>
                    <a:pt x="297" y="918"/>
                  </a:lnTo>
                  <a:lnTo>
                    <a:pt x="293" y="931"/>
                  </a:lnTo>
                  <a:lnTo>
                    <a:pt x="291" y="946"/>
                  </a:lnTo>
                  <a:lnTo>
                    <a:pt x="291" y="946"/>
                  </a:lnTo>
                  <a:lnTo>
                    <a:pt x="291" y="962"/>
                  </a:lnTo>
                  <a:lnTo>
                    <a:pt x="288" y="978"/>
                  </a:lnTo>
                  <a:lnTo>
                    <a:pt x="283" y="995"/>
                  </a:lnTo>
                  <a:lnTo>
                    <a:pt x="276" y="1010"/>
                  </a:lnTo>
                  <a:lnTo>
                    <a:pt x="268" y="1024"/>
                  </a:lnTo>
                  <a:lnTo>
                    <a:pt x="258" y="1035"/>
                  </a:lnTo>
                  <a:lnTo>
                    <a:pt x="246" y="1043"/>
                  </a:lnTo>
                  <a:lnTo>
                    <a:pt x="233" y="1048"/>
                  </a:lnTo>
                  <a:lnTo>
                    <a:pt x="233" y="1048"/>
                  </a:lnTo>
                  <a:lnTo>
                    <a:pt x="221" y="1051"/>
                  </a:lnTo>
                  <a:lnTo>
                    <a:pt x="208" y="1055"/>
                  </a:lnTo>
                  <a:lnTo>
                    <a:pt x="196" y="1058"/>
                  </a:lnTo>
                  <a:lnTo>
                    <a:pt x="184" y="1061"/>
                  </a:lnTo>
                  <a:lnTo>
                    <a:pt x="168" y="1061"/>
                  </a:lnTo>
                  <a:lnTo>
                    <a:pt x="153" y="1057"/>
                  </a:lnTo>
                  <a:lnTo>
                    <a:pt x="136" y="1050"/>
                  </a:lnTo>
                  <a:lnTo>
                    <a:pt x="115" y="1039"/>
                  </a:lnTo>
                  <a:lnTo>
                    <a:pt x="115" y="1039"/>
                  </a:lnTo>
                  <a:lnTo>
                    <a:pt x="104" y="1031"/>
                  </a:lnTo>
                  <a:lnTo>
                    <a:pt x="90" y="1024"/>
                  </a:lnTo>
                  <a:lnTo>
                    <a:pt x="76" y="1016"/>
                  </a:lnTo>
                  <a:lnTo>
                    <a:pt x="61" y="1009"/>
                  </a:lnTo>
                  <a:lnTo>
                    <a:pt x="46" y="1002"/>
                  </a:lnTo>
                  <a:lnTo>
                    <a:pt x="29" y="995"/>
                  </a:lnTo>
                  <a:lnTo>
                    <a:pt x="14" y="988"/>
                  </a:lnTo>
                  <a:lnTo>
                    <a:pt x="0" y="981"/>
                  </a:lnTo>
                  <a:lnTo>
                    <a:pt x="0" y="981"/>
                  </a:lnTo>
                  <a:lnTo>
                    <a:pt x="3" y="976"/>
                  </a:lnTo>
                  <a:lnTo>
                    <a:pt x="5" y="970"/>
                  </a:lnTo>
                  <a:lnTo>
                    <a:pt x="7" y="966"/>
                  </a:lnTo>
                  <a:lnTo>
                    <a:pt x="10" y="961"/>
                  </a:lnTo>
                  <a:lnTo>
                    <a:pt x="13" y="956"/>
                  </a:lnTo>
                  <a:lnTo>
                    <a:pt x="18" y="952"/>
                  </a:lnTo>
                  <a:lnTo>
                    <a:pt x="24" y="948"/>
                  </a:lnTo>
                  <a:lnTo>
                    <a:pt x="29" y="945"/>
                  </a:lnTo>
                  <a:lnTo>
                    <a:pt x="29" y="945"/>
                  </a:lnTo>
                  <a:lnTo>
                    <a:pt x="40" y="940"/>
                  </a:lnTo>
                  <a:lnTo>
                    <a:pt x="48" y="934"/>
                  </a:lnTo>
                  <a:lnTo>
                    <a:pt x="53" y="929"/>
                  </a:lnTo>
                  <a:lnTo>
                    <a:pt x="56" y="922"/>
                  </a:lnTo>
                  <a:lnTo>
                    <a:pt x="57" y="916"/>
                  </a:lnTo>
                  <a:lnTo>
                    <a:pt x="58" y="909"/>
                  </a:lnTo>
                  <a:lnTo>
                    <a:pt x="58" y="902"/>
                  </a:lnTo>
                  <a:lnTo>
                    <a:pt x="58" y="896"/>
                  </a:lnTo>
                  <a:lnTo>
                    <a:pt x="58" y="896"/>
                  </a:lnTo>
                  <a:lnTo>
                    <a:pt x="58" y="890"/>
                  </a:lnTo>
                  <a:lnTo>
                    <a:pt x="58" y="883"/>
                  </a:lnTo>
                  <a:lnTo>
                    <a:pt x="57" y="876"/>
                  </a:lnTo>
                  <a:lnTo>
                    <a:pt x="58" y="869"/>
                  </a:lnTo>
                  <a:lnTo>
                    <a:pt x="60" y="864"/>
                  </a:lnTo>
                  <a:lnTo>
                    <a:pt x="63" y="858"/>
                  </a:lnTo>
                  <a:lnTo>
                    <a:pt x="68" y="852"/>
                  </a:lnTo>
                  <a:lnTo>
                    <a:pt x="75" y="849"/>
                  </a:lnTo>
                  <a:lnTo>
                    <a:pt x="75" y="849"/>
                  </a:lnTo>
                  <a:lnTo>
                    <a:pt x="82" y="844"/>
                  </a:lnTo>
                  <a:lnTo>
                    <a:pt x="85" y="838"/>
                  </a:lnTo>
                  <a:lnTo>
                    <a:pt x="86" y="830"/>
                  </a:lnTo>
                  <a:lnTo>
                    <a:pt x="87" y="822"/>
                  </a:lnTo>
                  <a:lnTo>
                    <a:pt x="88" y="813"/>
                  </a:lnTo>
                  <a:lnTo>
                    <a:pt x="90" y="804"/>
                  </a:lnTo>
                  <a:lnTo>
                    <a:pt x="93" y="798"/>
                  </a:lnTo>
                  <a:lnTo>
                    <a:pt x="100" y="791"/>
                  </a:lnTo>
                  <a:lnTo>
                    <a:pt x="100" y="791"/>
                  </a:lnTo>
                  <a:lnTo>
                    <a:pt x="109" y="786"/>
                  </a:lnTo>
                  <a:lnTo>
                    <a:pt x="119" y="784"/>
                  </a:lnTo>
                  <a:lnTo>
                    <a:pt x="129" y="784"/>
                  </a:lnTo>
                  <a:lnTo>
                    <a:pt x="138" y="782"/>
                  </a:lnTo>
                  <a:lnTo>
                    <a:pt x="149" y="782"/>
                  </a:lnTo>
                  <a:lnTo>
                    <a:pt x="158" y="781"/>
                  </a:lnTo>
                  <a:lnTo>
                    <a:pt x="166" y="778"/>
                  </a:lnTo>
                  <a:lnTo>
                    <a:pt x="173" y="772"/>
                  </a:lnTo>
                  <a:lnTo>
                    <a:pt x="173" y="772"/>
                  </a:lnTo>
                  <a:lnTo>
                    <a:pt x="180" y="766"/>
                  </a:lnTo>
                  <a:lnTo>
                    <a:pt x="187" y="763"/>
                  </a:lnTo>
                  <a:lnTo>
                    <a:pt x="196" y="760"/>
                  </a:lnTo>
                  <a:lnTo>
                    <a:pt x="204" y="758"/>
                  </a:lnTo>
                  <a:lnTo>
                    <a:pt x="214" y="757"/>
                  </a:lnTo>
                  <a:lnTo>
                    <a:pt x="223" y="755"/>
                  </a:lnTo>
                  <a:lnTo>
                    <a:pt x="231" y="750"/>
                  </a:lnTo>
                  <a:lnTo>
                    <a:pt x="239" y="743"/>
                  </a:lnTo>
                  <a:lnTo>
                    <a:pt x="239" y="743"/>
                  </a:lnTo>
                  <a:lnTo>
                    <a:pt x="245" y="735"/>
                  </a:lnTo>
                  <a:lnTo>
                    <a:pt x="250" y="727"/>
                  </a:lnTo>
                  <a:lnTo>
                    <a:pt x="252" y="720"/>
                  </a:lnTo>
                  <a:lnTo>
                    <a:pt x="252" y="714"/>
                  </a:lnTo>
                  <a:lnTo>
                    <a:pt x="250" y="708"/>
                  </a:lnTo>
                  <a:lnTo>
                    <a:pt x="246" y="705"/>
                  </a:lnTo>
                  <a:lnTo>
                    <a:pt x="240" y="702"/>
                  </a:lnTo>
                  <a:lnTo>
                    <a:pt x="233" y="701"/>
                  </a:lnTo>
                  <a:lnTo>
                    <a:pt x="233" y="701"/>
                  </a:lnTo>
                  <a:lnTo>
                    <a:pt x="225" y="700"/>
                  </a:lnTo>
                  <a:lnTo>
                    <a:pt x="216" y="697"/>
                  </a:lnTo>
                  <a:lnTo>
                    <a:pt x="207" y="693"/>
                  </a:lnTo>
                  <a:lnTo>
                    <a:pt x="196" y="689"/>
                  </a:lnTo>
                  <a:lnTo>
                    <a:pt x="186" y="685"/>
                  </a:lnTo>
                  <a:lnTo>
                    <a:pt x="174" y="684"/>
                  </a:lnTo>
                  <a:lnTo>
                    <a:pt x="163" y="684"/>
                  </a:lnTo>
                  <a:lnTo>
                    <a:pt x="151" y="689"/>
                  </a:lnTo>
                  <a:lnTo>
                    <a:pt x="151" y="689"/>
                  </a:lnTo>
                  <a:lnTo>
                    <a:pt x="140" y="693"/>
                  </a:lnTo>
                  <a:lnTo>
                    <a:pt x="128" y="697"/>
                  </a:lnTo>
                  <a:lnTo>
                    <a:pt x="117" y="699"/>
                  </a:lnTo>
                  <a:lnTo>
                    <a:pt x="107" y="699"/>
                  </a:lnTo>
                  <a:lnTo>
                    <a:pt x="97" y="698"/>
                  </a:lnTo>
                  <a:lnTo>
                    <a:pt x="86" y="697"/>
                  </a:lnTo>
                  <a:lnTo>
                    <a:pt x="76" y="694"/>
                  </a:lnTo>
                  <a:lnTo>
                    <a:pt x="65" y="692"/>
                  </a:lnTo>
                  <a:lnTo>
                    <a:pt x="65" y="692"/>
                  </a:lnTo>
                  <a:lnTo>
                    <a:pt x="57" y="690"/>
                  </a:lnTo>
                  <a:lnTo>
                    <a:pt x="54" y="690"/>
                  </a:lnTo>
                  <a:lnTo>
                    <a:pt x="55" y="689"/>
                  </a:lnTo>
                  <a:lnTo>
                    <a:pt x="61" y="687"/>
                  </a:lnTo>
                  <a:lnTo>
                    <a:pt x="68" y="686"/>
                  </a:lnTo>
                  <a:lnTo>
                    <a:pt x="77" y="682"/>
                  </a:lnTo>
                  <a:lnTo>
                    <a:pt x="88" y="673"/>
                  </a:lnTo>
                  <a:lnTo>
                    <a:pt x="100" y="663"/>
                  </a:lnTo>
                  <a:lnTo>
                    <a:pt x="100" y="663"/>
                  </a:lnTo>
                  <a:lnTo>
                    <a:pt x="111" y="651"/>
                  </a:lnTo>
                  <a:lnTo>
                    <a:pt x="116" y="641"/>
                  </a:lnTo>
                  <a:lnTo>
                    <a:pt x="122" y="632"/>
                  </a:lnTo>
                  <a:lnTo>
                    <a:pt x="126" y="624"/>
                  </a:lnTo>
                  <a:lnTo>
                    <a:pt x="130" y="617"/>
                  </a:lnTo>
                  <a:lnTo>
                    <a:pt x="136" y="610"/>
                  </a:lnTo>
                  <a:lnTo>
                    <a:pt x="145" y="602"/>
                  </a:lnTo>
                  <a:lnTo>
                    <a:pt x="157" y="592"/>
                  </a:lnTo>
                  <a:lnTo>
                    <a:pt x="157" y="592"/>
                  </a:lnTo>
                  <a:lnTo>
                    <a:pt x="168" y="582"/>
                  </a:lnTo>
                  <a:lnTo>
                    <a:pt x="177" y="573"/>
                  </a:lnTo>
                  <a:lnTo>
                    <a:pt x="181" y="562"/>
                  </a:lnTo>
                  <a:lnTo>
                    <a:pt x="184" y="553"/>
                  </a:lnTo>
                  <a:lnTo>
                    <a:pt x="187" y="545"/>
                  </a:lnTo>
                  <a:lnTo>
                    <a:pt x="193" y="539"/>
                  </a:lnTo>
                  <a:lnTo>
                    <a:pt x="201" y="536"/>
                  </a:lnTo>
                  <a:lnTo>
                    <a:pt x="214" y="536"/>
                  </a:lnTo>
                  <a:lnTo>
                    <a:pt x="214" y="536"/>
                  </a:lnTo>
                  <a:lnTo>
                    <a:pt x="228" y="537"/>
                  </a:lnTo>
                  <a:lnTo>
                    <a:pt x="237" y="537"/>
                  </a:lnTo>
                  <a:lnTo>
                    <a:pt x="243" y="536"/>
                  </a:lnTo>
                  <a:lnTo>
                    <a:pt x="245" y="534"/>
                  </a:lnTo>
                  <a:lnTo>
                    <a:pt x="246" y="531"/>
                  </a:lnTo>
                  <a:lnTo>
                    <a:pt x="245" y="527"/>
                  </a:lnTo>
                  <a:lnTo>
                    <a:pt x="244" y="522"/>
                  </a:lnTo>
                  <a:lnTo>
                    <a:pt x="243" y="516"/>
                  </a:lnTo>
                  <a:lnTo>
                    <a:pt x="243" y="516"/>
                  </a:lnTo>
                  <a:lnTo>
                    <a:pt x="242" y="508"/>
                  </a:lnTo>
                  <a:lnTo>
                    <a:pt x="239" y="497"/>
                  </a:lnTo>
                  <a:lnTo>
                    <a:pt x="239" y="486"/>
                  </a:lnTo>
                  <a:lnTo>
                    <a:pt x="239" y="474"/>
                  </a:lnTo>
                  <a:lnTo>
                    <a:pt x="240" y="461"/>
                  </a:lnTo>
                  <a:lnTo>
                    <a:pt x="244" y="451"/>
                  </a:lnTo>
                  <a:lnTo>
                    <a:pt x="250" y="440"/>
                  </a:lnTo>
                  <a:lnTo>
                    <a:pt x="259" y="433"/>
                  </a:lnTo>
                  <a:lnTo>
                    <a:pt x="259" y="433"/>
                  </a:lnTo>
                  <a:lnTo>
                    <a:pt x="268" y="428"/>
                  </a:lnTo>
                  <a:lnTo>
                    <a:pt x="276" y="421"/>
                  </a:lnTo>
                  <a:lnTo>
                    <a:pt x="283" y="415"/>
                  </a:lnTo>
                  <a:lnTo>
                    <a:pt x="289" y="409"/>
                  </a:lnTo>
                  <a:lnTo>
                    <a:pt x="294" y="406"/>
                  </a:lnTo>
                  <a:lnTo>
                    <a:pt x="301" y="404"/>
                  </a:lnTo>
                  <a:lnTo>
                    <a:pt x="308" y="406"/>
                  </a:lnTo>
                  <a:lnTo>
                    <a:pt x="316" y="410"/>
                  </a:lnTo>
                  <a:lnTo>
                    <a:pt x="316" y="410"/>
                  </a:lnTo>
                  <a:lnTo>
                    <a:pt x="325" y="416"/>
                  </a:lnTo>
                  <a:lnTo>
                    <a:pt x="332" y="420"/>
                  </a:lnTo>
                  <a:lnTo>
                    <a:pt x="339" y="421"/>
                  </a:lnTo>
                  <a:lnTo>
                    <a:pt x="345" y="421"/>
                  </a:lnTo>
                  <a:lnTo>
                    <a:pt x="349" y="420"/>
                  </a:lnTo>
                  <a:lnTo>
                    <a:pt x="353" y="417"/>
                  </a:lnTo>
                  <a:lnTo>
                    <a:pt x="355" y="414"/>
                  </a:lnTo>
                  <a:lnTo>
                    <a:pt x="357" y="408"/>
                  </a:lnTo>
                  <a:lnTo>
                    <a:pt x="357" y="408"/>
                  </a:lnTo>
                  <a:lnTo>
                    <a:pt x="360" y="401"/>
                  </a:lnTo>
                  <a:lnTo>
                    <a:pt x="364" y="394"/>
                  </a:lnTo>
                  <a:lnTo>
                    <a:pt x="370" y="386"/>
                  </a:lnTo>
                  <a:lnTo>
                    <a:pt x="376" y="378"/>
                  </a:lnTo>
                  <a:lnTo>
                    <a:pt x="381" y="370"/>
                  </a:lnTo>
                  <a:lnTo>
                    <a:pt x="383" y="362"/>
                  </a:lnTo>
                  <a:lnTo>
                    <a:pt x="382" y="353"/>
                  </a:lnTo>
                  <a:lnTo>
                    <a:pt x="376" y="347"/>
                  </a:lnTo>
                  <a:lnTo>
                    <a:pt x="376" y="347"/>
                  </a:lnTo>
                  <a:lnTo>
                    <a:pt x="369" y="340"/>
                  </a:lnTo>
                  <a:lnTo>
                    <a:pt x="362" y="335"/>
                  </a:lnTo>
                  <a:lnTo>
                    <a:pt x="356" y="330"/>
                  </a:lnTo>
                  <a:lnTo>
                    <a:pt x="351" y="327"/>
                  </a:lnTo>
                  <a:lnTo>
                    <a:pt x="342" y="324"/>
                  </a:lnTo>
                  <a:lnTo>
                    <a:pt x="333" y="322"/>
                  </a:lnTo>
                  <a:lnTo>
                    <a:pt x="320" y="320"/>
                  </a:lnTo>
                  <a:lnTo>
                    <a:pt x="303" y="319"/>
                  </a:lnTo>
                  <a:lnTo>
                    <a:pt x="303" y="319"/>
                  </a:lnTo>
                  <a:lnTo>
                    <a:pt x="283" y="318"/>
                  </a:lnTo>
                  <a:lnTo>
                    <a:pt x="261" y="315"/>
                  </a:lnTo>
                  <a:lnTo>
                    <a:pt x="242" y="312"/>
                  </a:lnTo>
                  <a:lnTo>
                    <a:pt x="222" y="308"/>
                  </a:lnTo>
                  <a:lnTo>
                    <a:pt x="207" y="304"/>
                  </a:lnTo>
                  <a:lnTo>
                    <a:pt x="195" y="297"/>
                  </a:lnTo>
                  <a:lnTo>
                    <a:pt x="189" y="290"/>
                  </a:lnTo>
                  <a:lnTo>
                    <a:pt x="192" y="280"/>
                  </a:lnTo>
                  <a:lnTo>
                    <a:pt x="192" y="280"/>
                  </a:lnTo>
                  <a:lnTo>
                    <a:pt x="200" y="270"/>
                  </a:lnTo>
                  <a:lnTo>
                    <a:pt x="211" y="258"/>
                  </a:lnTo>
                  <a:lnTo>
                    <a:pt x="225" y="247"/>
                  </a:lnTo>
                  <a:lnTo>
                    <a:pt x="239" y="236"/>
                  </a:lnTo>
                  <a:lnTo>
                    <a:pt x="254" y="226"/>
                  </a:lnTo>
                  <a:lnTo>
                    <a:pt x="269" y="219"/>
                  </a:lnTo>
                  <a:lnTo>
                    <a:pt x="281" y="214"/>
                  </a:lnTo>
                  <a:lnTo>
                    <a:pt x="290" y="213"/>
                  </a:lnTo>
                  <a:lnTo>
                    <a:pt x="290" y="213"/>
                  </a:lnTo>
                  <a:lnTo>
                    <a:pt x="298" y="212"/>
                  </a:lnTo>
                  <a:lnTo>
                    <a:pt x="306" y="209"/>
                  </a:lnTo>
                  <a:lnTo>
                    <a:pt x="315" y="203"/>
                  </a:lnTo>
                  <a:lnTo>
                    <a:pt x="322" y="196"/>
                  </a:lnTo>
                  <a:lnTo>
                    <a:pt x="328" y="189"/>
                  </a:lnTo>
                  <a:lnTo>
                    <a:pt x="334" y="183"/>
                  </a:lnTo>
                  <a:lnTo>
                    <a:pt x="338" y="178"/>
                  </a:lnTo>
                  <a:lnTo>
                    <a:pt x="339" y="177"/>
                  </a:lnTo>
                  <a:lnTo>
                    <a:pt x="339" y="177"/>
                  </a:lnTo>
                  <a:lnTo>
                    <a:pt x="334" y="176"/>
                  </a:lnTo>
                  <a:lnTo>
                    <a:pt x="323" y="171"/>
                  </a:lnTo>
                  <a:lnTo>
                    <a:pt x="311" y="163"/>
                  </a:lnTo>
                  <a:lnTo>
                    <a:pt x="306" y="152"/>
                  </a:lnTo>
                  <a:lnTo>
                    <a:pt x="306" y="152"/>
                  </a:lnTo>
                  <a:lnTo>
                    <a:pt x="306" y="145"/>
                  </a:lnTo>
                  <a:lnTo>
                    <a:pt x="306" y="139"/>
                  </a:lnTo>
                  <a:lnTo>
                    <a:pt x="306" y="134"/>
                  </a:lnTo>
                  <a:lnTo>
                    <a:pt x="305" y="129"/>
                  </a:lnTo>
                  <a:lnTo>
                    <a:pt x="302" y="125"/>
                  </a:lnTo>
                  <a:lnTo>
                    <a:pt x="296" y="120"/>
                  </a:lnTo>
                  <a:lnTo>
                    <a:pt x="288" y="117"/>
                  </a:lnTo>
                  <a:lnTo>
                    <a:pt x="275" y="113"/>
                  </a:lnTo>
                  <a:lnTo>
                    <a:pt x="275" y="113"/>
                  </a:lnTo>
                  <a:lnTo>
                    <a:pt x="272" y="113"/>
                  </a:lnTo>
                  <a:lnTo>
                    <a:pt x="268" y="112"/>
                  </a:lnTo>
                  <a:lnTo>
                    <a:pt x="265" y="111"/>
                  </a:lnTo>
                  <a:lnTo>
                    <a:pt x="262" y="110"/>
                  </a:lnTo>
                  <a:lnTo>
                    <a:pt x="262" y="110"/>
                  </a:lnTo>
                  <a:lnTo>
                    <a:pt x="286" y="103"/>
                  </a:lnTo>
                  <a:lnTo>
                    <a:pt x="306" y="97"/>
                  </a:lnTo>
                  <a:lnTo>
                    <a:pt x="323" y="90"/>
                  </a:lnTo>
                  <a:lnTo>
                    <a:pt x="335" y="83"/>
                  </a:lnTo>
                  <a:lnTo>
                    <a:pt x="347" y="79"/>
                  </a:lnTo>
                  <a:lnTo>
                    <a:pt x="355" y="74"/>
                  </a:lnTo>
                  <a:lnTo>
                    <a:pt x="362" y="72"/>
                  </a:lnTo>
                  <a:lnTo>
                    <a:pt x="367" y="72"/>
                  </a:lnTo>
                  <a:lnTo>
                    <a:pt x="367" y="72"/>
                  </a:lnTo>
                  <a:lnTo>
                    <a:pt x="373" y="72"/>
                  </a:lnTo>
                  <a:lnTo>
                    <a:pt x="380" y="71"/>
                  </a:lnTo>
                  <a:lnTo>
                    <a:pt x="385" y="69"/>
                  </a:lnTo>
                  <a:lnTo>
                    <a:pt x="392" y="66"/>
                  </a:lnTo>
                  <a:lnTo>
                    <a:pt x="399" y="62"/>
                  </a:lnTo>
                  <a:lnTo>
                    <a:pt x="405" y="58"/>
                  </a:lnTo>
                  <a:lnTo>
                    <a:pt x="412" y="53"/>
                  </a:lnTo>
                  <a:lnTo>
                    <a:pt x="418" y="49"/>
                  </a:lnTo>
                  <a:lnTo>
                    <a:pt x="418" y="49"/>
                  </a:lnTo>
                  <a:lnTo>
                    <a:pt x="425" y="44"/>
                  </a:lnTo>
                  <a:lnTo>
                    <a:pt x="432" y="40"/>
                  </a:lnTo>
                  <a:lnTo>
                    <a:pt x="440" y="37"/>
                  </a:lnTo>
                  <a:lnTo>
                    <a:pt x="449" y="35"/>
                  </a:lnTo>
                  <a:lnTo>
                    <a:pt x="456" y="33"/>
                  </a:lnTo>
                  <a:lnTo>
                    <a:pt x="464" y="35"/>
                  </a:lnTo>
                  <a:lnTo>
                    <a:pt x="471" y="36"/>
                  </a:lnTo>
                  <a:lnTo>
                    <a:pt x="476" y="39"/>
                  </a:lnTo>
                  <a:lnTo>
                    <a:pt x="476" y="39"/>
                  </a:lnTo>
                  <a:lnTo>
                    <a:pt x="482" y="45"/>
                  </a:lnTo>
                  <a:lnTo>
                    <a:pt x="490" y="52"/>
                  </a:lnTo>
                  <a:lnTo>
                    <a:pt x="499" y="58"/>
                  </a:lnTo>
                  <a:lnTo>
                    <a:pt x="509" y="64"/>
                  </a:lnTo>
                  <a:lnTo>
                    <a:pt x="520" y="67"/>
                  </a:lnTo>
                  <a:lnTo>
                    <a:pt x="529" y="67"/>
                  </a:lnTo>
                  <a:lnTo>
                    <a:pt x="537" y="65"/>
                  </a:lnTo>
                  <a:lnTo>
                    <a:pt x="543" y="58"/>
                  </a:lnTo>
                  <a:lnTo>
                    <a:pt x="543" y="58"/>
                  </a:lnTo>
                  <a:lnTo>
                    <a:pt x="549" y="50"/>
                  </a:lnTo>
                  <a:lnTo>
                    <a:pt x="557" y="44"/>
                  </a:lnTo>
                  <a:lnTo>
                    <a:pt x="565" y="39"/>
                  </a:lnTo>
                  <a:lnTo>
                    <a:pt x="575" y="35"/>
                  </a:lnTo>
                  <a:lnTo>
                    <a:pt x="585" y="31"/>
                  </a:lnTo>
                  <a:lnTo>
                    <a:pt x="594" y="27"/>
                  </a:lnTo>
                  <a:lnTo>
                    <a:pt x="601" y="21"/>
                  </a:lnTo>
                  <a:lnTo>
                    <a:pt x="606" y="14"/>
                  </a:lnTo>
                  <a:lnTo>
                    <a:pt x="606" y="14"/>
                  </a:lnTo>
                  <a:lnTo>
                    <a:pt x="610" y="7"/>
                  </a:lnTo>
                  <a:lnTo>
                    <a:pt x="617" y="2"/>
                  </a:lnTo>
                  <a:lnTo>
                    <a:pt x="626" y="0"/>
                  </a:lnTo>
                  <a:lnTo>
                    <a:pt x="636" y="0"/>
                  </a:lnTo>
                  <a:lnTo>
                    <a:pt x="645" y="2"/>
                  </a:lnTo>
                  <a:lnTo>
                    <a:pt x="654" y="7"/>
                  </a:lnTo>
                  <a:lnTo>
                    <a:pt x="661" y="14"/>
                  </a:lnTo>
                  <a:lnTo>
                    <a:pt x="666" y="23"/>
                  </a:lnTo>
                  <a:lnTo>
                    <a:pt x="666" y="23"/>
                  </a:lnTo>
                  <a:lnTo>
                    <a:pt x="671" y="32"/>
                  </a:lnTo>
                  <a:lnTo>
                    <a:pt x="676" y="38"/>
                  </a:lnTo>
                  <a:lnTo>
                    <a:pt x="684" y="42"/>
                  </a:lnTo>
                  <a:lnTo>
                    <a:pt x="694" y="44"/>
                  </a:lnTo>
                  <a:lnTo>
                    <a:pt x="704" y="44"/>
                  </a:lnTo>
                  <a:lnTo>
                    <a:pt x="715" y="45"/>
                  </a:lnTo>
                  <a:lnTo>
                    <a:pt x="727" y="46"/>
                  </a:lnTo>
                  <a:lnTo>
                    <a:pt x="740" y="49"/>
                  </a:lnTo>
                  <a:lnTo>
                    <a:pt x="740" y="49"/>
                  </a:lnTo>
                  <a:lnTo>
                    <a:pt x="754" y="52"/>
                  </a:lnTo>
                  <a:lnTo>
                    <a:pt x="768" y="57"/>
                  </a:lnTo>
                  <a:lnTo>
                    <a:pt x="782" y="60"/>
                  </a:lnTo>
                  <a:lnTo>
                    <a:pt x="796" y="64"/>
                  </a:lnTo>
                  <a:lnTo>
                    <a:pt x="809" y="65"/>
                  </a:lnTo>
                  <a:lnTo>
                    <a:pt x="821" y="62"/>
                  </a:lnTo>
                  <a:lnTo>
                    <a:pt x="833" y="58"/>
                  </a:lnTo>
                  <a:lnTo>
                    <a:pt x="842" y="49"/>
                  </a:lnTo>
                  <a:lnTo>
                    <a:pt x="842" y="49"/>
                  </a:lnTo>
                  <a:lnTo>
                    <a:pt x="851" y="40"/>
                  </a:lnTo>
                  <a:lnTo>
                    <a:pt x="864" y="35"/>
                  </a:lnTo>
                  <a:lnTo>
                    <a:pt x="878" y="32"/>
                  </a:lnTo>
                  <a:lnTo>
                    <a:pt x="893" y="32"/>
                  </a:lnTo>
                  <a:lnTo>
                    <a:pt x="908" y="33"/>
                  </a:lnTo>
                  <a:lnTo>
                    <a:pt x="923" y="36"/>
                  </a:lnTo>
                  <a:lnTo>
                    <a:pt x="936" y="38"/>
                  </a:lnTo>
                  <a:lnTo>
                    <a:pt x="946" y="39"/>
                  </a:lnTo>
                  <a:lnTo>
                    <a:pt x="946" y="39"/>
                  </a:lnTo>
                  <a:lnTo>
                    <a:pt x="953" y="43"/>
                  </a:lnTo>
                  <a:lnTo>
                    <a:pt x="959" y="49"/>
                  </a:lnTo>
                  <a:lnTo>
                    <a:pt x="962" y="57"/>
                  </a:lnTo>
                  <a:lnTo>
                    <a:pt x="963" y="66"/>
                  </a:lnTo>
                  <a:lnTo>
                    <a:pt x="963" y="76"/>
                  </a:lnTo>
                  <a:lnTo>
                    <a:pt x="960" y="88"/>
                  </a:lnTo>
                  <a:lnTo>
                    <a:pt x="957" y="100"/>
                  </a:lnTo>
                  <a:lnTo>
                    <a:pt x="953" y="111"/>
                  </a:lnTo>
                  <a:lnTo>
                    <a:pt x="953" y="111"/>
                  </a:lnTo>
                  <a:lnTo>
                    <a:pt x="952" y="120"/>
                  </a:lnTo>
                  <a:lnTo>
                    <a:pt x="956" y="126"/>
                  </a:lnTo>
                  <a:lnTo>
                    <a:pt x="964" y="130"/>
                  </a:lnTo>
                  <a:lnTo>
                    <a:pt x="975" y="131"/>
                  </a:lnTo>
                  <a:lnTo>
                    <a:pt x="986" y="131"/>
                  </a:lnTo>
                  <a:lnTo>
                    <a:pt x="996" y="131"/>
                  </a:lnTo>
                  <a:lnTo>
                    <a:pt x="1004" y="130"/>
                  </a:lnTo>
                  <a:lnTo>
                    <a:pt x="1007" y="130"/>
                  </a:lnTo>
                  <a:lnTo>
                    <a:pt x="1025" y="151"/>
                  </a:lnTo>
                  <a:lnTo>
                    <a:pt x="1025" y="151"/>
                  </a:lnTo>
                  <a:lnTo>
                    <a:pt x="1025" y="152"/>
                  </a:lnTo>
                  <a:lnTo>
                    <a:pt x="1024" y="155"/>
                  </a:lnTo>
                  <a:lnTo>
                    <a:pt x="1024" y="160"/>
                  </a:lnTo>
                  <a:lnTo>
                    <a:pt x="1024" y="166"/>
                  </a:lnTo>
                  <a:lnTo>
                    <a:pt x="1024" y="173"/>
                  </a:lnTo>
                  <a:lnTo>
                    <a:pt x="1028" y="181"/>
                  </a:lnTo>
                  <a:lnTo>
                    <a:pt x="1032" y="189"/>
                  </a:lnTo>
                  <a:lnTo>
                    <a:pt x="1039" y="197"/>
                  </a:lnTo>
                  <a:lnTo>
                    <a:pt x="1039" y="197"/>
                  </a:lnTo>
                  <a:lnTo>
                    <a:pt x="1049" y="203"/>
                  </a:lnTo>
                  <a:lnTo>
                    <a:pt x="1059" y="207"/>
                  </a:lnTo>
                  <a:lnTo>
                    <a:pt x="1072" y="210"/>
                  </a:lnTo>
                  <a:lnTo>
                    <a:pt x="1086" y="211"/>
                  </a:lnTo>
                  <a:lnTo>
                    <a:pt x="1098" y="211"/>
                  </a:lnTo>
                  <a:lnTo>
                    <a:pt x="1111" y="211"/>
                  </a:lnTo>
                  <a:lnTo>
                    <a:pt x="1124" y="209"/>
                  </a:lnTo>
                  <a:lnTo>
                    <a:pt x="1134" y="206"/>
                  </a:lnTo>
                  <a:lnTo>
                    <a:pt x="1134" y="206"/>
                  </a:lnTo>
                  <a:lnTo>
                    <a:pt x="1145" y="205"/>
                  </a:lnTo>
                  <a:lnTo>
                    <a:pt x="1156" y="206"/>
                  </a:lnTo>
                  <a:lnTo>
                    <a:pt x="1168" y="210"/>
                  </a:lnTo>
                  <a:lnTo>
                    <a:pt x="1181" y="212"/>
                  </a:lnTo>
                  <a:lnTo>
                    <a:pt x="1192" y="214"/>
                  </a:lnTo>
                  <a:lnTo>
                    <a:pt x="1203" y="214"/>
                  </a:lnTo>
                  <a:lnTo>
                    <a:pt x="1211" y="210"/>
                  </a:lnTo>
                  <a:lnTo>
                    <a:pt x="1218" y="202"/>
                  </a:lnTo>
                  <a:lnTo>
                    <a:pt x="1218" y="202"/>
                  </a:lnTo>
                  <a:lnTo>
                    <a:pt x="1222" y="191"/>
                  </a:lnTo>
                  <a:lnTo>
                    <a:pt x="1227" y="183"/>
                  </a:lnTo>
                  <a:lnTo>
                    <a:pt x="1233" y="175"/>
                  </a:lnTo>
                  <a:lnTo>
                    <a:pt x="1239" y="168"/>
                  </a:lnTo>
                  <a:lnTo>
                    <a:pt x="1244" y="162"/>
                  </a:lnTo>
                  <a:lnTo>
                    <a:pt x="1250" y="156"/>
                  </a:lnTo>
                  <a:lnTo>
                    <a:pt x="1257" y="152"/>
                  </a:lnTo>
                  <a:lnTo>
                    <a:pt x="1264" y="148"/>
                  </a:lnTo>
                  <a:lnTo>
                    <a:pt x="1264" y="148"/>
                  </a:lnTo>
                  <a:lnTo>
                    <a:pt x="1269" y="144"/>
                  </a:lnTo>
                  <a:lnTo>
                    <a:pt x="1275" y="136"/>
                  </a:lnTo>
                  <a:lnTo>
                    <a:pt x="1280" y="125"/>
                  </a:lnTo>
                  <a:lnTo>
                    <a:pt x="1287" y="111"/>
                  </a:lnTo>
                  <a:lnTo>
                    <a:pt x="1293" y="97"/>
                  </a:lnTo>
                  <a:lnTo>
                    <a:pt x="1299" y="82"/>
                  </a:lnTo>
                  <a:lnTo>
                    <a:pt x="1305" y="68"/>
                  </a:lnTo>
                  <a:lnTo>
                    <a:pt x="1309" y="54"/>
                  </a:lnTo>
                  <a:lnTo>
                    <a:pt x="1309" y="54"/>
                  </a:lnTo>
                  <a:lnTo>
                    <a:pt x="1316" y="59"/>
                  </a:lnTo>
                  <a:lnTo>
                    <a:pt x="1324" y="62"/>
                  </a:lnTo>
                  <a:lnTo>
                    <a:pt x="1334" y="66"/>
                  </a:lnTo>
                  <a:lnTo>
                    <a:pt x="1343" y="71"/>
                  </a:lnTo>
                  <a:lnTo>
                    <a:pt x="1353" y="73"/>
                  </a:lnTo>
                  <a:lnTo>
                    <a:pt x="1365" y="76"/>
                  </a:lnTo>
                  <a:lnTo>
                    <a:pt x="1377" y="80"/>
                  </a:lnTo>
                  <a:lnTo>
                    <a:pt x="1389" y="82"/>
                  </a:lnTo>
                  <a:lnTo>
                    <a:pt x="1402" y="86"/>
                  </a:lnTo>
                  <a:lnTo>
                    <a:pt x="1416" y="88"/>
                  </a:lnTo>
                  <a:lnTo>
                    <a:pt x="1430" y="90"/>
                  </a:lnTo>
                  <a:lnTo>
                    <a:pt x="1445" y="93"/>
                  </a:lnTo>
                  <a:lnTo>
                    <a:pt x="1460" y="95"/>
                  </a:lnTo>
                  <a:lnTo>
                    <a:pt x="1475" y="96"/>
                  </a:lnTo>
                  <a:lnTo>
                    <a:pt x="1490" y="98"/>
                  </a:lnTo>
                  <a:lnTo>
                    <a:pt x="1507" y="100"/>
                  </a:lnTo>
                  <a:lnTo>
                    <a:pt x="1507" y="100"/>
                  </a:lnTo>
                  <a:lnTo>
                    <a:pt x="1520" y="101"/>
                  </a:lnTo>
                  <a:lnTo>
                    <a:pt x="1532" y="102"/>
                  </a:lnTo>
                  <a:lnTo>
                    <a:pt x="1544" y="101"/>
                  </a:lnTo>
                  <a:lnTo>
                    <a:pt x="1554" y="98"/>
                  </a:lnTo>
                  <a:lnTo>
                    <a:pt x="1564" y="96"/>
                  </a:lnTo>
                  <a:lnTo>
                    <a:pt x="1573" y="93"/>
                  </a:lnTo>
                  <a:lnTo>
                    <a:pt x="1581" y="88"/>
                  </a:lnTo>
                  <a:lnTo>
                    <a:pt x="1588" y="83"/>
                  </a:lnTo>
                </a:path>
              </a:pathLst>
            </a:custGeom>
            <a:solidFill>
              <a:srgbClr val="FF66CC"/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64" name="Freeform 869"/>
            <p:cNvSpPr>
              <a:spLocks/>
            </p:cNvSpPr>
            <p:nvPr/>
          </p:nvSpPr>
          <p:spPr bwMode="auto">
            <a:xfrm>
              <a:off x="8803682" y="3035276"/>
              <a:ext cx="12120" cy="7489"/>
            </a:xfrm>
            <a:custGeom>
              <a:avLst/>
              <a:gdLst>
                <a:gd name="T0" fmla="*/ 2 w 31"/>
                <a:gd name="T1" fmla="*/ 30 h 30"/>
                <a:gd name="T2" fmla="*/ 31 w 31"/>
                <a:gd name="T3" fmla="*/ 3 h 30"/>
                <a:gd name="T4" fmla="*/ 23 w 31"/>
                <a:gd name="T5" fmla="*/ 0 h 30"/>
                <a:gd name="T6" fmla="*/ 17 w 31"/>
                <a:gd name="T7" fmla="*/ 1 h 30"/>
                <a:gd name="T8" fmla="*/ 11 w 31"/>
                <a:gd name="T9" fmla="*/ 6 h 30"/>
                <a:gd name="T10" fmla="*/ 6 w 31"/>
                <a:gd name="T11" fmla="*/ 12 h 30"/>
                <a:gd name="T12" fmla="*/ 4 w 31"/>
                <a:gd name="T13" fmla="*/ 20 h 30"/>
                <a:gd name="T14" fmla="*/ 2 w 31"/>
                <a:gd name="T15" fmla="*/ 25 h 30"/>
                <a:gd name="T16" fmla="*/ 0 w 31"/>
                <a:gd name="T17" fmla="*/ 30 h 30"/>
                <a:gd name="T18" fmla="*/ 2 w 31"/>
                <a:gd name="T19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1" h="30">
                  <a:moveTo>
                    <a:pt x="2" y="30"/>
                  </a:moveTo>
                  <a:lnTo>
                    <a:pt x="31" y="3"/>
                  </a:lnTo>
                  <a:lnTo>
                    <a:pt x="23" y="0"/>
                  </a:lnTo>
                  <a:lnTo>
                    <a:pt x="17" y="1"/>
                  </a:lnTo>
                  <a:lnTo>
                    <a:pt x="11" y="6"/>
                  </a:lnTo>
                  <a:lnTo>
                    <a:pt x="6" y="12"/>
                  </a:lnTo>
                  <a:lnTo>
                    <a:pt x="4" y="20"/>
                  </a:lnTo>
                  <a:lnTo>
                    <a:pt x="2" y="25"/>
                  </a:lnTo>
                  <a:lnTo>
                    <a:pt x="0" y="30"/>
                  </a:lnTo>
                  <a:lnTo>
                    <a:pt x="2" y="30"/>
                  </a:lnTo>
                  <a:close/>
                </a:path>
              </a:pathLst>
            </a:custGeom>
            <a:solidFill>
              <a:srgbClr val="FF66CC"/>
            </a:soli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65" name="Freeform 870"/>
            <p:cNvSpPr>
              <a:spLocks/>
            </p:cNvSpPr>
            <p:nvPr/>
          </p:nvSpPr>
          <p:spPr bwMode="auto">
            <a:xfrm>
              <a:off x="8803682" y="3035276"/>
              <a:ext cx="12120" cy="7489"/>
            </a:xfrm>
            <a:custGeom>
              <a:avLst/>
              <a:gdLst>
                <a:gd name="T0" fmla="*/ 2 w 31"/>
                <a:gd name="T1" fmla="*/ 30 h 30"/>
                <a:gd name="T2" fmla="*/ 31 w 31"/>
                <a:gd name="T3" fmla="*/ 3 h 30"/>
                <a:gd name="T4" fmla="*/ 31 w 31"/>
                <a:gd name="T5" fmla="*/ 3 h 30"/>
                <a:gd name="T6" fmla="*/ 23 w 31"/>
                <a:gd name="T7" fmla="*/ 0 h 30"/>
                <a:gd name="T8" fmla="*/ 17 w 31"/>
                <a:gd name="T9" fmla="*/ 1 h 30"/>
                <a:gd name="T10" fmla="*/ 11 w 31"/>
                <a:gd name="T11" fmla="*/ 6 h 30"/>
                <a:gd name="T12" fmla="*/ 6 w 31"/>
                <a:gd name="T13" fmla="*/ 12 h 30"/>
                <a:gd name="T14" fmla="*/ 4 w 31"/>
                <a:gd name="T15" fmla="*/ 20 h 30"/>
                <a:gd name="T16" fmla="*/ 2 w 31"/>
                <a:gd name="T17" fmla="*/ 25 h 30"/>
                <a:gd name="T18" fmla="*/ 0 w 31"/>
                <a:gd name="T19" fmla="*/ 30 h 30"/>
                <a:gd name="T20" fmla="*/ 2 w 31"/>
                <a:gd name="T21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1" h="30">
                  <a:moveTo>
                    <a:pt x="2" y="30"/>
                  </a:moveTo>
                  <a:lnTo>
                    <a:pt x="31" y="3"/>
                  </a:lnTo>
                  <a:lnTo>
                    <a:pt x="31" y="3"/>
                  </a:lnTo>
                  <a:lnTo>
                    <a:pt x="23" y="0"/>
                  </a:lnTo>
                  <a:lnTo>
                    <a:pt x="17" y="1"/>
                  </a:lnTo>
                  <a:lnTo>
                    <a:pt x="11" y="6"/>
                  </a:lnTo>
                  <a:lnTo>
                    <a:pt x="6" y="12"/>
                  </a:lnTo>
                  <a:lnTo>
                    <a:pt x="4" y="20"/>
                  </a:lnTo>
                  <a:lnTo>
                    <a:pt x="2" y="25"/>
                  </a:lnTo>
                  <a:lnTo>
                    <a:pt x="0" y="30"/>
                  </a:lnTo>
                  <a:lnTo>
                    <a:pt x="2" y="30"/>
                  </a:lnTo>
                </a:path>
              </a:pathLst>
            </a:custGeom>
            <a:solidFill>
              <a:srgbClr val="FF66CC"/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66" name="Freeform 871"/>
            <p:cNvSpPr>
              <a:spLocks/>
            </p:cNvSpPr>
            <p:nvPr/>
          </p:nvSpPr>
          <p:spPr bwMode="auto">
            <a:xfrm>
              <a:off x="8775402" y="3143866"/>
              <a:ext cx="12120" cy="18722"/>
            </a:xfrm>
            <a:custGeom>
              <a:avLst/>
              <a:gdLst>
                <a:gd name="T0" fmla="*/ 38 w 42"/>
                <a:gd name="T1" fmla="*/ 1 h 53"/>
                <a:gd name="T2" fmla="*/ 40 w 42"/>
                <a:gd name="T3" fmla="*/ 3 h 53"/>
                <a:gd name="T4" fmla="*/ 42 w 42"/>
                <a:gd name="T5" fmla="*/ 7 h 53"/>
                <a:gd name="T6" fmla="*/ 42 w 42"/>
                <a:gd name="T7" fmla="*/ 10 h 53"/>
                <a:gd name="T8" fmla="*/ 42 w 42"/>
                <a:gd name="T9" fmla="*/ 15 h 53"/>
                <a:gd name="T10" fmla="*/ 41 w 42"/>
                <a:gd name="T11" fmla="*/ 21 h 53"/>
                <a:gd name="T12" fmla="*/ 40 w 42"/>
                <a:gd name="T13" fmla="*/ 25 h 53"/>
                <a:gd name="T14" fmla="*/ 38 w 42"/>
                <a:gd name="T15" fmla="*/ 31 h 53"/>
                <a:gd name="T16" fmla="*/ 34 w 42"/>
                <a:gd name="T17" fmla="*/ 37 h 53"/>
                <a:gd name="T18" fmla="*/ 29 w 42"/>
                <a:gd name="T19" fmla="*/ 45 h 53"/>
                <a:gd name="T20" fmla="*/ 20 w 42"/>
                <a:gd name="T21" fmla="*/ 51 h 53"/>
                <a:gd name="T22" fmla="*/ 12 w 42"/>
                <a:gd name="T23" fmla="*/ 53 h 53"/>
                <a:gd name="T24" fmla="*/ 5 w 42"/>
                <a:gd name="T25" fmla="*/ 52 h 53"/>
                <a:gd name="T26" fmla="*/ 1 w 42"/>
                <a:gd name="T27" fmla="*/ 46 h 53"/>
                <a:gd name="T28" fmla="*/ 0 w 42"/>
                <a:gd name="T29" fmla="*/ 37 h 53"/>
                <a:gd name="T30" fmla="*/ 2 w 42"/>
                <a:gd name="T31" fmla="*/ 28 h 53"/>
                <a:gd name="T32" fmla="*/ 6 w 42"/>
                <a:gd name="T33" fmla="*/ 19 h 53"/>
                <a:gd name="T34" fmla="*/ 15 w 42"/>
                <a:gd name="T35" fmla="*/ 9 h 53"/>
                <a:gd name="T36" fmla="*/ 23 w 42"/>
                <a:gd name="T37" fmla="*/ 2 h 53"/>
                <a:gd name="T38" fmla="*/ 31 w 42"/>
                <a:gd name="T39" fmla="*/ 0 h 53"/>
                <a:gd name="T40" fmla="*/ 38 w 42"/>
                <a:gd name="T41" fmla="*/ 1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2" h="53">
                  <a:moveTo>
                    <a:pt x="38" y="1"/>
                  </a:moveTo>
                  <a:lnTo>
                    <a:pt x="40" y="3"/>
                  </a:lnTo>
                  <a:lnTo>
                    <a:pt x="42" y="7"/>
                  </a:lnTo>
                  <a:lnTo>
                    <a:pt x="42" y="10"/>
                  </a:lnTo>
                  <a:lnTo>
                    <a:pt x="42" y="15"/>
                  </a:lnTo>
                  <a:lnTo>
                    <a:pt x="41" y="21"/>
                  </a:lnTo>
                  <a:lnTo>
                    <a:pt x="40" y="25"/>
                  </a:lnTo>
                  <a:lnTo>
                    <a:pt x="38" y="31"/>
                  </a:lnTo>
                  <a:lnTo>
                    <a:pt x="34" y="37"/>
                  </a:lnTo>
                  <a:lnTo>
                    <a:pt x="29" y="45"/>
                  </a:lnTo>
                  <a:lnTo>
                    <a:pt x="20" y="51"/>
                  </a:lnTo>
                  <a:lnTo>
                    <a:pt x="12" y="53"/>
                  </a:lnTo>
                  <a:lnTo>
                    <a:pt x="5" y="52"/>
                  </a:lnTo>
                  <a:lnTo>
                    <a:pt x="1" y="46"/>
                  </a:lnTo>
                  <a:lnTo>
                    <a:pt x="0" y="37"/>
                  </a:lnTo>
                  <a:lnTo>
                    <a:pt x="2" y="28"/>
                  </a:lnTo>
                  <a:lnTo>
                    <a:pt x="6" y="19"/>
                  </a:lnTo>
                  <a:lnTo>
                    <a:pt x="15" y="9"/>
                  </a:lnTo>
                  <a:lnTo>
                    <a:pt x="23" y="2"/>
                  </a:lnTo>
                  <a:lnTo>
                    <a:pt x="31" y="0"/>
                  </a:lnTo>
                  <a:lnTo>
                    <a:pt x="38" y="1"/>
                  </a:lnTo>
                  <a:close/>
                </a:path>
              </a:pathLst>
            </a:custGeom>
            <a:solidFill>
              <a:srgbClr val="FF66CC"/>
            </a:soli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67" name="Freeform 872"/>
            <p:cNvSpPr>
              <a:spLocks/>
            </p:cNvSpPr>
            <p:nvPr/>
          </p:nvSpPr>
          <p:spPr bwMode="auto">
            <a:xfrm>
              <a:off x="8775402" y="3143866"/>
              <a:ext cx="12120" cy="18722"/>
            </a:xfrm>
            <a:custGeom>
              <a:avLst/>
              <a:gdLst>
                <a:gd name="T0" fmla="*/ 38 w 42"/>
                <a:gd name="T1" fmla="*/ 1 h 53"/>
                <a:gd name="T2" fmla="*/ 38 w 42"/>
                <a:gd name="T3" fmla="*/ 1 h 53"/>
                <a:gd name="T4" fmla="*/ 40 w 42"/>
                <a:gd name="T5" fmla="*/ 3 h 53"/>
                <a:gd name="T6" fmla="*/ 42 w 42"/>
                <a:gd name="T7" fmla="*/ 7 h 53"/>
                <a:gd name="T8" fmla="*/ 42 w 42"/>
                <a:gd name="T9" fmla="*/ 10 h 53"/>
                <a:gd name="T10" fmla="*/ 42 w 42"/>
                <a:gd name="T11" fmla="*/ 15 h 53"/>
                <a:gd name="T12" fmla="*/ 41 w 42"/>
                <a:gd name="T13" fmla="*/ 21 h 53"/>
                <a:gd name="T14" fmla="*/ 40 w 42"/>
                <a:gd name="T15" fmla="*/ 25 h 53"/>
                <a:gd name="T16" fmla="*/ 38 w 42"/>
                <a:gd name="T17" fmla="*/ 31 h 53"/>
                <a:gd name="T18" fmla="*/ 34 w 42"/>
                <a:gd name="T19" fmla="*/ 37 h 53"/>
                <a:gd name="T20" fmla="*/ 34 w 42"/>
                <a:gd name="T21" fmla="*/ 37 h 53"/>
                <a:gd name="T22" fmla="*/ 29 w 42"/>
                <a:gd name="T23" fmla="*/ 45 h 53"/>
                <a:gd name="T24" fmla="*/ 20 w 42"/>
                <a:gd name="T25" fmla="*/ 51 h 53"/>
                <a:gd name="T26" fmla="*/ 12 w 42"/>
                <a:gd name="T27" fmla="*/ 53 h 53"/>
                <a:gd name="T28" fmla="*/ 5 w 42"/>
                <a:gd name="T29" fmla="*/ 52 h 53"/>
                <a:gd name="T30" fmla="*/ 5 w 42"/>
                <a:gd name="T31" fmla="*/ 52 h 53"/>
                <a:gd name="T32" fmla="*/ 1 w 42"/>
                <a:gd name="T33" fmla="*/ 46 h 53"/>
                <a:gd name="T34" fmla="*/ 0 w 42"/>
                <a:gd name="T35" fmla="*/ 37 h 53"/>
                <a:gd name="T36" fmla="*/ 2 w 42"/>
                <a:gd name="T37" fmla="*/ 28 h 53"/>
                <a:gd name="T38" fmla="*/ 6 w 42"/>
                <a:gd name="T39" fmla="*/ 19 h 53"/>
                <a:gd name="T40" fmla="*/ 6 w 42"/>
                <a:gd name="T41" fmla="*/ 19 h 53"/>
                <a:gd name="T42" fmla="*/ 15 w 42"/>
                <a:gd name="T43" fmla="*/ 9 h 53"/>
                <a:gd name="T44" fmla="*/ 23 w 42"/>
                <a:gd name="T45" fmla="*/ 2 h 53"/>
                <a:gd name="T46" fmla="*/ 31 w 42"/>
                <a:gd name="T47" fmla="*/ 0 h 53"/>
                <a:gd name="T48" fmla="*/ 38 w 42"/>
                <a:gd name="T49" fmla="*/ 1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2" h="53">
                  <a:moveTo>
                    <a:pt x="38" y="1"/>
                  </a:moveTo>
                  <a:lnTo>
                    <a:pt x="38" y="1"/>
                  </a:lnTo>
                  <a:lnTo>
                    <a:pt x="40" y="3"/>
                  </a:lnTo>
                  <a:lnTo>
                    <a:pt x="42" y="7"/>
                  </a:lnTo>
                  <a:lnTo>
                    <a:pt x="42" y="10"/>
                  </a:lnTo>
                  <a:lnTo>
                    <a:pt x="42" y="15"/>
                  </a:lnTo>
                  <a:lnTo>
                    <a:pt x="41" y="21"/>
                  </a:lnTo>
                  <a:lnTo>
                    <a:pt x="40" y="25"/>
                  </a:lnTo>
                  <a:lnTo>
                    <a:pt x="38" y="31"/>
                  </a:lnTo>
                  <a:lnTo>
                    <a:pt x="34" y="37"/>
                  </a:lnTo>
                  <a:lnTo>
                    <a:pt x="34" y="37"/>
                  </a:lnTo>
                  <a:lnTo>
                    <a:pt x="29" y="45"/>
                  </a:lnTo>
                  <a:lnTo>
                    <a:pt x="20" y="51"/>
                  </a:lnTo>
                  <a:lnTo>
                    <a:pt x="12" y="53"/>
                  </a:lnTo>
                  <a:lnTo>
                    <a:pt x="5" y="52"/>
                  </a:lnTo>
                  <a:lnTo>
                    <a:pt x="5" y="52"/>
                  </a:lnTo>
                  <a:lnTo>
                    <a:pt x="1" y="46"/>
                  </a:lnTo>
                  <a:lnTo>
                    <a:pt x="0" y="37"/>
                  </a:lnTo>
                  <a:lnTo>
                    <a:pt x="2" y="28"/>
                  </a:lnTo>
                  <a:lnTo>
                    <a:pt x="6" y="19"/>
                  </a:lnTo>
                  <a:lnTo>
                    <a:pt x="6" y="19"/>
                  </a:lnTo>
                  <a:lnTo>
                    <a:pt x="15" y="9"/>
                  </a:lnTo>
                  <a:lnTo>
                    <a:pt x="23" y="2"/>
                  </a:lnTo>
                  <a:lnTo>
                    <a:pt x="31" y="0"/>
                  </a:lnTo>
                  <a:lnTo>
                    <a:pt x="38" y="1"/>
                  </a:lnTo>
                </a:path>
              </a:pathLst>
            </a:custGeom>
            <a:solidFill>
              <a:srgbClr val="FF66CC"/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68" name="Freeform 873"/>
            <p:cNvSpPr>
              <a:spLocks/>
            </p:cNvSpPr>
            <p:nvPr/>
          </p:nvSpPr>
          <p:spPr bwMode="auto">
            <a:xfrm>
              <a:off x="8686523" y="3132633"/>
              <a:ext cx="16160" cy="11233"/>
            </a:xfrm>
            <a:custGeom>
              <a:avLst/>
              <a:gdLst>
                <a:gd name="T0" fmla="*/ 36 w 41"/>
                <a:gd name="T1" fmla="*/ 0 h 36"/>
                <a:gd name="T2" fmla="*/ 0 w 41"/>
                <a:gd name="T3" fmla="*/ 36 h 36"/>
                <a:gd name="T4" fmla="*/ 19 w 41"/>
                <a:gd name="T5" fmla="*/ 23 h 36"/>
                <a:gd name="T6" fmla="*/ 30 w 41"/>
                <a:gd name="T7" fmla="*/ 14 h 36"/>
                <a:gd name="T8" fmla="*/ 37 w 41"/>
                <a:gd name="T9" fmla="*/ 7 h 36"/>
                <a:gd name="T10" fmla="*/ 41 w 41"/>
                <a:gd name="T11" fmla="*/ 3 h 36"/>
                <a:gd name="T12" fmla="*/ 41 w 41"/>
                <a:gd name="T13" fmla="*/ 1 h 36"/>
                <a:gd name="T14" fmla="*/ 38 w 41"/>
                <a:gd name="T15" fmla="*/ 0 h 36"/>
                <a:gd name="T16" fmla="*/ 37 w 41"/>
                <a:gd name="T17" fmla="*/ 0 h 36"/>
                <a:gd name="T18" fmla="*/ 36 w 41"/>
                <a:gd name="T19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1" h="36">
                  <a:moveTo>
                    <a:pt x="36" y="0"/>
                  </a:moveTo>
                  <a:lnTo>
                    <a:pt x="0" y="36"/>
                  </a:lnTo>
                  <a:lnTo>
                    <a:pt x="19" y="23"/>
                  </a:lnTo>
                  <a:lnTo>
                    <a:pt x="30" y="14"/>
                  </a:lnTo>
                  <a:lnTo>
                    <a:pt x="37" y="7"/>
                  </a:lnTo>
                  <a:lnTo>
                    <a:pt x="41" y="3"/>
                  </a:lnTo>
                  <a:lnTo>
                    <a:pt x="41" y="1"/>
                  </a:lnTo>
                  <a:lnTo>
                    <a:pt x="38" y="0"/>
                  </a:lnTo>
                  <a:lnTo>
                    <a:pt x="37" y="0"/>
                  </a:lnTo>
                  <a:lnTo>
                    <a:pt x="36" y="0"/>
                  </a:lnTo>
                  <a:close/>
                </a:path>
              </a:pathLst>
            </a:custGeom>
            <a:solidFill>
              <a:srgbClr val="FF66CC"/>
            </a:soli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69" name="Freeform 874"/>
            <p:cNvSpPr>
              <a:spLocks/>
            </p:cNvSpPr>
            <p:nvPr/>
          </p:nvSpPr>
          <p:spPr bwMode="auto">
            <a:xfrm>
              <a:off x="8686523" y="3132633"/>
              <a:ext cx="16160" cy="11233"/>
            </a:xfrm>
            <a:custGeom>
              <a:avLst/>
              <a:gdLst>
                <a:gd name="T0" fmla="*/ 36 w 41"/>
                <a:gd name="T1" fmla="*/ 0 h 36"/>
                <a:gd name="T2" fmla="*/ 0 w 41"/>
                <a:gd name="T3" fmla="*/ 36 h 36"/>
                <a:gd name="T4" fmla="*/ 0 w 41"/>
                <a:gd name="T5" fmla="*/ 36 h 36"/>
                <a:gd name="T6" fmla="*/ 19 w 41"/>
                <a:gd name="T7" fmla="*/ 23 h 36"/>
                <a:gd name="T8" fmla="*/ 30 w 41"/>
                <a:gd name="T9" fmla="*/ 14 h 36"/>
                <a:gd name="T10" fmla="*/ 37 w 41"/>
                <a:gd name="T11" fmla="*/ 7 h 36"/>
                <a:gd name="T12" fmla="*/ 41 w 41"/>
                <a:gd name="T13" fmla="*/ 3 h 36"/>
                <a:gd name="T14" fmla="*/ 41 w 41"/>
                <a:gd name="T15" fmla="*/ 1 h 36"/>
                <a:gd name="T16" fmla="*/ 38 w 41"/>
                <a:gd name="T17" fmla="*/ 0 h 36"/>
                <a:gd name="T18" fmla="*/ 37 w 41"/>
                <a:gd name="T19" fmla="*/ 0 h 36"/>
                <a:gd name="T20" fmla="*/ 36 w 41"/>
                <a:gd name="T21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1" h="36">
                  <a:moveTo>
                    <a:pt x="36" y="0"/>
                  </a:moveTo>
                  <a:lnTo>
                    <a:pt x="0" y="36"/>
                  </a:lnTo>
                  <a:lnTo>
                    <a:pt x="0" y="36"/>
                  </a:lnTo>
                  <a:lnTo>
                    <a:pt x="19" y="23"/>
                  </a:lnTo>
                  <a:lnTo>
                    <a:pt x="30" y="14"/>
                  </a:lnTo>
                  <a:lnTo>
                    <a:pt x="37" y="7"/>
                  </a:lnTo>
                  <a:lnTo>
                    <a:pt x="41" y="3"/>
                  </a:lnTo>
                  <a:lnTo>
                    <a:pt x="41" y="1"/>
                  </a:lnTo>
                  <a:lnTo>
                    <a:pt x="38" y="0"/>
                  </a:lnTo>
                  <a:lnTo>
                    <a:pt x="37" y="0"/>
                  </a:lnTo>
                  <a:lnTo>
                    <a:pt x="36" y="0"/>
                  </a:lnTo>
                </a:path>
              </a:pathLst>
            </a:custGeom>
            <a:solidFill>
              <a:srgbClr val="FF66CC"/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70" name="Freeform 875"/>
            <p:cNvSpPr>
              <a:spLocks/>
            </p:cNvSpPr>
            <p:nvPr/>
          </p:nvSpPr>
          <p:spPr bwMode="auto">
            <a:xfrm>
              <a:off x="8666323" y="3136377"/>
              <a:ext cx="16160" cy="7489"/>
            </a:xfrm>
            <a:custGeom>
              <a:avLst/>
              <a:gdLst>
                <a:gd name="T0" fmla="*/ 36 w 40"/>
                <a:gd name="T1" fmla="*/ 0 h 21"/>
                <a:gd name="T2" fmla="*/ 0 w 40"/>
                <a:gd name="T3" fmla="*/ 16 h 21"/>
                <a:gd name="T4" fmla="*/ 18 w 40"/>
                <a:gd name="T5" fmla="*/ 20 h 21"/>
                <a:gd name="T6" fmla="*/ 31 w 40"/>
                <a:gd name="T7" fmla="*/ 21 h 21"/>
                <a:gd name="T8" fmla="*/ 36 w 40"/>
                <a:gd name="T9" fmla="*/ 19 h 21"/>
                <a:gd name="T10" fmla="*/ 40 w 40"/>
                <a:gd name="T11" fmla="*/ 14 h 21"/>
                <a:gd name="T12" fmla="*/ 40 w 40"/>
                <a:gd name="T13" fmla="*/ 10 h 21"/>
                <a:gd name="T14" fmla="*/ 39 w 40"/>
                <a:gd name="T15" fmla="*/ 5 h 21"/>
                <a:gd name="T16" fmla="*/ 37 w 40"/>
                <a:gd name="T17" fmla="*/ 2 h 21"/>
                <a:gd name="T18" fmla="*/ 36 w 40"/>
                <a:gd name="T19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0" h="21">
                  <a:moveTo>
                    <a:pt x="36" y="0"/>
                  </a:moveTo>
                  <a:lnTo>
                    <a:pt x="0" y="16"/>
                  </a:lnTo>
                  <a:lnTo>
                    <a:pt x="18" y="20"/>
                  </a:lnTo>
                  <a:lnTo>
                    <a:pt x="31" y="21"/>
                  </a:lnTo>
                  <a:lnTo>
                    <a:pt x="36" y="19"/>
                  </a:lnTo>
                  <a:lnTo>
                    <a:pt x="40" y="14"/>
                  </a:lnTo>
                  <a:lnTo>
                    <a:pt x="40" y="10"/>
                  </a:lnTo>
                  <a:lnTo>
                    <a:pt x="39" y="5"/>
                  </a:lnTo>
                  <a:lnTo>
                    <a:pt x="37" y="2"/>
                  </a:lnTo>
                  <a:lnTo>
                    <a:pt x="36" y="0"/>
                  </a:lnTo>
                  <a:close/>
                </a:path>
              </a:pathLst>
            </a:custGeom>
            <a:solidFill>
              <a:srgbClr val="FF66CC"/>
            </a:soli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71" name="Freeform 876"/>
            <p:cNvSpPr>
              <a:spLocks/>
            </p:cNvSpPr>
            <p:nvPr/>
          </p:nvSpPr>
          <p:spPr bwMode="auto">
            <a:xfrm>
              <a:off x="8666323" y="3136377"/>
              <a:ext cx="16160" cy="7489"/>
            </a:xfrm>
            <a:custGeom>
              <a:avLst/>
              <a:gdLst>
                <a:gd name="T0" fmla="*/ 36 w 40"/>
                <a:gd name="T1" fmla="*/ 0 h 21"/>
                <a:gd name="T2" fmla="*/ 0 w 40"/>
                <a:gd name="T3" fmla="*/ 16 h 21"/>
                <a:gd name="T4" fmla="*/ 0 w 40"/>
                <a:gd name="T5" fmla="*/ 16 h 21"/>
                <a:gd name="T6" fmla="*/ 18 w 40"/>
                <a:gd name="T7" fmla="*/ 20 h 21"/>
                <a:gd name="T8" fmla="*/ 31 w 40"/>
                <a:gd name="T9" fmla="*/ 21 h 21"/>
                <a:gd name="T10" fmla="*/ 36 w 40"/>
                <a:gd name="T11" fmla="*/ 19 h 21"/>
                <a:gd name="T12" fmla="*/ 40 w 40"/>
                <a:gd name="T13" fmla="*/ 14 h 21"/>
                <a:gd name="T14" fmla="*/ 40 w 40"/>
                <a:gd name="T15" fmla="*/ 10 h 21"/>
                <a:gd name="T16" fmla="*/ 39 w 40"/>
                <a:gd name="T17" fmla="*/ 5 h 21"/>
                <a:gd name="T18" fmla="*/ 37 w 40"/>
                <a:gd name="T19" fmla="*/ 2 h 21"/>
                <a:gd name="T20" fmla="*/ 36 w 40"/>
                <a:gd name="T21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0" h="21">
                  <a:moveTo>
                    <a:pt x="36" y="0"/>
                  </a:moveTo>
                  <a:lnTo>
                    <a:pt x="0" y="16"/>
                  </a:lnTo>
                  <a:lnTo>
                    <a:pt x="0" y="16"/>
                  </a:lnTo>
                  <a:lnTo>
                    <a:pt x="18" y="20"/>
                  </a:lnTo>
                  <a:lnTo>
                    <a:pt x="31" y="21"/>
                  </a:lnTo>
                  <a:lnTo>
                    <a:pt x="36" y="19"/>
                  </a:lnTo>
                  <a:lnTo>
                    <a:pt x="40" y="14"/>
                  </a:lnTo>
                  <a:lnTo>
                    <a:pt x="40" y="10"/>
                  </a:lnTo>
                  <a:lnTo>
                    <a:pt x="39" y="5"/>
                  </a:lnTo>
                  <a:lnTo>
                    <a:pt x="37" y="2"/>
                  </a:lnTo>
                  <a:lnTo>
                    <a:pt x="36" y="0"/>
                  </a:lnTo>
                </a:path>
              </a:pathLst>
            </a:custGeom>
            <a:solidFill>
              <a:srgbClr val="FF66CC"/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72" name="Freeform 877"/>
            <p:cNvSpPr>
              <a:spLocks/>
            </p:cNvSpPr>
            <p:nvPr/>
          </p:nvSpPr>
          <p:spPr bwMode="auto">
            <a:xfrm>
              <a:off x="9276357" y="3016553"/>
              <a:ext cx="731233" cy="494272"/>
            </a:xfrm>
            <a:custGeom>
              <a:avLst/>
              <a:gdLst>
                <a:gd name="T0" fmla="*/ 375 w 2067"/>
                <a:gd name="T1" fmla="*/ 118 h 1501"/>
                <a:gd name="T2" fmla="*/ 504 w 2067"/>
                <a:gd name="T3" fmla="*/ 130 h 1501"/>
                <a:gd name="T4" fmla="*/ 635 w 2067"/>
                <a:gd name="T5" fmla="*/ 209 h 1501"/>
                <a:gd name="T6" fmla="*/ 708 w 2067"/>
                <a:gd name="T7" fmla="*/ 302 h 1501"/>
                <a:gd name="T8" fmla="*/ 866 w 2067"/>
                <a:gd name="T9" fmla="*/ 307 h 1501"/>
                <a:gd name="T10" fmla="*/ 978 w 2067"/>
                <a:gd name="T11" fmla="*/ 263 h 1501"/>
                <a:gd name="T12" fmla="*/ 1040 w 2067"/>
                <a:gd name="T13" fmla="*/ 299 h 1501"/>
                <a:gd name="T14" fmla="*/ 1200 w 2067"/>
                <a:gd name="T15" fmla="*/ 362 h 1501"/>
                <a:gd name="T16" fmla="*/ 1403 w 2067"/>
                <a:gd name="T17" fmla="*/ 358 h 1501"/>
                <a:gd name="T18" fmla="*/ 1550 w 2067"/>
                <a:gd name="T19" fmla="*/ 254 h 1501"/>
                <a:gd name="T20" fmla="*/ 1740 w 2067"/>
                <a:gd name="T21" fmla="*/ 273 h 1501"/>
                <a:gd name="T22" fmla="*/ 1876 w 2067"/>
                <a:gd name="T23" fmla="*/ 287 h 1501"/>
                <a:gd name="T24" fmla="*/ 2060 w 2067"/>
                <a:gd name="T25" fmla="*/ 312 h 1501"/>
                <a:gd name="T26" fmla="*/ 2032 w 2067"/>
                <a:gd name="T27" fmla="*/ 407 h 1501"/>
                <a:gd name="T28" fmla="*/ 1964 w 2067"/>
                <a:gd name="T29" fmla="*/ 585 h 1501"/>
                <a:gd name="T30" fmla="*/ 1843 w 2067"/>
                <a:gd name="T31" fmla="*/ 772 h 1501"/>
                <a:gd name="T32" fmla="*/ 1749 w 2067"/>
                <a:gd name="T33" fmla="*/ 965 h 1501"/>
                <a:gd name="T34" fmla="*/ 1630 w 2067"/>
                <a:gd name="T35" fmla="*/ 1030 h 1501"/>
                <a:gd name="T36" fmla="*/ 1528 w 2067"/>
                <a:gd name="T37" fmla="*/ 1070 h 1501"/>
                <a:gd name="T38" fmla="*/ 1454 w 2067"/>
                <a:gd name="T39" fmla="*/ 1060 h 1501"/>
                <a:gd name="T40" fmla="*/ 1393 w 2067"/>
                <a:gd name="T41" fmla="*/ 1103 h 1501"/>
                <a:gd name="T42" fmla="*/ 1297 w 2067"/>
                <a:gd name="T43" fmla="*/ 1060 h 1501"/>
                <a:gd name="T44" fmla="*/ 1187 w 2067"/>
                <a:gd name="T45" fmla="*/ 1026 h 1501"/>
                <a:gd name="T46" fmla="*/ 1175 w 2067"/>
                <a:gd name="T47" fmla="*/ 1038 h 1501"/>
                <a:gd name="T48" fmla="*/ 1131 w 2067"/>
                <a:gd name="T49" fmla="*/ 1094 h 1501"/>
                <a:gd name="T50" fmla="*/ 1029 w 2067"/>
                <a:gd name="T51" fmla="*/ 1097 h 1501"/>
                <a:gd name="T52" fmla="*/ 1003 w 2067"/>
                <a:gd name="T53" fmla="*/ 1026 h 1501"/>
                <a:gd name="T54" fmla="*/ 904 w 2067"/>
                <a:gd name="T55" fmla="*/ 1124 h 1501"/>
                <a:gd name="T56" fmla="*/ 961 w 2067"/>
                <a:gd name="T57" fmla="*/ 1133 h 1501"/>
                <a:gd name="T58" fmla="*/ 1017 w 2067"/>
                <a:gd name="T59" fmla="*/ 1201 h 1501"/>
                <a:gd name="T60" fmla="*/ 962 w 2067"/>
                <a:gd name="T61" fmla="*/ 1243 h 1501"/>
                <a:gd name="T62" fmla="*/ 990 w 2067"/>
                <a:gd name="T63" fmla="*/ 1324 h 1501"/>
                <a:gd name="T64" fmla="*/ 1137 w 2067"/>
                <a:gd name="T65" fmla="*/ 1300 h 1501"/>
                <a:gd name="T66" fmla="*/ 1131 w 2067"/>
                <a:gd name="T67" fmla="*/ 1206 h 1501"/>
                <a:gd name="T68" fmla="*/ 1191 w 2067"/>
                <a:gd name="T69" fmla="*/ 1189 h 1501"/>
                <a:gd name="T70" fmla="*/ 1230 w 2067"/>
                <a:gd name="T71" fmla="*/ 1187 h 1501"/>
                <a:gd name="T72" fmla="*/ 1264 w 2067"/>
                <a:gd name="T73" fmla="*/ 1313 h 1501"/>
                <a:gd name="T74" fmla="*/ 1261 w 2067"/>
                <a:gd name="T75" fmla="*/ 1424 h 1501"/>
                <a:gd name="T76" fmla="*/ 1211 w 2067"/>
                <a:gd name="T77" fmla="*/ 1456 h 1501"/>
                <a:gd name="T78" fmla="*/ 1151 w 2067"/>
                <a:gd name="T79" fmla="*/ 1487 h 1501"/>
                <a:gd name="T80" fmla="*/ 1146 w 2067"/>
                <a:gd name="T81" fmla="*/ 1421 h 1501"/>
                <a:gd name="T82" fmla="*/ 996 w 2067"/>
                <a:gd name="T83" fmla="*/ 1411 h 1501"/>
                <a:gd name="T84" fmla="*/ 879 w 2067"/>
                <a:gd name="T85" fmla="*/ 1409 h 1501"/>
                <a:gd name="T86" fmla="*/ 927 w 2067"/>
                <a:gd name="T87" fmla="*/ 1337 h 1501"/>
                <a:gd name="T88" fmla="*/ 853 w 2067"/>
                <a:gd name="T89" fmla="*/ 1336 h 1501"/>
                <a:gd name="T90" fmla="*/ 777 w 2067"/>
                <a:gd name="T91" fmla="*/ 1285 h 1501"/>
                <a:gd name="T92" fmla="*/ 694 w 2067"/>
                <a:gd name="T93" fmla="*/ 1302 h 1501"/>
                <a:gd name="T94" fmla="*/ 588 w 2067"/>
                <a:gd name="T95" fmla="*/ 1335 h 1501"/>
                <a:gd name="T96" fmla="*/ 506 w 2067"/>
                <a:gd name="T97" fmla="*/ 1240 h 1501"/>
                <a:gd name="T98" fmla="*/ 494 w 2067"/>
                <a:gd name="T99" fmla="*/ 1161 h 1501"/>
                <a:gd name="T100" fmla="*/ 406 w 2067"/>
                <a:gd name="T101" fmla="*/ 1230 h 1501"/>
                <a:gd name="T102" fmla="*/ 317 w 2067"/>
                <a:gd name="T103" fmla="*/ 1281 h 1501"/>
                <a:gd name="T104" fmla="*/ 215 w 2067"/>
                <a:gd name="T105" fmla="*/ 1244 h 1501"/>
                <a:gd name="T106" fmla="*/ 166 w 2067"/>
                <a:gd name="T107" fmla="*/ 1117 h 1501"/>
                <a:gd name="T108" fmla="*/ 118 w 2067"/>
                <a:gd name="T109" fmla="*/ 1001 h 1501"/>
                <a:gd name="T110" fmla="*/ 29 w 2067"/>
                <a:gd name="T111" fmla="*/ 822 h 1501"/>
                <a:gd name="T112" fmla="*/ 10 w 2067"/>
                <a:gd name="T113" fmla="*/ 705 h 1501"/>
                <a:gd name="T114" fmla="*/ 45 w 2067"/>
                <a:gd name="T115" fmla="*/ 505 h 1501"/>
                <a:gd name="T116" fmla="*/ 90 w 2067"/>
                <a:gd name="T117" fmla="*/ 301 h 1501"/>
                <a:gd name="T118" fmla="*/ 154 w 2067"/>
                <a:gd name="T119" fmla="*/ 154 h 1501"/>
                <a:gd name="T120" fmla="*/ 270 w 2067"/>
                <a:gd name="T121" fmla="*/ 4 h 15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067" h="1501">
                  <a:moveTo>
                    <a:pt x="317" y="0"/>
                  </a:moveTo>
                  <a:lnTo>
                    <a:pt x="321" y="5"/>
                  </a:lnTo>
                  <a:lnTo>
                    <a:pt x="324" y="11"/>
                  </a:lnTo>
                  <a:lnTo>
                    <a:pt x="328" y="16"/>
                  </a:lnTo>
                  <a:lnTo>
                    <a:pt x="331" y="22"/>
                  </a:lnTo>
                  <a:lnTo>
                    <a:pt x="334" y="29"/>
                  </a:lnTo>
                  <a:lnTo>
                    <a:pt x="336" y="36"/>
                  </a:lnTo>
                  <a:lnTo>
                    <a:pt x="338" y="43"/>
                  </a:lnTo>
                  <a:lnTo>
                    <a:pt x="339" y="51"/>
                  </a:lnTo>
                  <a:lnTo>
                    <a:pt x="344" y="71"/>
                  </a:lnTo>
                  <a:lnTo>
                    <a:pt x="349" y="86"/>
                  </a:lnTo>
                  <a:lnTo>
                    <a:pt x="356" y="96"/>
                  </a:lnTo>
                  <a:lnTo>
                    <a:pt x="363" y="105"/>
                  </a:lnTo>
                  <a:lnTo>
                    <a:pt x="368" y="112"/>
                  </a:lnTo>
                  <a:lnTo>
                    <a:pt x="375" y="118"/>
                  </a:lnTo>
                  <a:lnTo>
                    <a:pt x="380" y="127"/>
                  </a:lnTo>
                  <a:lnTo>
                    <a:pt x="384" y="137"/>
                  </a:lnTo>
                  <a:lnTo>
                    <a:pt x="388" y="147"/>
                  </a:lnTo>
                  <a:lnTo>
                    <a:pt x="394" y="153"/>
                  </a:lnTo>
                  <a:lnTo>
                    <a:pt x="403" y="157"/>
                  </a:lnTo>
                  <a:lnTo>
                    <a:pt x="414" y="158"/>
                  </a:lnTo>
                  <a:lnTo>
                    <a:pt x="424" y="158"/>
                  </a:lnTo>
                  <a:lnTo>
                    <a:pt x="435" y="157"/>
                  </a:lnTo>
                  <a:lnTo>
                    <a:pt x="445" y="156"/>
                  </a:lnTo>
                  <a:lnTo>
                    <a:pt x="453" y="156"/>
                  </a:lnTo>
                  <a:lnTo>
                    <a:pt x="462" y="153"/>
                  </a:lnTo>
                  <a:lnTo>
                    <a:pt x="473" y="150"/>
                  </a:lnTo>
                  <a:lnTo>
                    <a:pt x="483" y="143"/>
                  </a:lnTo>
                  <a:lnTo>
                    <a:pt x="494" y="136"/>
                  </a:lnTo>
                  <a:lnTo>
                    <a:pt x="504" y="130"/>
                  </a:lnTo>
                  <a:lnTo>
                    <a:pt x="515" y="127"/>
                  </a:lnTo>
                  <a:lnTo>
                    <a:pt x="524" y="125"/>
                  </a:lnTo>
                  <a:lnTo>
                    <a:pt x="532" y="128"/>
                  </a:lnTo>
                  <a:lnTo>
                    <a:pt x="540" y="131"/>
                  </a:lnTo>
                  <a:lnTo>
                    <a:pt x="547" y="135"/>
                  </a:lnTo>
                  <a:lnTo>
                    <a:pt x="554" y="137"/>
                  </a:lnTo>
                  <a:lnTo>
                    <a:pt x="561" y="139"/>
                  </a:lnTo>
                  <a:lnTo>
                    <a:pt x="568" y="143"/>
                  </a:lnTo>
                  <a:lnTo>
                    <a:pt x="576" y="147"/>
                  </a:lnTo>
                  <a:lnTo>
                    <a:pt x="586" y="153"/>
                  </a:lnTo>
                  <a:lnTo>
                    <a:pt x="599" y="163"/>
                  </a:lnTo>
                  <a:lnTo>
                    <a:pt x="612" y="173"/>
                  </a:lnTo>
                  <a:lnTo>
                    <a:pt x="622" y="185"/>
                  </a:lnTo>
                  <a:lnTo>
                    <a:pt x="629" y="196"/>
                  </a:lnTo>
                  <a:lnTo>
                    <a:pt x="635" y="209"/>
                  </a:lnTo>
                  <a:lnTo>
                    <a:pt x="639" y="223"/>
                  </a:lnTo>
                  <a:lnTo>
                    <a:pt x="641" y="236"/>
                  </a:lnTo>
                  <a:lnTo>
                    <a:pt x="642" y="250"/>
                  </a:lnTo>
                  <a:lnTo>
                    <a:pt x="643" y="265"/>
                  </a:lnTo>
                  <a:lnTo>
                    <a:pt x="642" y="277"/>
                  </a:lnTo>
                  <a:lnTo>
                    <a:pt x="639" y="285"/>
                  </a:lnTo>
                  <a:lnTo>
                    <a:pt x="632" y="289"/>
                  </a:lnTo>
                  <a:lnTo>
                    <a:pt x="627" y="290"/>
                  </a:lnTo>
                  <a:lnTo>
                    <a:pt x="624" y="290"/>
                  </a:lnTo>
                  <a:lnTo>
                    <a:pt x="625" y="291"/>
                  </a:lnTo>
                  <a:lnTo>
                    <a:pt x="632" y="292"/>
                  </a:lnTo>
                  <a:lnTo>
                    <a:pt x="648" y="297"/>
                  </a:lnTo>
                  <a:lnTo>
                    <a:pt x="668" y="302"/>
                  </a:lnTo>
                  <a:lnTo>
                    <a:pt x="688" y="302"/>
                  </a:lnTo>
                  <a:lnTo>
                    <a:pt x="708" y="302"/>
                  </a:lnTo>
                  <a:lnTo>
                    <a:pt x="728" y="299"/>
                  </a:lnTo>
                  <a:lnTo>
                    <a:pt x="746" y="298"/>
                  </a:lnTo>
                  <a:lnTo>
                    <a:pt x="763" y="298"/>
                  </a:lnTo>
                  <a:lnTo>
                    <a:pt x="778" y="302"/>
                  </a:lnTo>
                  <a:lnTo>
                    <a:pt x="789" y="309"/>
                  </a:lnTo>
                  <a:lnTo>
                    <a:pt x="801" y="318"/>
                  </a:lnTo>
                  <a:lnTo>
                    <a:pt x="813" y="326"/>
                  </a:lnTo>
                  <a:lnTo>
                    <a:pt x="824" y="332"/>
                  </a:lnTo>
                  <a:lnTo>
                    <a:pt x="835" y="335"/>
                  </a:lnTo>
                  <a:lnTo>
                    <a:pt x="844" y="338"/>
                  </a:lnTo>
                  <a:lnTo>
                    <a:pt x="851" y="336"/>
                  </a:lnTo>
                  <a:lnTo>
                    <a:pt x="855" y="333"/>
                  </a:lnTo>
                  <a:lnTo>
                    <a:pt x="857" y="325"/>
                  </a:lnTo>
                  <a:lnTo>
                    <a:pt x="859" y="316"/>
                  </a:lnTo>
                  <a:lnTo>
                    <a:pt x="866" y="307"/>
                  </a:lnTo>
                  <a:lnTo>
                    <a:pt x="875" y="302"/>
                  </a:lnTo>
                  <a:lnTo>
                    <a:pt x="886" y="296"/>
                  </a:lnTo>
                  <a:lnTo>
                    <a:pt x="897" y="294"/>
                  </a:lnTo>
                  <a:lnTo>
                    <a:pt x="909" y="292"/>
                  </a:lnTo>
                  <a:lnTo>
                    <a:pt x="918" y="295"/>
                  </a:lnTo>
                  <a:lnTo>
                    <a:pt x="924" y="299"/>
                  </a:lnTo>
                  <a:lnTo>
                    <a:pt x="930" y="303"/>
                  </a:lnTo>
                  <a:lnTo>
                    <a:pt x="938" y="304"/>
                  </a:lnTo>
                  <a:lnTo>
                    <a:pt x="947" y="302"/>
                  </a:lnTo>
                  <a:lnTo>
                    <a:pt x="956" y="297"/>
                  </a:lnTo>
                  <a:lnTo>
                    <a:pt x="964" y="291"/>
                  </a:lnTo>
                  <a:lnTo>
                    <a:pt x="971" y="284"/>
                  </a:lnTo>
                  <a:lnTo>
                    <a:pt x="976" y="277"/>
                  </a:lnTo>
                  <a:lnTo>
                    <a:pt x="977" y="272"/>
                  </a:lnTo>
                  <a:lnTo>
                    <a:pt x="978" y="263"/>
                  </a:lnTo>
                  <a:lnTo>
                    <a:pt x="981" y="253"/>
                  </a:lnTo>
                  <a:lnTo>
                    <a:pt x="984" y="241"/>
                  </a:lnTo>
                  <a:lnTo>
                    <a:pt x="989" y="230"/>
                  </a:lnTo>
                  <a:lnTo>
                    <a:pt x="995" y="221"/>
                  </a:lnTo>
                  <a:lnTo>
                    <a:pt x="999" y="216"/>
                  </a:lnTo>
                  <a:lnTo>
                    <a:pt x="1005" y="216"/>
                  </a:lnTo>
                  <a:lnTo>
                    <a:pt x="1010" y="223"/>
                  </a:lnTo>
                  <a:lnTo>
                    <a:pt x="1013" y="234"/>
                  </a:lnTo>
                  <a:lnTo>
                    <a:pt x="1014" y="247"/>
                  </a:lnTo>
                  <a:lnTo>
                    <a:pt x="1015" y="259"/>
                  </a:lnTo>
                  <a:lnTo>
                    <a:pt x="1017" y="269"/>
                  </a:lnTo>
                  <a:lnTo>
                    <a:pt x="1018" y="278"/>
                  </a:lnTo>
                  <a:lnTo>
                    <a:pt x="1022" y="287"/>
                  </a:lnTo>
                  <a:lnTo>
                    <a:pt x="1029" y="294"/>
                  </a:lnTo>
                  <a:lnTo>
                    <a:pt x="1040" y="299"/>
                  </a:lnTo>
                  <a:lnTo>
                    <a:pt x="1051" y="303"/>
                  </a:lnTo>
                  <a:lnTo>
                    <a:pt x="1061" y="304"/>
                  </a:lnTo>
                  <a:lnTo>
                    <a:pt x="1069" y="304"/>
                  </a:lnTo>
                  <a:lnTo>
                    <a:pt x="1077" y="303"/>
                  </a:lnTo>
                  <a:lnTo>
                    <a:pt x="1084" y="304"/>
                  </a:lnTo>
                  <a:lnTo>
                    <a:pt x="1092" y="307"/>
                  </a:lnTo>
                  <a:lnTo>
                    <a:pt x="1101" y="313"/>
                  </a:lnTo>
                  <a:lnTo>
                    <a:pt x="1112" y="325"/>
                  </a:lnTo>
                  <a:lnTo>
                    <a:pt x="1124" y="338"/>
                  </a:lnTo>
                  <a:lnTo>
                    <a:pt x="1137" y="347"/>
                  </a:lnTo>
                  <a:lnTo>
                    <a:pt x="1150" y="354"/>
                  </a:lnTo>
                  <a:lnTo>
                    <a:pt x="1162" y="358"/>
                  </a:lnTo>
                  <a:lnTo>
                    <a:pt x="1174" y="362"/>
                  </a:lnTo>
                  <a:lnTo>
                    <a:pt x="1187" y="362"/>
                  </a:lnTo>
                  <a:lnTo>
                    <a:pt x="1200" y="362"/>
                  </a:lnTo>
                  <a:lnTo>
                    <a:pt x="1214" y="360"/>
                  </a:lnTo>
                  <a:lnTo>
                    <a:pt x="1226" y="357"/>
                  </a:lnTo>
                  <a:lnTo>
                    <a:pt x="1239" y="353"/>
                  </a:lnTo>
                  <a:lnTo>
                    <a:pt x="1253" y="348"/>
                  </a:lnTo>
                  <a:lnTo>
                    <a:pt x="1266" y="345"/>
                  </a:lnTo>
                  <a:lnTo>
                    <a:pt x="1280" y="341"/>
                  </a:lnTo>
                  <a:lnTo>
                    <a:pt x="1295" y="340"/>
                  </a:lnTo>
                  <a:lnTo>
                    <a:pt x="1311" y="342"/>
                  </a:lnTo>
                  <a:lnTo>
                    <a:pt x="1327" y="348"/>
                  </a:lnTo>
                  <a:lnTo>
                    <a:pt x="1345" y="354"/>
                  </a:lnTo>
                  <a:lnTo>
                    <a:pt x="1360" y="358"/>
                  </a:lnTo>
                  <a:lnTo>
                    <a:pt x="1374" y="361"/>
                  </a:lnTo>
                  <a:lnTo>
                    <a:pt x="1385" y="362"/>
                  </a:lnTo>
                  <a:lnTo>
                    <a:pt x="1395" y="361"/>
                  </a:lnTo>
                  <a:lnTo>
                    <a:pt x="1403" y="358"/>
                  </a:lnTo>
                  <a:lnTo>
                    <a:pt x="1409" y="354"/>
                  </a:lnTo>
                  <a:lnTo>
                    <a:pt x="1413" y="348"/>
                  </a:lnTo>
                  <a:lnTo>
                    <a:pt x="1420" y="343"/>
                  </a:lnTo>
                  <a:lnTo>
                    <a:pt x="1431" y="340"/>
                  </a:lnTo>
                  <a:lnTo>
                    <a:pt x="1444" y="340"/>
                  </a:lnTo>
                  <a:lnTo>
                    <a:pt x="1460" y="339"/>
                  </a:lnTo>
                  <a:lnTo>
                    <a:pt x="1473" y="339"/>
                  </a:lnTo>
                  <a:lnTo>
                    <a:pt x="1487" y="335"/>
                  </a:lnTo>
                  <a:lnTo>
                    <a:pt x="1498" y="330"/>
                  </a:lnTo>
                  <a:lnTo>
                    <a:pt x="1504" y="320"/>
                  </a:lnTo>
                  <a:lnTo>
                    <a:pt x="1508" y="307"/>
                  </a:lnTo>
                  <a:lnTo>
                    <a:pt x="1516" y="292"/>
                  </a:lnTo>
                  <a:lnTo>
                    <a:pt x="1527" y="278"/>
                  </a:lnTo>
                  <a:lnTo>
                    <a:pt x="1538" y="265"/>
                  </a:lnTo>
                  <a:lnTo>
                    <a:pt x="1550" y="254"/>
                  </a:lnTo>
                  <a:lnTo>
                    <a:pt x="1564" y="246"/>
                  </a:lnTo>
                  <a:lnTo>
                    <a:pt x="1577" y="244"/>
                  </a:lnTo>
                  <a:lnTo>
                    <a:pt x="1589" y="246"/>
                  </a:lnTo>
                  <a:lnTo>
                    <a:pt x="1601" y="248"/>
                  </a:lnTo>
                  <a:lnTo>
                    <a:pt x="1614" y="246"/>
                  </a:lnTo>
                  <a:lnTo>
                    <a:pt x="1626" y="240"/>
                  </a:lnTo>
                  <a:lnTo>
                    <a:pt x="1639" y="232"/>
                  </a:lnTo>
                  <a:lnTo>
                    <a:pt x="1653" y="225"/>
                  </a:lnTo>
                  <a:lnTo>
                    <a:pt x="1668" y="221"/>
                  </a:lnTo>
                  <a:lnTo>
                    <a:pt x="1684" y="221"/>
                  </a:lnTo>
                  <a:lnTo>
                    <a:pt x="1703" y="227"/>
                  </a:lnTo>
                  <a:lnTo>
                    <a:pt x="1719" y="238"/>
                  </a:lnTo>
                  <a:lnTo>
                    <a:pt x="1730" y="250"/>
                  </a:lnTo>
                  <a:lnTo>
                    <a:pt x="1737" y="262"/>
                  </a:lnTo>
                  <a:lnTo>
                    <a:pt x="1740" y="273"/>
                  </a:lnTo>
                  <a:lnTo>
                    <a:pt x="1740" y="282"/>
                  </a:lnTo>
                  <a:lnTo>
                    <a:pt x="1740" y="290"/>
                  </a:lnTo>
                  <a:lnTo>
                    <a:pt x="1739" y="295"/>
                  </a:lnTo>
                  <a:lnTo>
                    <a:pt x="1738" y="297"/>
                  </a:lnTo>
                  <a:lnTo>
                    <a:pt x="1741" y="298"/>
                  </a:lnTo>
                  <a:lnTo>
                    <a:pt x="1749" y="302"/>
                  </a:lnTo>
                  <a:lnTo>
                    <a:pt x="1761" y="306"/>
                  </a:lnTo>
                  <a:lnTo>
                    <a:pt x="1777" y="311"/>
                  </a:lnTo>
                  <a:lnTo>
                    <a:pt x="1793" y="316"/>
                  </a:lnTo>
                  <a:lnTo>
                    <a:pt x="1810" y="318"/>
                  </a:lnTo>
                  <a:lnTo>
                    <a:pt x="1826" y="317"/>
                  </a:lnTo>
                  <a:lnTo>
                    <a:pt x="1840" y="313"/>
                  </a:lnTo>
                  <a:lnTo>
                    <a:pt x="1851" y="305"/>
                  </a:lnTo>
                  <a:lnTo>
                    <a:pt x="1864" y="296"/>
                  </a:lnTo>
                  <a:lnTo>
                    <a:pt x="1876" y="287"/>
                  </a:lnTo>
                  <a:lnTo>
                    <a:pt x="1887" y="277"/>
                  </a:lnTo>
                  <a:lnTo>
                    <a:pt x="1899" y="270"/>
                  </a:lnTo>
                  <a:lnTo>
                    <a:pt x="1909" y="268"/>
                  </a:lnTo>
                  <a:lnTo>
                    <a:pt x="1920" y="270"/>
                  </a:lnTo>
                  <a:lnTo>
                    <a:pt x="1930" y="281"/>
                  </a:lnTo>
                  <a:lnTo>
                    <a:pt x="1937" y="287"/>
                  </a:lnTo>
                  <a:lnTo>
                    <a:pt x="1948" y="292"/>
                  </a:lnTo>
                  <a:lnTo>
                    <a:pt x="1962" y="297"/>
                  </a:lnTo>
                  <a:lnTo>
                    <a:pt x="1979" y="301"/>
                  </a:lnTo>
                  <a:lnTo>
                    <a:pt x="1998" y="304"/>
                  </a:lnTo>
                  <a:lnTo>
                    <a:pt x="2017" y="307"/>
                  </a:lnTo>
                  <a:lnTo>
                    <a:pt x="2039" y="310"/>
                  </a:lnTo>
                  <a:lnTo>
                    <a:pt x="2060" y="312"/>
                  </a:lnTo>
                  <a:lnTo>
                    <a:pt x="2060" y="312"/>
                  </a:lnTo>
                  <a:lnTo>
                    <a:pt x="2060" y="312"/>
                  </a:lnTo>
                  <a:lnTo>
                    <a:pt x="2060" y="312"/>
                  </a:lnTo>
                  <a:lnTo>
                    <a:pt x="2061" y="312"/>
                  </a:lnTo>
                  <a:lnTo>
                    <a:pt x="2061" y="312"/>
                  </a:lnTo>
                  <a:lnTo>
                    <a:pt x="2061" y="312"/>
                  </a:lnTo>
                  <a:lnTo>
                    <a:pt x="2061" y="312"/>
                  </a:lnTo>
                  <a:lnTo>
                    <a:pt x="2062" y="312"/>
                  </a:lnTo>
                  <a:lnTo>
                    <a:pt x="2062" y="318"/>
                  </a:lnTo>
                  <a:lnTo>
                    <a:pt x="2064" y="324"/>
                  </a:lnTo>
                  <a:lnTo>
                    <a:pt x="2065" y="328"/>
                  </a:lnTo>
                  <a:lnTo>
                    <a:pt x="2066" y="333"/>
                  </a:lnTo>
                  <a:lnTo>
                    <a:pt x="2067" y="350"/>
                  </a:lnTo>
                  <a:lnTo>
                    <a:pt x="2061" y="367"/>
                  </a:lnTo>
                  <a:lnTo>
                    <a:pt x="2053" y="381"/>
                  </a:lnTo>
                  <a:lnTo>
                    <a:pt x="2042" y="394"/>
                  </a:lnTo>
                  <a:lnTo>
                    <a:pt x="2032" y="407"/>
                  </a:lnTo>
                  <a:lnTo>
                    <a:pt x="2024" y="421"/>
                  </a:lnTo>
                  <a:lnTo>
                    <a:pt x="2023" y="436"/>
                  </a:lnTo>
                  <a:lnTo>
                    <a:pt x="2028" y="454"/>
                  </a:lnTo>
                  <a:lnTo>
                    <a:pt x="2033" y="470"/>
                  </a:lnTo>
                  <a:lnTo>
                    <a:pt x="2032" y="481"/>
                  </a:lnTo>
                  <a:lnTo>
                    <a:pt x="2027" y="491"/>
                  </a:lnTo>
                  <a:lnTo>
                    <a:pt x="2018" y="498"/>
                  </a:lnTo>
                  <a:lnTo>
                    <a:pt x="2007" y="505"/>
                  </a:lnTo>
                  <a:lnTo>
                    <a:pt x="1995" y="512"/>
                  </a:lnTo>
                  <a:lnTo>
                    <a:pt x="1985" y="521"/>
                  </a:lnTo>
                  <a:lnTo>
                    <a:pt x="1977" y="534"/>
                  </a:lnTo>
                  <a:lnTo>
                    <a:pt x="1972" y="547"/>
                  </a:lnTo>
                  <a:lnTo>
                    <a:pt x="1969" y="561"/>
                  </a:lnTo>
                  <a:lnTo>
                    <a:pt x="1967" y="573"/>
                  </a:lnTo>
                  <a:lnTo>
                    <a:pt x="1964" y="585"/>
                  </a:lnTo>
                  <a:lnTo>
                    <a:pt x="1960" y="595"/>
                  </a:lnTo>
                  <a:lnTo>
                    <a:pt x="1952" y="604"/>
                  </a:lnTo>
                  <a:lnTo>
                    <a:pt x="1942" y="611"/>
                  </a:lnTo>
                  <a:lnTo>
                    <a:pt x="1926" y="617"/>
                  </a:lnTo>
                  <a:lnTo>
                    <a:pt x="1911" y="625"/>
                  </a:lnTo>
                  <a:lnTo>
                    <a:pt x="1904" y="639"/>
                  </a:lnTo>
                  <a:lnTo>
                    <a:pt x="1901" y="655"/>
                  </a:lnTo>
                  <a:lnTo>
                    <a:pt x="1900" y="674"/>
                  </a:lnTo>
                  <a:lnTo>
                    <a:pt x="1900" y="694"/>
                  </a:lnTo>
                  <a:lnTo>
                    <a:pt x="1899" y="710"/>
                  </a:lnTo>
                  <a:lnTo>
                    <a:pt x="1892" y="724"/>
                  </a:lnTo>
                  <a:lnTo>
                    <a:pt x="1878" y="732"/>
                  </a:lnTo>
                  <a:lnTo>
                    <a:pt x="1863" y="740"/>
                  </a:lnTo>
                  <a:lnTo>
                    <a:pt x="1851" y="754"/>
                  </a:lnTo>
                  <a:lnTo>
                    <a:pt x="1843" y="772"/>
                  </a:lnTo>
                  <a:lnTo>
                    <a:pt x="1838" y="792"/>
                  </a:lnTo>
                  <a:lnTo>
                    <a:pt x="1833" y="813"/>
                  </a:lnTo>
                  <a:lnTo>
                    <a:pt x="1829" y="830"/>
                  </a:lnTo>
                  <a:lnTo>
                    <a:pt x="1824" y="845"/>
                  </a:lnTo>
                  <a:lnTo>
                    <a:pt x="1818" y="854"/>
                  </a:lnTo>
                  <a:lnTo>
                    <a:pt x="1810" y="859"/>
                  </a:lnTo>
                  <a:lnTo>
                    <a:pt x="1802" y="867"/>
                  </a:lnTo>
                  <a:lnTo>
                    <a:pt x="1792" y="877"/>
                  </a:lnTo>
                  <a:lnTo>
                    <a:pt x="1784" y="888"/>
                  </a:lnTo>
                  <a:lnTo>
                    <a:pt x="1777" y="901"/>
                  </a:lnTo>
                  <a:lnTo>
                    <a:pt x="1770" y="915"/>
                  </a:lnTo>
                  <a:lnTo>
                    <a:pt x="1766" y="930"/>
                  </a:lnTo>
                  <a:lnTo>
                    <a:pt x="1763" y="945"/>
                  </a:lnTo>
                  <a:lnTo>
                    <a:pt x="1759" y="958"/>
                  </a:lnTo>
                  <a:lnTo>
                    <a:pt x="1749" y="965"/>
                  </a:lnTo>
                  <a:lnTo>
                    <a:pt x="1735" y="970"/>
                  </a:lnTo>
                  <a:lnTo>
                    <a:pt x="1720" y="973"/>
                  </a:lnTo>
                  <a:lnTo>
                    <a:pt x="1705" y="978"/>
                  </a:lnTo>
                  <a:lnTo>
                    <a:pt x="1691" y="983"/>
                  </a:lnTo>
                  <a:lnTo>
                    <a:pt x="1680" y="994"/>
                  </a:lnTo>
                  <a:lnTo>
                    <a:pt x="1674" y="1010"/>
                  </a:lnTo>
                  <a:lnTo>
                    <a:pt x="1671" y="1027"/>
                  </a:lnTo>
                  <a:lnTo>
                    <a:pt x="1666" y="1040"/>
                  </a:lnTo>
                  <a:lnTo>
                    <a:pt x="1661" y="1047"/>
                  </a:lnTo>
                  <a:lnTo>
                    <a:pt x="1657" y="1052"/>
                  </a:lnTo>
                  <a:lnTo>
                    <a:pt x="1651" y="1052"/>
                  </a:lnTo>
                  <a:lnTo>
                    <a:pt x="1646" y="1048"/>
                  </a:lnTo>
                  <a:lnTo>
                    <a:pt x="1640" y="1044"/>
                  </a:lnTo>
                  <a:lnTo>
                    <a:pt x="1636" y="1036"/>
                  </a:lnTo>
                  <a:lnTo>
                    <a:pt x="1630" y="1030"/>
                  </a:lnTo>
                  <a:lnTo>
                    <a:pt x="1623" y="1031"/>
                  </a:lnTo>
                  <a:lnTo>
                    <a:pt x="1616" y="1036"/>
                  </a:lnTo>
                  <a:lnTo>
                    <a:pt x="1607" y="1044"/>
                  </a:lnTo>
                  <a:lnTo>
                    <a:pt x="1599" y="1054"/>
                  </a:lnTo>
                  <a:lnTo>
                    <a:pt x="1589" y="1065"/>
                  </a:lnTo>
                  <a:lnTo>
                    <a:pt x="1581" y="1073"/>
                  </a:lnTo>
                  <a:lnTo>
                    <a:pt x="1573" y="1080"/>
                  </a:lnTo>
                  <a:lnTo>
                    <a:pt x="1566" y="1084"/>
                  </a:lnTo>
                  <a:lnTo>
                    <a:pt x="1559" y="1089"/>
                  </a:lnTo>
                  <a:lnTo>
                    <a:pt x="1552" y="1091"/>
                  </a:lnTo>
                  <a:lnTo>
                    <a:pt x="1546" y="1092"/>
                  </a:lnTo>
                  <a:lnTo>
                    <a:pt x="1541" y="1092"/>
                  </a:lnTo>
                  <a:lnTo>
                    <a:pt x="1536" y="1088"/>
                  </a:lnTo>
                  <a:lnTo>
                    <a:pt x="1531" y="1081"/>
                  </a:lnTo>
                  <a:lnTo>
                    <a:pt x="1528" y="1070"/>
                  </a:lnTo>
                  <a:lnTo>
                    <a:pt x="1524" y="1059"/>
                  </a:lnTo>
                  <a:lnTo>
                    <a:pt x="1521" y="1048"/>
                  </a:lnTo>
                  <a:lnTo>
                    <a:pt x="1516" y="1041"/>
                  </a:lnTo>
                  <a:lnTo>
                    <a:pt x="1512" y="1038"/>
                  </a:lnTo>
                  <a:lnTo>
                    <a:pt x="1506" y="1038"/>
                  </a:lnTo>
                  <a:lnTo>
                    <a:pt x="1499" y="1043"/>
                  </a:lnTo>
                  <a:lnTo>
                    <a:pt x="1492" y="1052"/>
                  </a:lnTo>
                  <a:lnTo>
                    <a:pt x="1484" y="1067"/>
                  </a:lnTo>
                  <a:lnTo>
                    <a:pt x="1477" y="1081"/>
                  </a:lnTo>
                  <a:lnTo>
                    <a:pt x="1472" y="1088"/>
                  </a:lnTo>
                  <a:lnTo>
                    <a:pt x="1469" y="1089"/>
                  </a:lnTo>
                  <a:lnTo>
                    <a:pt x="1465" y="1084"/>
                  </a:lnTo>
                  <a:lnTo>
                    <a:pt x="1463" y="1078"/>
                  </a:lnTo>
                  <a:lnTo>
                    <a:pt x="1460" y="1069"/>
                  </a:lnTo>
                  <a:lnTo>
                    <a:pt x="1454" y="1060"/>
                  </a:lnTo>
                  <a:lnTo>
                    <a:pt x="1446" y="1051"/>
                  </a:lnTo>
                  <a:lnTo>
                    <a:pt x="1437" y="1043"/>
                  </a:lnTo>
                  <a:lnTo>
                    <a:pt x="1431" y="1037"/>
                  </a:lnTo>
                  <a:lnTo>
                    <a:pt x="1426" y="1033"/>
                  </a:lnTo>
                  <a:lnTo>
                    <a:pt x="1422" y="1032"/>
                  </a:lnTo>
                  <a:lnTo>
                    <a:pt x="1420" y="1034"/>
                  </a:lnTo>
                  <a:lnTo>
                    <a:pt x="1419" y="1041"/>
                  </a:lnTo>
                  <a:lnTo>
                    <a:pt x="1418" y="1053"/>
                  </a:lnTo>
                  <a:lnTo>
                    <a:pt x="1417" y="1070"/>
                  </a:lnTo>
                  <a:lnTo>
                    <a:pt x="1414" y="1087"/>
                  </a:lnTo>
                  <a:lnTo>
                    <a:pt x="1411" y="1095"/>
                  </a:lnTo>
                  <a:lnTo>
                    <a:pt x="1406" y="1098"/>
                  </a:lnTo>
                  <a:lnTo>
                    <a:pt x="1402" y="1098"/>
                  </a:lnTo>
                  <a:lnTo>
                    <a:pt x="1397" y="1099"/>
                  </a:lnTo>
                  <a:lnTo>
                    <a:pt x="1393" y="1103"/>
                  </a:lnTo>
                  <a:lnTo>
                    <a:pt x="1391" y="1111"/>
                  </a:lnTo>
                  <a:lnTo>
                    <a:pt x="1391" y="1127"/>
                  </a:lnTo>
                  <a:lnTo>
                    <a:pt x="1390" y="1142"/>
                  </a:lnTo>
                  <a:lnTo>
                    <a:pt x="1384" y="1148"/>
                  </a:lnTo>
                  <a:lnTo>
                    <a:pt x="1376" y="1147"/>
                  </a:lnTo>
                  <a:lnTo>
                    <a:pt x="1367" y="1141"/>
                  </a:lnTo>
                  <a:lnTo>
                    <a:pt x="1357" y="1133"/>
                  </a:lnTo>
                  <a:lnTo>
                    <a:pt x="1348" y="1124"/>
                  </a:lnTo>
                  <a:lnTo>
                    <a:pt x="1342" y="1117"/>
                  </a:lnTo>
                  <a:lnTo>
                    <a:pt x="1340" y="1114"/>
                  </a:lnTo>
                  <a:lnTo>
                    <a:pt x="1338" y="1111"/>
                  </a:lnTo>
                  <a:lnTo>
                    <a:pt x="1331" y="1101"/>
                  </a:lnTo>
                  <a:lnTo>
                    <a:pt x="1322" y="1087"/>
                  </a:lnTo>
                  <a:lnTo>
                    <a:pt x="1310" y="1073"/>
                  </a:lnTo>
                  <a:lnTo>
                    <a:pt x="1297" y="1060"/>
                  </a:lnTo>
                  <a:lnTo>
                    <a:pt x="1284" y="1052"/>
                  </a:lnTo>
                  <a:lnTo>
                    <a:pt x="1273" y="1052"/>
                  </a:lnTo>
                  <a:lnTo>
                    <a:pt x="1264" y="1061"/>
                  </a:lnTo>
                  <a:lnTo>
                    <a:pt x="1257" y="1073"/>
                  </a:lnTo>
                  <a:lnTo>
                    <a:pt x="1253" y="1076"/>
                  </a:lnTo>
                  <a:lnTo>
                    <a:pt x="1250" y="1076"/>
                  </a:lnTo>
                  <a:lnTo>
                    <a:pt x="1249" y="1072"/>
                  </a:lnTo>
                  <a:lnTo>
                    <a:pt x="1245" y="1065"/>
                  </a:lnTo>
                  <a:lnTo>
                    <a:pt x="1242" y="1058"/>
                  </a:lnTo>
                  <a:lnTo>
                    <a:pt x="1235" y="1053"/>
                  </a:lnTo>
                  <a:lnTo>
                    <a:pt x="1225" y="1051"/>
                  </a:lnTo>
                  <a:lnTo>
                    <a:pt x="1214" y="1048"/>
                  </a:lnTo>
                  <a:lnTo>
                    <a:pt x="1203" y="1044"/>
                  </a:lnTo>
                  <a:lnTo>
                    <a:pt x="1195" y="1036"/>
                  </a:lnTo>
                  <a:lnTo>
                    <a:pt x="1187" y="1026"/>
                  </a:lnTo>
                  <a:lnTo>
                    <a:pt x="1180" y="1018"/>
                  </a:lnTo>
                  <a:lnTo>
                    <a:pt x="1175" y="1010"/>
                  </a:lnTo>
                  <a:lnTo>
                    <a:pt x="1173" y="1005"/>
                  </a:lnTo>
                  <a:lnTo>
                    <a:pt x="1172" y="1003"/>
                  </a:lnTo>
                  <a:lnTo>
                    <a:pt x="1169" y="1002"/>
                  </a:lnTo>
                  <a:lnTo>
                    <a:pt x="1162" y="998"/>
                  </a:lnTo>
                  <a:lnTo>
                    <a:pt x="1152" y="995"/>
                  </a:lnTo>
                  <a:lnTo>
                    <a:pt x="1142" y="992"/>
                  </a:lnTo>
                  <a:lnTo>
                    <a:pt x="1134" y="992"/>
                  </a:lnTo>
                  <a:lnTo>
                    <a:pt x="1130" y="995"/>
                  </a:lnTo>
                  <a:lnTo>
                    <a:pt x="1133" y="1004"/>
                  </a:lnTo>
                  <a:lnTo>
                    <a:pt x="1143" y="1019"/>
                  </a:lnTo>
                  <a:lnTo>
                    <a:pt x="1157" y="1033"/>
                  </a:lnTo>
                  <a:lnTo>
                    <a:pt x="1167" y="1039"/>
                  </a:lnTo>
                  <a:lnTo>
                    <a:pt x="1175" y="1038"/>
                  </a:lnTo>
                  <a:lnTo>
                    <a:pt x="1182" y="1034"/>
                  </a:lnTo>
                  <a:lnTo>
                    <a:pt x="1187" y="1032"/>
                  </a:lnTo>
                  <a:lnTo>
                    <a:pt x="1192" y="1031"/>
                  </a:lnTo>
                  <a:lnTo>
                    <a:pt x="1195" y="1037"/>
                  </a:lnTo>
                  <a:lnTo>
                    <a:pt x="1200" y="1051"/>
                  </a:lnTo>
                  <a:lnTo>
                    <a:pt x="1204" y="1068"/>
                  </a:lnTo>
                  <a:lnTo>
                    <a:pt x="1208" y="1080"/>
                  </a:lnTo>
                  <a:lnTo>
                    <a:pt x="1210" y="1089"/>
                  </a:lnTo>
                  <a:lnTo>
                    <a:pt x="1209" y="1094"/>
                  </a:lnTo>
                  <a:lnTo>
                    <a:pt x="1204" y="1097"/>
                  </a:lnTo>
                  <a:lnTo>
                    <a:pt x="1196" y="1097"/>
                  </a:lnTo>
                  <a:lnTo>
                    <a:pt x="1182" y="1096"/>
                  </a:lnTo>
                  <a:lnTo>
                    <a:pt x="1163" y="1092"/>
                  </a:lnTo>
                  <a:lnTo>
                    <a:pt x="1143" y="1091"/>
                  </a:lnTo>
                  <a:lnTo>
                    <a:pt x="1131" y="1094"/>
                  </a:lnTo>
                  <a:lnTo>
                    <a:pt x="1123" y="1098"/>
                  </a:lnTo>
                  <a:lnTo>
                    <a:pt x="1119" y="1103"/>
                  </a:lnTo>
                  <a:lnTo>
                    <a:pt x="1116" y="1107"/>
                  </a:lnTo>
                  <a:lnTo>
                    <a:pt x="1114" y="1110"/>
                  </a:lnTo>
                  <a:lnTo>
                    <a:pt x="1111" y="1109"/>
                  </a:lnTo>
                  <a:lnTo>
                    <a:pt x="1105" y="1102"/>
                  </a:lnTo>
                  <a:lnTo>
                    <a:pt x="1095" y="1095"/>
                  </a:lnTo>
                  <a:lnTo>
                    <a:pt x="1084" y="1094"/>
                  </a:lnTo>
                  <a:lnTo>
                    <a:pt x="1071" y="1096"/>
                  </a:lnTo>
                  <a:lnTo>
                    <a:pt x="1060" y="1101"/>
                  </a:lnTo>
                  <a:lnTo>
                    <a:pt x="1048" y="1105"/>
                  </a:lnTo>
                  <a:lnTo>
                    <a:pt x="1037" y="1109"/>
                  </a:lnTo>
                  <a:lnTo>
                    <a:pt x="1032" y="1110"/>
                  </a:lnTo>
                  <a:lnTo>
                    <a:pt x="1028" y="1105"/>
                  </a:lnTo>
                  <a:lnTo>
                    <a:pt x="1029" y="1097"/>
                  </a:lnTo>
                  <a:lnTo>
                    <a:pt x="1032" y="1089"/>
                  </a:lnTo>
                  <a:lnTo>
                    <a:pt x="1036" y="1078"/>
                  </a:lnTo>
                  <a:lnTo>
                    <a:pt x="1042" y="1069"/>
                  </a:lnTo>
                  <a:lnTo>
                    <a:pt x="1048" y="1061"/>
                  </a:lnTo>
                  <a:lnTo>
                    <a:pt x="1053" y="1054"/>
                  </a:lnTo>
                  <a:lnTo>
                    <a:pt x="1056" y="1050"/>
                  </a:lnTo>
                  <a:lnTo>
                    <a:pt x="1057" y="1048"/>
                  </a:lnTo>
                  <a:lnTo>
                    <a:pt x="1058" y="1044"/>
                  </a:lnTo>
                  <a:lnTo>
                    <a:pt x="1057" y="1033"/>
                  </a:lnTo>
                  <a:lnTo>
                    <a:pt x="1051" y="1024"/>
                  </a:lnTo>
                  <a:lnTo>
                    <a:pt x="1035" y="1023"/>
                  </a:lnTo>
                  <a:lnTo>
                    <a:pt x="1025" y="1024"/>
                  </a:lnTo>
                  <a:lnTo>
                    <a:pt x="1017" y="1025"/>
                  </a:lnTo>
                  <a:lnTo>
                    <a:pt x="1010" y="1025"/>
                  </a:lnTo>
                  <a:lnTo>
                    <a:pt x="1003" y="1026"/>
                  </a:lnTo>
                  <a:lnTo>
                    <a:pt x="997" y="1030"/>
                  </a:lnTo>
                  <a:lnTo>
                    <a:pt x="990" y="1036"/>
                  </a:lnTo>
                  <a:lnTo>
                    <a:pt x="983" y="1045"/>
                  </a:lnTo>
                  <a:lnTo>
                    <a:pt x="975" y="1058"/>
                  </a:lnTo>
                  <a:lnTo>
                    <a:pt x="967" y="1072"/>
                  </a:lnTo>
                  <a:lnTo>
                    <a:pt x="962" y="1081"/>
                  </a:lnTo>
                  <a:lnTo>
                    <a:pt x="957" y="1089"/>
                  </a:lnTo>
                  <a:lnTo>
                    <a:pt x="954" y="1094"/>
                  </a:lnTo>
                  <a:lnTo>
                    <a:pt x="949" y="1097"/>
                  </a:lnTo>
                  <a:lnTo>
                    <a:pt x="946" y="1099"/>
                  </a:lnTo>
                  <a:lnTo>
                    <a:pt x="940" y="1102"/>
                  </a:lnTo>
                  <a:lnTo>
                    <a:pt x="933" y="1105"/>
                  </a:lnTo>
                  <a:lnTo>
                    <a:pt x="924" y="1110"/>
                  </a:lnTo>
                  <a:lnTo>
                    <a:pt x="915" y="1116"/>
                  </a:lnTo>
                  <a:lnTo>
                    <a:pt x="904" y="1124"/>
                  </a:lnTo>
                  <a:lnTo>
                    <a:pt x="896" y="1132"/>
                  </a:lnTo>
                  <a:lnTo>
                    <a:pt x="889" y="1140"/>
                  </a:lnTo>
                  <a:lnTo>
                    <a:pt x="886" y="1147"/>
                  </a:lnTo>
                  <a:lnTo>
                    <a:pt x="884" y="1153"/>
                  </a:lnTo>
                  <a:lnTo>
                    <a:pt x="889" y="1156"/>
                  </a:lnTo>
                  <a:lnTo>
                    <a:pt x="896" y="1158"/>
                  </a:lnTo>
                  <a:lnTo>
                    <a:pt x="905" y="1158"/>
                  </a:lnTo>
                  <a:lnTo>
                    <a:pt x="913" y="1158"/>
                  </a:lnTo>
                  <a:lnTo>
                    <a:pt x="923" y="1157"/>
                  </a:lnTo>
                  <a:lnTo>
                    <a:pt x="931" y="1155"/>
                  </a:lnTo>
                  <a:lnTo>
                    <a:pt x="939" y="1152"/>
                  </a:lnTo>
                  <a:lnTo>
                    <a:pt x="946" y="1148"/>
                  </a:lnTo>
                  <a:lnTo>
                    <a:pt x="952" y="1143"/>
                  </a:lnTo>
                  <a:lnTo>
                    <a:pt x="956" y="1139"/>
                  </a:lnTo>
                  <a:lnTo>
                    <a:pt x="961" y="1133"/>
                  </a:lnTo>
                  <a:lnTo>
                    <a:pt x="967" y="1128"/>
                  </a:lnTo>
                  <a:lnTo>
                    <a:pt x="973" y="1125"/>
                  </a:lnTo>
                  <a:lnTo>
                    <a:pt x="978" y="1124"/>
                  </a:lnTo>
                  <a:lnTo>
                    <a:pt x="984" y="1125"/>
                  </a:lnTo>
                  <a:lnTo>
                    <a:pt x="990" y="1131"/>
                  </a:lnTo>
                  <a:lnTo>
                    <a:pt x="997" y="1141"/>
                  </a:lnTo>
                  <a:lnTo>
                    <a:pt x="1004" y="1153"/>
                  </a:lnTo>
                  <a:lnTo>
                    <a:pt x="1008" y="1160"/>
                  </a:lnTo>
                  <a:lnTo>
                    <a:pt x="1013" y="1165"/>
                  </a:lnTo>
                  <a:lnTo>
                    <a:pt x="1017" y="1169"/>
                  </a:lnTo>
                  <a:lnTo>
                    <a:pt x="1019" y="1172"/>
                  </a:lnTo>
                  <a:lnTo>
                    <a:pt x="1020" y="1177"/>
                  </a:lnTo>
                  <a:lnTo>
                    <a:pt x="1020" y="1183"/>
                  </a:lnTo>
                  <a:lnTo>
                    <a:pt x="1019" y="1192"/>
                  </a:lnTo>
                  <a:lnTo>
                    <a:pt x="1017" y="1201"/>
                  </a:lnTo>
                  <a:lnTo>
                    <a:pt x="1014" y="1210"/>
                  </a:lnTo>
                  <a:lnTo>
                    <a:pt x="1012" y="1215"/>
                  </a:lnTo>
                  <a:lnTo>
                    <a:pt x="1008" y="1219"/>
                  </a:lnTo>
                  <a:lnTo>
                    <a:pt x="1005" y="1220"/>
                  </a:lnTo>
                  <a:lnTo>
                    <a:pt x="1000" y="1220"/>
                  </a:lnTo>
                  <a:lnTo>
                    <a:pt x="995" y="1216"/>
                  </a:lnTo>
                  <a:lnTo>
                    <a:pt x="988" y="1211"/>
                  </a:lnTo>
                  <a:lnTo>
                    <a:pt x="981" y="1206"/>
                  </a:lnTo>
                  <a:lnTo>
                    <a:pt x="975" y="1206"/>
                  </a:lnTo>
                  <a:lnTo>
                    <a:pt x="970" y="1208"/>
                  </a:lnTo>
                  <a:lnTo>
                    <a:pt x="967" y="1214"/>
                  </a:lnTo>
                  <a:lnTo>
                    <a:pt x="964" y="1221"/>
                  </a:lnTo>
                  <a:lnTo>
                    <a:pt x="962" y="1229"/>
                  </a:lnTo>
                  <a:lnTo>
                    <a:pt x="962" y="1236"/>
                  </a:lnTo>
                  <a:lnTo>
                    <a:pt x="962" y="1243"/>
                  </a:lnTo>
                  <a:lnTo>
                    <a:pt x="963" y="1250"/>
                  </a:lnTo>
                  <a:lnTo>
                    <a:pt x="963" y="1259"/>
                  </a:lnTo>
                  <a:lnTo>
                    <a:pt x="963" y="1269"/>
                  </a:lnTo>
                  <a:lnTo>
                    <a:pt x="963" y="1279"/>
                  </a:lnTo>
                  <a:lnTo>
                    <a:pt x="963" y="1288"/>
                  </a:lnTo>
                  <a:lnTo>
                    <a:pt x="962" y="1296"/>
                  </a:lnTo>
                  <a:lnTo>
                    <a:pt x="962" y="1301"/>
                  </a:lnTo>
                  <a:lnTo>
                    <a:pt x="962" y="1303"/>
                  </a:lnTo>
                  <a:lnTo>
                    <a:pt x="971" y="1338"/>
                  </a:lnTo>
                  <a:lnTo>
                    <a:pt x="971" y="1337"/>
                  </a:lnTo>
                  <a:lnTo>
                    <a:pt x="971" y="1336"/>
                  </a:lnTo>
                  <a:lnTo>
                    <a:pt x="974" y="1334"/>
                  </a:lnTo>
                  <a:lnTo>
                    <a:pt x="976" y="1330"/>
                  </a:lnTo>
                  <a:lnTo>
                    <a:pt x="982" y="1327"/>
                  </a:lnTo>
                  <a:lnTo>
                    <a:pt x="990" y="1324"/>
                  </a:lnTo>
                  <a:lnTo>
                    <a:pt x="1000" y="1322"/>
                  </a:lnTo>
                  <a:lnTo>
                    <a:pt x="1015" y="1320"/>
                  </a:lnTo>
                  <a:lnTo>
                    <a:pt x="1031" y="1317"/>
                  </a:lnTo>
                  <a:lnTo>
                    <a:pt x="1043" y="1314"/>
                  </a:lnTo>
                  <a:lnTo>
                    <a:pt x="1054" y="1310"/>
                  </a:lnTo>
                  <a:lnTo>
                    <a:pt x="1063" y="1306"/>
                  </a:lnTo>
                  <a:lnTo>
                    <a:pt x="1070" y="1302"/>
                  </a:lnTo>
                  <a:lnTo>
                    <a:pt x="1077" y="1300"/>
                  </a:lnTo>
                  <a:lnTo>
                    <a:pt x="1084" y="1299"/>
                  </a:lnTo>
                  <a:lnTo>
                    <a:pt x="1092" y="1300"/>
                  </a:lnTo>
                  <a:lnTo>
                    <a:pt x="1101" y="1302"/>
                  </a:lnTo>
                  <a:lnTo>
                    <a:pt x="1111" y="1302"/>
                  </a:lnTo>
                  <a:lnTo>
                    <a:pt x="1120" y="1302"/>
                  </a:lnTo>
                  <a:lnTo>
                    <a:pt x="1129" y="1301"/>
                  </a:lnTo>
                  <a:lnTo>
                    <a:pt x="1137" y="1300"/>
                  </a:lnTo>
                  <a:lnTo>
                    <a:pt x="1144" y="1298"/>
                  </a:lnTo>
                  <a:lnTo>
                    <a:pt x="1149" y="1296"/>
                  </a:lnTo>
                  <a:lnTo>
                    <a:pt x="1150" y="1296"/>
                  </a:lnTo>
                  <a:lnTo>
                    <a:pt x="1163" y="1274"/>
                  </a:lnTo>
                  <a:lnTo>
                    <a:pt x="1162" y="1273"/>
                  </a:lnTo>
                  <a:lnTo>
                    <a:pt x="1159" y="1270"/>
                  </a:lnTo>
                  <a:lnTo>
                    <a:pt x="1157" y="1265"/>
                  </a:lnTo>
                  <a:lnTo>
                    <a:pt x="1152" y="1259"/>
                  </a:lnTo>
                  <a:lnTo>
                    <a:pt x="1149" y="1252"/>
                  </a:lnTo>
                  <a:lnTo>
                    <a:pt x="1144" y="1245"/>
                  </a:lnTo>
                  <a:lnTo>
                    <a:pt x="1141" y="1238"/>
                  </a:lnTo>
                  <a:lnTo>
                    <a:pt x="1137" y="1233"/>
                  </a:lnTo>
                  <a:lnTo>
                    <a:pt x="1135" y="1226"/>
                  </a:lnTo>
                  <a:lnTo>
                    <a:pt x="1133" y="1216"/>
                  </a:lnTo>
                  <a:lnTo>
                    <a:pt x="1131" y="1206"/>
                  </a:lnTo>
                  <a:lnTo>
                    <a:pt x="1130" y="1198"/>
                  </a:lnTo>
                  <a:lnTo>
                    <a:pt x="1131" y="1192"/>
                  </a:lnTo>
                  <a:lnTo>
                    <a:pt x="1135" y="1190"/>
                  </a:lnTo>
                  <a:lnTo>
                    <a:pt x="1141" y="1193"/>
                  </a:lnTo>
                  <a:lnTo>
                    <a:pt x="1150" y="1205"/>
                  </a:lnTo>
                  <a:lnTo>
                    <a:pt x="1159" y="1218"/>
                  </a:lnTo>
                  <a:lnTo>
                    <a:pt x="1165" y="1225"/>
                  </a:lnTo>
                  <a:lnTo>
                    <a:pt x="1169" y="1227"/>
                  </a:lnTo>
                  <a:lnTo>
                    <a:pt x="1171" y="1226"/>
                  </a:lnTo>
                  <a:lnTo>
                    <a:pt x="1173" y="1222"/>
                  </a:lnTo>
                  <a:lnTo>
                    <a:pt x="1175" y="1218"/>
                  </a:lnTo>
                  <a:lnTo>
                    <a:pt x="1178" y="1211"/>
                  </a:lnTo>
                  <a:lnTo>
                    <a:pt x="1181" y="1205"/>
                  </a:lnTo>
                  <a:lnTo>
                    <a:pt x="1186" y="1198"/>
                  </a:lnTo>
                  <a:lnTo>
                    <a:pt x="1191" y="1189"/>
                  </a:lnTo>
                  <a:lnTo>
                    <a:pt x="1194" y="1179"/>
                  </a:lnTo>
                  <a:lnTo>
                    <a:pt x="1197" y="1170"/>
                  </a:lnTo>
                  <a:lnTo>
                    <a:pt x="1200" y="1161"/>
                  </a:lnTo>
                  <a:lnTo>
                    <a:pt x="1202" y="1154"/>
                  </a:lnTo>
                  <a:lnTo>
                    <a:pt x="1203" y="1149"/>
                  </a:lnTo>
                  <a:lnTo>
                    <a:pt x="1203" y="1147"/>
                  </a:lnTo>
                  <a:lnTo>
                    <a:pt x="1204" y="1146"/>
                  </a:lnTo>
                  <a:lnTo>
                    <a:pt x="1209" y="1145"/>
                  </a:lnTo>
                  <a:lnTo>
                    <a:pt x="1214" y="1143"/>
                  </a:lnTo>
                  <a:lnTo>
                    <a:pt x="1221" y="1142"/>
                  </a:lnTo>
                  <a:lnTo>
                    <a:pt x="1226" y="1145"/>
                  </a:lnTo>
                  <a:lnTo>
                    <a:pt x="1231" y="1149"/>
                  </a:lnTo>
                  <a:lnTo>
                    <a:pt x="1233" y="1158"/>
                  </a:lnTo>
                  <a:lnTo>
                    <a:pt x="1232" y="1172"/>
                  </a:lnTo>
                  <a:lnTo>
                    <a:pt x="1230" y="1187"/>
                  </a:lnTo>
                  <a:lnTo>
                    <a:pt x="1229" y="1199"/>
                  </a:lnTo>
                  <a:lnTo>
                    <a:pt x="1229" y="1207"/>
                  </a:lnTo>
                  <a:lnTo>
                    <a:pt x="1230" y="1213"/>
                  </a:lnTo>
                  <a:lnTo>
                    <a:pt x="1232" y="1219"/>
                  </a:lnTo>
                  <a:lnTo>
                    <a:pt x="1236" y="1222"/>
                  </a:lnTo>
                  <a:lnTo>
                    <a:pt x="1239" y="1227"/>
                  </a:lnTo>
                  <a:lnTo>
                    <a:pt x="1245" y="1233"/>
                  </a:lnTo>
                  <a:lnTo>
                    <a:pt x="1250" y="1240"/>
                  </a:lnTo>
                  <a:lnTo>
                    <a:pt x="1253" y="1249"/>
                  </a:lnTo>
                  <a:lnTo>
                    <a:pt x="1255" y="1259"/>
                  </a:lnTo>
                  <a:lnTo>
                    <a:pt x="1257" y="1270"/>
                  </a:lnTo>
                  <a:lnTo>
                    <a:pt x="1258" y="1281"/>
                  </a:lnTo>
                  <a:lnTo>
                    <a:pt x="1259" y="1293"/>
                  </a:lnTo>
                  <a:lnTo>
                    <a:pt x="1260" y="1303"/>
                  </a:lnTo>
                  <a:lnTo>
                    <a:pt x="1264" y="1313"/>
                  </a:lnTo>
                  <a:lnTo>
                    <a:pt x="1268" y="1321"/>
                  </a:lnTo>
                  <a:lnTo>
                    <a:pt x="1272" y="1328"/>
                  </a:lnTo>
                  <a:lnTo>
                    <a:pt x="1275" y="1334"/>
                  </a:lnTo>
                  <a:lnTo>
                    <a:pt x="1279" y="1339"/>
                  </a:lnTo>
                  <a:lnTo>
                    <a:pt x="1281" y="1345"/>
                  </a:lnTo>
                  <a:lnTo>
                    <a:pt x="1281" y="1351"/>
                  </a:lnTo>
                  <a:lnTo>
                    <a:pt x="1280" y="1358"/>
                  </a:lnTo>
                  <a:lnTo>
                    <a:pt x="1276" y="1367"/>
                  </a:lnTo>
                  <a:lnTo>
                    <a:pt x="1272" y="1376"/>
                  </a:lnTo>
                  <a:lnTo>
                    <a:pt x="1268" y="1387"/>
                  </a:lnTo>
                  <a:lnTo>
                    <a:pt x="1266" y="1396"/>
                  </a:lnTo>
                  <a:lnTo>
                    <a:pt x="1264" y="1405"/>
                  </a:lnTo>
                  <a:lnTo>
                    <a:pt x="1262" y="1414"/>
                  </a:lnTo>
                  <a:lnTo>
                    <a:pt x="1261" y="1419"/>
                  </a:lnTo>
                  <a:lnTo>
                    <a:pt x="1261" y="1424"/>
                  </a:lnTo>
                  <a:lnTo>
                    <a:pt x="1261" y="1425"/>
                  </a:lnTo>
                  <a:lnTo>
                    <a:pt x="1260" y="1425"/>
                  </a:lnTo>
                  <a:lnTo>
                    <a:pt x="1255" y="1425"/>
                  </a:lnTo>
                  <a:lnTo>
                    <a:pt x="1250" y="1426"/>
                  </a:lnTo>
                  <a:lnTo>
                    <a:pt x="1243" y="1426"/>
                  </a:lnTo>
                  <a:lnTo>
                    <a:pt x="1233" y="1426"/>
                  </a:lnTo>
                  <a:lnTo>
                    <a:pt x="1224" y="1426"/>
                  </a:lnTo>
                  <a:lnTo>
                    <a:pt x="1215" y="1426"/>
                  </a:lnTo>
                  <a:lnTo>
                    <a:pt x="1207" y="1425"/>
                  </a:lnTo>
                  <a:lnTo>
                    <a:pt x="1201" y="1426"/>
                  </a:lnTo>
                  <a:lnTo>
                    <a:pt x="1199" y="1430"/>
                  </a:lnTo>
                  <a:lnTo>
                    <a:pt x="1200" y="1436"/>
                  </a:lnTo>
                  <a:lnTo>
                    <a:pt x="1203" y="1443"/>
                  </a:lnTo>
                  <a:lnTo>
                    <a:pt x="1207" y="1451"/>
                  </a:lnTo>
                  <a:lnTo>
                    <a:pt x="1211" y="1456"/>
                  </a:lnTo>
                  <a:lnTo>
                    <a:pt x="1215" y="1461"/>
                  </a:lnTo>
                  <a:lnTo>
                    <a:pt x="1216" y="1463"/>
                  </a:lnTo>
                  <a:lnTo>
                    <a:pt x="1215" y="1463"/>
                  </a:lnTo>
                  <a:lnTo>
                    <a:pt x="1211" y="1465"/>
                  </a:lnTo>
                  <a:lnTo>
                    <a:pt x="1207" y="1466"/>
                  </a:lnTo>
                  <a:lnTo>
                    <a:pt x="1201" y="1467"/>
                  </a:lnTo>
                  <a:lnTo>
                    <a:pt x="1194" y="1472"/>
                  </a:lnTo>
                  <a:lnTo>
                    <a:pt x="1188" y="1476"/>
                  </a:lnTo>
                  <a:lnTo>
                    <a:pt x="1182" y="1483"/>
                  </a:lnTo>
                  <a:lnTo>
                    <a:pt x="1178" y="1492"/>
                  </a:lnTo>
                  <a:lnTo>
                    <a:pt x="1174" y="1499"/>
                  </a:lnTo>
                  <a:lnTo>
                    <a:pt x="1170" y="1501"/>
                  </a:lnTo>
                  <a:lnTo>
                    <a:pt x="1164" y="1498"/>
                  </a:lnTo>
                  <a:lnTo>
                    <a:pt x="1158" y="1492"/>
                  </a:lnTo>
                  <a:lnTo>
                    <a:pt x="1151" y="1487"/>
                  </a:lnTo>
                  <a:lnTo>
                    <a:pt x="1144" y="1480"/>
                  </a:lnTo>
                  <a:lnTo>
                    <a:pt x="1136" y="1476"/>
                  </a:lnTo>
                  <a:lnTo>
                    <a:pt x="1127" y="1476"/>
                  </a:lnTo>
                  <a:lnTo>
                    <a:pt x="1120" y="1477"/>
                  </a:lnTo>
                  <a:lnTo>
                    <a:pt x="1117" y="1476"/>
                  </a:lnTo>
                  <a:lnTo>
                    <a:pt x="1119" y="1473"/>
                  </a:lnTo>
                  <a:lnTo>
                    <a:pt x="1122" y="1467"/>
                  </a:lnTo>
                  <a:lnTo>
                    <a:pt x="1126" y="1461"/>
                  </a:lnTo>
                  <a:lnTo>
                    <a:pt x="1131" y="1454"/>
                  </a:lnTo>
                  <a:lnTo>
                    <a:pt x="1135" y="1447"/>
                  </a:lnTo>
                  <a:lnTo>
                    <a:pt x="1137" y="1440"/>
                  </a:lnTo>
                  <a:lnTo>
                    <a:pt x="1140" y="1433"/>
                  </a:lnTo>
                  <a:lnTo>
                    <a:pt x="1142" y="1429"/>
                  </a:lnTo>
                  <a:lnTo>
                    <a:pt x="1145" y="1424"/>
                  </a:lnTo>
                  <a:lnTo>
                    <a:pt x="1146" y="1421"/>
                  </a:lnTo>
                  <a:lnTo>
                    <a:pt x="1144" y="1418"/>
                  </a:lnTo>
                  <a:lnTo>
                    <a:pt x="1136" y="1416"/>
                  </a:lnTo>
                  <a:lnTo>
                    <a:pt x="1123" y="1415"/>
                  </a:lnTo>
                  <a:lnTo>
                    <a:pt x="1101" y="1415"/>
                  </a:lnTo>
                  <a:lnTo>
                    <a:pt x="1077" y="1414"/>
                  </a:lnTo>
                  <a:lnTo>
                    <a:pt x="1057" y="1412"/>
                  </a:lnTo>
                  <a:lnTo>
                    <a:pt x="1041" y="1410"/>
                  </a:lnTo>
                  <a:lnTo>
                    <a:pt x="1029" y="1409"/>
                  </a:lnTo>
                  <a:lnTo>
                    <a:pt x="1019" y="1408"/>
                  </a:lnTo>
                  <a:lnTo>
                    <a:pt x="1013" y="1408"/>
                  </a:lnTo>
                  <a:lnTo>
                    <a:pt x="1008" y="1409"/>
                  </a:lnTo>
                  <a:lnTo>
                    <a:pt x="1006" y="1412"/>
                  </a:lnTo>
                  <a:lnTo>
                    <a:pt x="1004" y="1415"/>
                  </a:lnTo>
                  <a:lnTo>
                    <a:pt x="1000" y="1414"/>
                  </a:lnTo>
                  <a:lnTo>
                    <a:pt x="996" y="1411"/>
                  </a:lnTo>
                  <a:lnTo>
                    <a:pt x="990" y="1408"/>
                  </a:lnTo>
                  <a:lnTo>
                    <a:pt x="983" y="1404"/>
                  </a:lnTo>
                  <a:lnTo>
                    <a:pt x="975" y="1404"/>
                  </a:lnTo>
                  <a:lnTo>
                    <a:pt x="966" y="1407"/>
                  </a:lnTo>
                  <a:lnTo>
                    <a:pt x="955" y="1415"/>
                  </a:lnTo>
                  <a:lnTo>
                    <a:pt x="946" y="1424"/>
                  </a:lnTo>
                  <a:lnTo>
                    <a:pt x="938" y="1432"/>
                  </a:lnTo>
                  <a:lnTo>
                    <a:pt x="932" y="1437"/>
                  </a:lnTo>
                  <a:lnTo>
                    <a:pt x="927" y="1440"/>
                  </a:lnTo>
                  <a:lnTo>
                    <a:pt x="922" y="1440"/>
                  </a:lnTo>
                  <a:lnTo>
                    <a:pt x="916" y="1437"/>
                  </a:lnTo>
                  <a:lnTo>
                    <a:pt x="908" y="1431"/>
                  </a:lnTo>
                  <a:lnTo>
                    <a:pt x="898" y="1422"/>
                  </a:lnTo>
                  <a:lnTo>
                    <a:pt x="888" y="1414"/>
                  </a:lnTo>
                  <a:lnTo>
                    <a:pt x="879" y="1409"/>
                  </a:lnTo>
                  <a:lnTo>
                    <a:pt x="873" y="1407"/>
                  </a:lnTo>
                  <a:lnTo>
                    <a:pt x="869" y="1405"/>
                  </a:lnTo>
                  <a:lnTo>
                    <a:pt x="871" y="1405"/>
                  </a:lnTo>
                  <a:lnTo>
                    <a:pt x="876" y="1404"/>
                  </a:lnTo>
                  <a:lnTo>
                    <a:pt x="889" y="1400"/>
                  </a:lnTo>
                  <a:lnTo>
                    <a:pt x="908" y="1393"/>
                  </a:lnTo>
                  <a:lnTo>
                    <a:pt x="927" y="1383"/>
                  </a:lnTo>
                  <a:lnTo>
                    <a:pt x="941" y="1374"/>
                  </a:lnTo>
                  <a:lnTo>
                    <a:pt x="951" y="1365"/>
                  </a:lnTo>
                  <a:lnTo>
                    <a:pt x="954" y="1357"/>
                  </a:lnTo>
                  <a:lnTo>
                    <a:pt x="954" y="1350"/>
                  </a:lnTo>
                  <a:lnTo>
                    <a:pt x="952" y="1344"/>
                  </a:lnTo>
                  <a:lnTo>
                    <a:pt x="945" y="1341"/>
                  </a:lnTo>
                  <a:lnTo>
                    <a:pt x="937" y="1338"/>
                  </a:lnTo>
                  <a:lnTo>
                    <a:pt x="927" y="1337"/>
                  </a:lnTo>
                  <a:lnTo>
                    <a:pt x="920" y="1335"/>
                  </a:lnTo>
                  <a:lnTo>
                    <a:pt x="913" y="1332"/>
                  </a:lnTo>
                  <a:lnTo>
                    <a:pt x="908" y="1330"/>
                  </a:lnTo>
                  <a:lnTo>
                    <a:pt x="902" y="1329"/>
                  </a:lnTo>
                  <a:lnTo>
                    <a:pt x="897" y="1330"/>
                  </a:lnTo>
                  <a:lnTo>
                    <a:pt x="891" y="1332"/>
                  </a:lnTo>
                  <a:lnTo>
                    <a:pt x="886" y="1338"/>
                  </a:lnTo>
                  <a:lnTo>
                    <a:pt x="880" y="1343"/>
                  </a:lnTo>
                  <a:lnTo>
                    <a:pt x="873" y="1343"/>
                  </a:lnTo>
                  <a:lnTo>
                    <a:pt x="866" y="1339"/>
                  </a:lnTo>
                  <a:lnTo>
                    <a:pt x="861" y="1335"/>
                  </a:lnTo>
                  <a:lnTo>
                    <a:pt x="857" y="1330"/>
                  </a:lnTo>
                  <a:lnTo>
                    <a:pt x="853" y="1328"/>
                  </a:lnTo>
                  <a:lnTo>
                    <a:pt x="852" y="1329"/>
                  </a:lnTo>
                  <a:lnTo>
                    <a:pt x="853" y="1336"/>
                  </a:lnTo>
                  <a:lnTo>
                    <a:pt x="853" y="1342"/>
                  </a:lnTo>
                  <a:lnTo>
                    <a:pt x="850" y="1342"/>
                  </a:lnTo>
                  <a:lnTo>
                    <a:pt x="844" y="1338"/>
                  </a:lnTo>
                  <a:lnTo>
                    <a:pt x="836" y="1331"/>
                  </a:lnTo>
                  <a:lnTo>
                    <a:pt x="828" y="1323"/>
                  </a:lnTo>
                  <a:lnTo>
                    <a:pt x="820" y="1315"/>
                  </a:lnTo>
                  <a:lnTo>
                    <a:pt x="815" y="1309"/>
                  </a:lnTo>
                  <a:lnTo>
                    <a:pt x="813" y="1307"/>
                  </a:lnTo>
                  <a:lnTo>
                    <a:pt x="810" y="1306"/>
                  </a:lnTo>
                  <a:lnTo>
                    <a:pt x="806" y="1302"/>
                  </a:lnTo>
                  <a:lnTo>
                    <a:pt x="800" y="1298"/>
                  </a:lnTo>
                  <a:lnTo>
                    <a:pt x="792" y="1292"/>
                  </a:lnTo>
                  <a:lnTo>
                    <a:pt x="785" y="1288"/>
                  </a:lnTo>
                  <a:lnTo>
                    <a:pt x="779" y="1285"/>
                  </a:lnTo>
                  <a:lnTo>
                    <a:pt x="777" y="1285"/>
                  </a:lnTo>
                  <a:lnTo>
                    <a:pt x="777" y="1287"/>
                  </a:lnTo>
                  <a:lnTo>
                    <a:pt x="778" y="1298"/>
                  </a:lnTo>
                  <a:lnTo>
                    <a:pt x="774" y="1308"/>
                  </a:lnTo>
                  <a:lnTo>
                    <a:pt x="770" y="1316"/>
                  </a:lnTo>
                  <a:lnTo>
                    <a:pt x="767" y="1320"/>
                  </a:lnTo>
                  <a:lnTo>
                    <a:pt x="765" y="1320"/>
                  </a:lnTo>
                  <a:lnTo>
                    <a:pt x="760" y="1320"/>
                  </a:lnTo>
                  <a:lnTo>
                    <a:pt x="752" y="1318"/>
                  </a:lnTo>
                  <a:lnTo>
                    <a:pt x="743" y="1317"/>
                  </a:lnTo>
                  <a:lnTo>
                    <a:pt x="734" y="1316"/>
                  </a:lnTo>
                  <a:lnTo>
                    <a:pt x="723" y="1315"/>
                  </a:lnTo>
                  <a:lnTo>
                    <a:pt x="714" y="1313"/>
                  </a:lnTo>
                  <a:lnTo>
                    <a:pt x="707" y="1310"/>
                  </a:lnTo>
                  <a:lnTo>
                    <a:pt x="701" y="1307"/>
                  </a:lnTo>
                  <a:lnTo>
                    <a:pt x="694" y="1302"/>
                  </a:lnTo>
                  <a:lnTo>
                    <a:pt x="688" y="1299"/>
                  </a:lnTo>
                  <a:lnTo>
                    <a:pt x="683" y="1295"/>
                  </a:lnTo>
                  <a:lnTo>
                    <a:pt x="676" y="1293"/>
                  </a:lnTo>
                  <a:lnTo>
                    <a:pt x="670" y="1294"/>
                  </a:lnTo>
                  <a:lnTo>
                    <a:pt x="663" y="1299"/>
                  </a:lnTo>
                  <a:lnTo>
                    <a:pt x="656" y="1307"/>
                  </a:lnTo>
                  <a:lnTo>
                    <a:pt x="650" y="1316"/>
                  </a:lnTo>
                  <a:lnTo>
                    <a:pt x="644" y="1323"/>
                  </a:lnTo>
                  <a:lnTo>
                    <a:pt x="639" y="1329"/>
                  </a:lnTo>
                  <a:lnTo>
                    <a:pt x="634" y="1332"/>
                  </a:lnTo>
                  <a:lnTo>
                    <a:pt x="627" y="1335"/>
                  </a:lnTo>
                  <a:lnTo>
                    <a:pt x="620" y="1336"/>
                  </a:lnTo>
                  <a:lnTo>
                    <a:pt x="611" y="1336"/>
                  </a:lnTo>
                  <a:lnTo>
                    <a:pt x="599" y="1336"/>
                  </a:lnTo>
                  <a:lnTo>
                    <a:pt x="588" y="1335"/>
                  </a:lnTo>
                  <a:lnTo>
                    <a:pt x="578" y="1331"/>
                  </a:lnTo>
                  <a:lnTo>
                    <a:pt x="571" y="1327"/>
                  </a:lnTo>
                  <a:lnTo>
                    <a:pt x="567" y="1321"/>
                  </a:lnTo>
                  <a:lnTo>
                    <a:pt x="564" y="1316"/>
                  </a:lnTo>
                  <a:lnTo>
                    <a:pt x="562" y="1312"/>
                  </a:lnTo>
                  <a:lnTo>
                    <a:pt x="561" y="1308"/>
                  </a:lnTo>
                  <a:lnTo>
                    <a:pt x="561" y="1307"/>
                  </a:lnTo>
                  <a:lnTo>
                    <a:pt x="559" y="1305"/>
                  </a:lnTo>
                  <a:lnTo>
                    <a:pt x="553" y="1299"/>
                  </a:lnTo>
                  <a:lnTo>
                    <a:pt x="545" y="1291"/>
                  </a:lnTo>
                  <a:lnTo>
                    <a:pt x="535" y="1280"/>
                  </a:lnTo>
                  <a:lnTo>
                    <a:pt x="525" y="1270"/>
                  </a:lnTo>
                  <a:lnTo>
                    <a:pt x="517" y="1258"/>
                  </a:lnTo>
                  <a:lnTo>
                    <a:pt x="510" y="1248"/>
                  </a:lnTo>
                  <a:lnTo>
                    <a:pt x="506" y="1240"/>
                  </a:lnTo>
                  <a:lnTo>
                    <a:pt x="505" y="1230"/>
                  </a:lnTo>
                  <a:lnTo>
                    <a:pt x="506" y="1220"/>
                  </a:lnTo>
                  <a:lnTo>
                    <a:pt x="508" y="1208"/>
                  </a:lnTo>
                  <a:lnTo>
                    <a:pt x="509" y="1196"/>
                  </a:lnTo>
                  <a:lnTo>
                    <a:pt x="510" y="1184"/>
                  </a:lnTo>
                  <a:lnTo>
                    <a:pt x="512" y="1175"/>
                  </a:lnTo>
                  <a:lnTo>
                    <a:pt x="513" y="1169"/>
                  </a:lnTo>
                  <a:lnTo>
                    <a:pt x="513" y="1167"/>
                  </a:lnTo>
                  <a:lnTo>
                    <a:pt x="513" y="1164"/>
                  </a:lnTo>
                  <a:lnTo>
                    <a:pt x="515" y="1160"/>
                  </a:lnTo>
                  <a:lnTo>
                    <a:pt x="516" y="1154"/>
                  </a:lnTo>
                  <a:lnTo>
                    <a:pt x="515" y="1149"/>
                  </a:lnTo>
                  <a:lnTo>
                    <a:pt x="511" y="1147"/>
                  </a:lnTo>
                  <a:lnTo>
                    <a:pt x="504" y="1150"/>
                  </a:lnTo>
                  <a:lnTo>
                    <a:pt x="494" y="1161"/>
                  </a:lnTo>
                  <a:lnTo>
                    <a:pt x="479" y="1179"/>
                  </a:lnTo>
                  <a:lnTo>
                    <a:pt x="465" y="1199"/>
                  </a:lnTo>
                  <a:lnTo>
                    <a:pt x="457" y="1211"/>
                  </a:lnTo>
                  <a:lnTo>
                    <a:pt x="452" y="1218"/>
                  </a:lnTo>
                  <a:lnTo>
                    <a:pt x="451" y="1219"/>
                  </a:lnTo>
                  <a:lnTo>
                    <a:pt x="451" y="1216"/>
                  </a:lnTo>
                  <a:lnTo>
                    <a:pt x="447" y="1213"/>
                  </a:lnTo>
                  <a:lnTo>
                    <a:pt x="442" y="1208"/>
                  </a:lnTo>
                  <a:lnTo>
                    <a:pt x="430" y="1205"/>
                  </a:lnTo>
                  <a:lnTo>
                    <a:pt x="418" y="1204"/>
                  </a:lnTo>
                  <a:lnTo>
                    <a:pt x="413" y="1206"/>
                  </a:lnTo>
                  <a:lnTo>
                    <a:pt x="410" y="1212"/>
                  </a:lnTo>
                  <a:lnTo>
                    <a:pt x="409" y="1218"/>
                  </a:lnTo>
                  <a:lnTo>
                    <a:pt x="408" y="1225"/>
                  </a:lnTo>
                  <a:lnTo>
                    <a:pt x="406" y="1230"/>
                  </a:lnTo>
                  <a:lnTo>
                    <a:pt x="399" y="1236"/>
                  </a:lnTo>
                  <a:lnTo>
                    <a:pt x="386" y="1240"/>
                  </a:lnTo>
                  <a:lnTo>
                    <a:pt x="373" y="1243"/>
                  </a:lnTo>
                  <a:lnTo>
                    <a:pt x="368" y="1248"/>
                  </a:lnTo>
                  <a:lnTo>
                    <a:pt x="368" y="1254"/>
                  </a:lnTo>
                  <a:lnTo>
                    <a:pt x="371" y="1259"/>
                  </a:lnTo>
                  <a:lnTo>
                    <a:pt x="373" y="1264"/>
                  </a:lnTo>
                  <a:lnTo>
                    <a:pt x="374" y="1267"/>
                  </a:lnTo>
                  <a:lnTo>
                    <a:pt x="371" y="1267"/>
                  </a:lnTo>
                  <a:lnTo>
                    <a:pt x="360" y="1265"/>
                  </a:lnTo>
                  <a:lnTo>
                    <a:pt x="348" y="1263"/>
                  </a:lnTo>
                  <a:lnTo>
                    <a:pt x="338" y="1265"/>
                  </a:lnTo>
                  <a:lnTo>
                    <a:pt x="330" y="1270"/>
                  </a:lnTo>
                  <a:lnTo>
                    <a:pt x="323" y="1276"/>
                  </a:lnTo>
                  <a:lnTo>
                    <a:pt x="317" y="1281"/>
                  </a:lnTo>
                  <a:lnTo>
                    <a:pt x="310" y="1285"/>
                  </a:lnTo>
                  <a:lnTo>
                    <a:pt x="301" y="1287"/>
                  </a:lnTo>
                  <a:lnTo>
                    <a:pt x="291" y="1284"/>
                  </a:lnTo>
                  <a:lnTo>
                    <a:pt x="279" y="1277"/>
                  </a:lnTo>
                  <a:lnTo>
                    <a:pt x="268" y="1267"/>
                  </a:lnTo>
                  <a:lnTo>
                    <a:pt x="256" y="1258"/>
                  </a:lnTo>
                  <a:lnTo>
                    <a:pt x="247" y="1248"/>
                  </a:lnTo>
                  <a:lnTo>
                    <a:pt x="239" y="1238"/>
                  </a:lnTo>
                  <a:lnTo>
                    <a:pt x="233" y="1230"/>
                  </a:lnTo>
                  <a:lnTo>
                    <a:pt x="228" y="1226"/>
                  </a:lnTo>
                  <a:lnTo>
                    <a:pt x="227" y="1223"/>
                  </a:lnTo>
                  <a:lnTo>
                    <a:pt x="226" y="1225"/>
                  </a:lnTo>
                  <a:lnTo>
                    <a:pt x="224" y="1229"/>
                  </a:lnTo>
                  <a:lnTo>
                    <a:pt x="220" y="1236"/>
                  </a:lnTo>
                  <a:lnTo>
                    <a:pt x="215" y="1244"/>
                  </a:lnTo>
                  <a:lnTo>
                    <a:pt x="208" y="1236"/>
                  </a:lnTo>
                  <a:lnTo>
                    <a:pt x="203" y="1227"/>
                  </a:lnTo>
                  <a:lnTo>
                    <a:pt x="197" y="1219"/>
                  </a:lnTo>
                  <a:lnTo>
                    <a:pt x="191" y="1210"/>
                  </a:lnTo>
                  <a:lnTo>
                    <a:pt x="188" y="1203"/>
                  </a:lnTo>
                  <a:lnTo>
                    <a:pt x="184" y="1196"/>
                  </a:lnTo>
                  <a:lnTo>
                    <a:pt x="183" y="1190"/>
                  </a:lnTo>
                  <a:lnTo>
                    <a:pt x="183" y="1185"/>
                  </a:lnTo>
                  <a:lnTo>
                    <a:pt x="183" y="1177"/>
                  </a:lnTo>
                  <a:lnTo>
                    <a:pt x="182" y="1168"/>
                  </a:lnTo>
                  <a:lnTo>
                    <a:pt x="179" y="1157"/>
                  </a:lnTo>
                  <a:lnTo>
                    <a:pt x="176" y="1147"/>
                  </a:lnTo>
                  <a:lnTo>
                    <a:pt x="171" y="1136"/>
                  </a:lnTo>
                  <a:lnTo>
                    <a:pt x="168" y="1126"/>
                  </a:lnTo>
                  <a:lnTo>
                    <a:pt x="166" y="1117"/>
                  </a:lnTo>
                  <a:lnTo>
                    <a:pt x="164" y="1109"/>
                  </a:lnTo>
                  <a:lnTo>
                    <a:pt x="163" y="1102"/>
                  </a:lnTo>
                  <a:lnTo>
                    <a:pt x="161" y="1096"/>
                  </a:lnTo>
                  <a:lnTo>
                    <a:pt x="157" y="1091"/>
                  </a:lnTo>
                  <a:lnTo>
                    <a:pt x="153" y="1088"/>
                  </a:lnTo>
                  <a:lnTo>
                    <a:pt x="147" y="1082"/>
                  </a:lnTo>
                  <a:lnTo>
                    <a:pt x="141" y="1075"/>
                  </a:lnTo>
                  <a:lnTo>
                    <a:pt x="135" y="1065"/>
                  </a:lnTo>
                  <a:lnTo>
                    <a:pt x="130" y="1051"/>
                  </a:lnTo>
                  <a:lnTo>
                    <a:pt x="125" y="1036"/>
                  </a:lnTo>
                  <a:lnTo>
                    <a:pt x="122" y="1023"/>
                  </a:lnTo>
                  <a:lnTo>
                    <a:pt x="119" y="1014"/>
                  </a:lnTo>
                  <a:lnTo>
                    <a:pt x="118" y="1008"/>
                  </a:lnTo>
                  <a:lnTo>
                    <a:pt x="117" y="1003"/>
                  </a:lnTo>
                  <a:lnTo>
                    <a:pt x="118" y="1001"/>
                  </a:lnTo>
                  <a:lnTo>
                    <a:pt x="118" y="1000"/>
                  </a:lnTo>
                  <a:lnTo>
                    <a:pt x="118" y="1000"/>
                  </a:lnTo>
                  <a:lnTo>
                    <a:pt x="48" y="949"/>
                  </a:lnTo>
                  <a:lnTo>
                    <a:pt x="48" y="946"/>
                  </a:lnTo>
                  <a:lnTo>
                    <a:pt x="48" y="941"/>
                  </a:lnTo>
                  <a:lnTo>
                    <a:pt x="47" y="930"/>
                  </a:lnTo>
                  <a:lnTo>
                    <a:pt x="47" y="918"/>
                  </a:lnTo>
                  <a:lnTo>
                    <a:pt x="46" y="905"/>
                  </a:lnTo>
                  <a:lnTo>
                    <a:pt x="45" y="890"/>
                  </a:lnTo>
                  <a:lnTo>
                    <a:pt x="45" y="873"/>
                  </a:lnTo>
                  <a:lnTo>
                    <a:pt x="44" y="858"/>
                  </a:lnTo>
                  <a:lnTo>
                    <a:pt x="43" y="850"/>
                  </a:lnTo>
                  <a:lnTo>
                    <a:pt x="39" y="842"/>
                  </a:lnTo>
                  <a:lnTo>
                    <a:pt x="35" y="832"/>
                  </a:lnTo>
                  <a:lnTo>
                    <a:pt x="29" y="822"/>
                  </a:lnTo>
                  <a:lnTo>
                    <a:pt x="23" y="812"/>
                  </a:lnTo>
                  <a:lnTo>
                    <a:pt x="15" y="801"/>
                  </a:lnTo>
                  <a:lnTo>
                    <a:pt x="8" y="791"/>
                  </a:lnTo>
                  <a:lnTo>
                    <a:pt x="0" y="781"/>
                  </a:lnTo>
                  <a:lnTo>
                    <a:pt x="3" y="778"/>
                  </a:lnTo>
                  <a:lnTo>
                    <a:pt x="6" y="776"/>
                  </a:lnTo>
                  <a:lnTo>
                    <a:pt x="6" y="772"/>
                  </a:lnTo>
                  <a:lnTo>
                    <a:pt x="4" y="769"/>
                  </a:lnTo>
                  <a:lnTo>
                    <a:pt x="1" y="763"/>
                  </a:lnTo>
                  <a:lnTo>
                    <a:pt x="1" y="756"/>
                  </a:lnTo>
                  <a:lnTo>
                    <a:pt x="2" y="748"/>
                  </a:lnTo>
                  <a:lnTo>
                    <a:pt x="3" y="740"/>
                  </a:lnTo>
                  <a:lnTo>
                    <a:pt x="6" y="731"/>
                  </a:lnTo>
                  <a:lnTo>
                    <a:pt x="9" y="719"/>
                  </a:lnTo>
                  <a:lnTo>
                    <a:pt x="10" y="705"/>
                  </a:lnTo>
                  <a:lnTo>
                    <a:pt x="11" y="690"/>
                  </a:lnTo>
                  <a:lnTo>
                    <a:pt x="11" y="674"/>
                  </a:lnTo>
                  <a:lnTo>
                    <a:pt x="14" y="659"/>
                  </a:lnTo>
                  <a:lnTo>
                    <a:pt x="16" y="646"/>
                  </a:lnTo>
                  <a:lnTo>
                    <a:pt x="19" y="634"/>
                  </a:lnTo>
                  <a:lnTo>
                    <a:pt x="24" y="624"/>
                  </a:lnTo>
                  <a:lnTo>
                    <a:pt x="30" y="615"/>
                  </a:lnTo>
                  <a:lnTo>
                    <a:pt x="37" y="607"/>
                  </a:lnTo>
                  <a:lnTo>
                    <a:pt x="44" y="600"/>
                  </a:lnTo>
                  <a:lnTo>
                    <a:pt x="50" y="590"/>
                  </a:lnTo>
                  <a:lnTo>
                    <a:pt x="53" y="578"/>
                  </a:lnTo>
                  <a:lnTo>
                    <a:pt x="54" y="561"/>
                  </a:lnTo>
                  <a:lnTo>
                    <a:pt x="53" y="543"/>
                  </a:lnTo>
                  <a:lnTo>
                    <a:pt x="50" y="524"/>
                  </a:lnTo>
                  <a:lnTo>
                    <a:pt x="45" y="505"/>
                  </a:lnTo>
                  <a:lnTo>
                    <a:pt x="39" y="486"/>
                  </a:lnTo>
                  <a:lnTo>
                    <a:pt x="32" y="470"/>
                  </a:lnTo>
                  <a:lnTo>
                    <a:pt x="28" y="455"/>
                  </a:lnTo>
                  <a:lnTo>
                    <a:pt x="25" y="440"/>
                  </a:lnTo>
                  <a:lnTo>
                    <a:pt x="26" y="425"/>
                  </a:lnTo>
                  <a:lnTo>
                    <a:pt x="31" y="411"/>
                  </a:lnTo>
                  <a:lnTo>
                    <a:pt x="37" y="398"/>
                  </a:lnTo>
                  <a:lnTo>
                    <a:pt x="44" y="386"/>
                  </a:lnTo>
                  <a:lnTo>
                    <a:pt x="53" y="376"/>
                  </a:lnTo>
                  <a:lnTo>
                    <a:pt x="62" y="368"/>
                  </a:lnTo>
                  <a:lnTo>
                    <a:pt x="72" y="358"/>
                  </a:lnTo>
                  <a:lnTo>
                    <a:pt x="79" y="346"/>
                  </a:lnTo>
                  <a:lnTo>
                    <a:pt x="84" y="332"/>
                  </a:lnTo>
                  <a:lnTo>
                    <a:pt x="89" y="317"/>
                  </a:lnTo>
                  <a:lnTo>
                    <a:pt x="90" y="301"/>
                  </a:lnTo>
                  <a:lnTo>
                    <a:pt x="90" y="282"/>
                  </a:lnTo>
                  <a:lnTo>
                    <a:pt x="88" y="263"/>
                  </a:lnTo>
                  <a:lnTo>
                    <a:pt x="83" y="245"/>
                  </a:lnTo>
                  <a:lnTo>
                    <a:pt x="80" y="227"/>
                  </a:lnTo>
                  <a:lnTo>
                    <a:pt x="80" y="211"/>
                  </a:lnTo>
                  <a:lnTo>
                    <a:pt x="84" y="198"/>
                  </a:lnTo>
                  <a:lnTo>
                    <a:pt x="91" y="187"/>
                  </a:lnTo>
                  <a:lnTo>
                    <a:pt x="99" y="179"/>
                  </a:lnTo>
                  <a:lnTo>
                    <a:pt x="110" y="173"/>
                  </a:lnTo>
                  <a:lnTo>
                    <a:pt x="119" y="170"/>
                  </a:lnTo>
                  <a:lnTo>
                    <a:pt x="130" y="168"/>
                  </a:lnTo>
                  <a:lnTo>
                    <a:pt x="138" y="167"/>
                  </a:lnTo>
                  <a:lnTo>
                    <a:pt x="145" y="165"/>
                  </a:lnTo>
                  <a:lnTo>
                    <a:pt x="150" y="160"/>
                  </a:lnTo>
                  <a:lnTo>
                    <a:pt x="154" y="154"/>
                  </a:lnTo>
                  <a:lnTo>
                    <a:pt x="156" y="147"/>
                  </a:lnTo>
                  <a:lnTo>
                    <a:pt x="156" y="141"/>
                  </a:lnTo>
                  <a:lnTo>
                    <a:pt x="156" y="131"/>
                  </a:lnTo>
                  <a:lnTo>
                    <a:pt x="155" y="122"/>
                  </a:lnTo>
                  <a:lnTo>
                    <a:pt x="154" y="112"/>
                  </a:lnTo>
                  <a:lnTo>
                    <a:pt x="156" y="101"/>
                  </a:lnTo>
                  <a:lnTo>
                    <a:pt x="161" y="90"/>
                  </a:lnTo>
                  <a:lnTo>
                    <a:pt x="169" y="77"/>
                  </a:lnTo>
                  <a:lnTo>
                    <a:pt x="178" y="63"/>
                  </a:lnTo>
                  <a:lnTo>
                    <a:pt x="190" y="50"/>
                  </a:lnTo>
                  <a:lnTo>
                    <a:pt x="204" y="36"/>
                  </a:lnTo>
                  <a:lnTo>
                    <a:pt x="220" y="22"/>
                  </a:lnTo>
                  <a:lnTo>
                    <a:pt x="236" y="11"/>
                  </a:lnTo>
                  <a:lnTo>
                    <a:pt x="254" y="5"/>
                  </a:lnTo>
                  <a:lnTo>
                    <a:pt x="270" y="4"/>
                  </a:lnTo>
                  <a:lnTo>
                    <a:pt x="285" y="4"/>
                  </a:lnTo>
                  <a:lnTo>
                    <a:pt x="298" y="6"/>
                  </a:lnTo>
                  <a:lnTo>
                    <a:pt x="308" y="6"/>
                  </a:lnTo>
                  <a:lnTo>
                    <a:pt x="315" y="5"/>
                  </a:lnTo>
                  <a:lnTo>
                    <a:pt x="317" y="0"/>
                  </a:lnTo>
                  <a:lnTo>
                    <a:pt x="317" y="0"/>
                  </a:lnTo>
                  <a:lnTo>
                    <a:pt x="317" y="0"/>
                  </a:lnTo>
                  <a:lnTo>
                    <a:pt x="317" y="0"/>
                  </a:lnTo>
                  <a:lnTo>
                    <a:pt x="317" y="0"/>
                  </a:lnTo>
                  <a:close/>
                </a:path>
              </a:pathLst>
            </a:custGeom>
            <a:gradFill>
              <a:gsLst>
                <a:gs pos="0">
                  <a:srgbClr val="00B0F0"/>
                </a:gs>
                <a:gs pos="54000">
                  <a:srgbClr val="7AD6F7"/>
                </a:gs>
                <a:gs pos="100000">
                  <a:schemeClr val="bg1"/>
                </a:gs>
              </a:gsLst>
              <a:lin ang="5400000" scaled="0"/>
            </a:gra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73" name="Freeform 878"/>
            <p:cNvSpPr>
              <a:spLocks/>
            </p:cNvSpPr>
            <p:nvPr/>
          </p:nvSpPr>
          <p:spPr bwMode="auto">
            <a:xfrm>
              <a:off x="9276357" y="3016553"/>
              <a:ext cx="731233" cy="494272"/>
            </a:xfrm>
            <a:custGeom>
              <a:avLst/>
              <a:gdLst>
                <a:gd name="T0" fmla="*/ 375 w 2067"/>
                <a:gd name="T1" fmla="*/ 118 h 1501"/>
                <a:gd name="T2" fmla="*/ 504 w 2067"/>
                <a:gd name="T3" fmla="*/ 130 h 1501"/>
                <a:gd name="T4" fmla="*/ 635 w 2067"/>
                <a:gd name="T5" fmla="*/ 209 h 1501"/>
                <a:gd name="T6" fmla="*/ 708 w 2067"/>
                <a:gd name="T7" fmla="*/ 302 h 1501"/>
                <a:gd name="T8" fmla="*/ 866 w 2067"/>
                <a:gd name="T9" fmla="*/ 307 h 1501"/>
                <a:gd name="T10" fmla="*/ 978 w 2067"/>
                <a:gd name="T11" fmla="*/ 263 h 1501"/>
                <a:gd name="T12" fmla="*/ 1040 w 2067"/>
                <a:gd name="T13" fmla="*/ 299 h 1501"/>
                <a:gd name="T14" fmla="*/ 1214 w 2067"/>
                <a:gd name="T15" fmla="*/ 360 h 1501"/>
                <a:gd name="T16" fmla="*/ 1409 w 2067"/>
                <a:gd name="T17" fmla="*/ 354 h 1501"/>
                <a:gd name="T18" fmla="*/ 1564 w 2067"/>
                <a:gd name="T19" fmla="*/ 246 h 1501"/>
                <a:gd name="T20" fmla="*/ 1740 w 2067"/>
                <a:gd name="T21" fmla="*/ 282 h 1501"/>
                <a:gd name="T22" fmla="*/ 1887 w 2067"/>
                <a:gd name="T23" fmla="*/ 277 h 1501"/>
                <a:gd name="T24" fmla="*/ 2060 w 2067"/>
                <a:gd name="T25" fmla="*/ 312 h 1501"/>
                <a:gd name="T26" fmla="*/ 2032 w 2067"/>
                <a:gd name="T27" fmla="*/ 407 h 1501"/>
                <a:gd name="T28" fmla="*/ 1964 w 2067"/>
                <a:gd name="T29" fmla="*/ 585 h 1501"/>
                <a:gd name="T30" fmla="*/ 1843 w 2067"/>
                <a:gd name="T31" fmla="*/ 772 h 1501"/>
                <a:gd name="T32" fmla="*/ 1749 w 2067"/>
                <a:gd name="T33" fmla="*/ 965 h 1501"/>
                <a:gd name="T34" fmla="*/ 1630 w 2067"/>
                <a:gd name="T35" fmla="*/ 1030 h 1501"/>
                <a:gd name="T36" fmla="*/ 1528 w 2067"/>
                <a:gd name="T37" fmla="*/ 1070 h 1501"/>
                <a:gd name="T38" fmla="*/ 1446 w 2067"/>
                <a:gd name="T39" fmla="*/ 1051 h 1501"/>
                <a:gd name="T40" fmla="*/ 1391 w 2067"/>
                <a:gd name="T41" fmla="*/ 1111 h 1501"/>
                <a:gd name="T42" fmla="*/ 1284 w 2067"/>
                <a:gd name="T43" fmla="*/ 1052 h 1501"/>
                <a:gd name="T44" fmla="*/ 1180 w 2067"/>
                <a:gd name="T45" fmla="*/ 1018 h 1501"/>
                <a:gd name="T46" fmla="*/ 1182 w 2067"/>
                <a:gd name="T47" fmla="*/ 1034 h 1501"/>
                <a:gd name="T48" fmla="*/ 1123 w 2067"/>
                <a:gd name="T49" fmla="*/ 1098 h 1501"/>
                <a:gd name="T50" fmla="*/ 1032 w 2067"/>
                <a:gd name="T51" fmla="*/ 1089 h 1501"/>
                <a:gd name="T52" fmla="*/ 997 w 2067"/>
                <a:gd name="T53" fmla="*/ 1030 h 1501"/>
                <a:gd name="T54" fmla="*/ 896 w 2067"/>
                <a:gd name="T55" fmla="*/ 1132 h 1501"/>
                <a:gd name="T56" fmla="*/ 967 w 2067"/>
                <a:gd name="T57" fmla="*/ 1128 h 1501"/>
                <a:gd name="T58" fmla="*/ 1014 w 2067"/>
                <a:gd name="T59" fmla="*/ 1210 h 1501"/>
                <a:gd name="T60" fmla="*/ 963 w 2067"/>
                <a:gd name="T61" fmla="*/ 1250 h 1501"/>
                <a:gd name="T62" fmla="*/ 1015 w 2067"/>
                <a:gd name="T63" fmla="*/ 1320 h 1501"/>
                <a:gd name="T64" fmla="*/ 1149 w 2067"/>
                <a:gd name="T65" fmla="*/ 1296 h 1501"/>
                <a:gd name="T66" fmla="*/ 1131 w 2067"/>
                <a:gd name="T67" fmla="*/ 1192 h 1501"/>
                <a:gd name="T68" fmla="*/ 1197 w 2067"/>
                <a:gd name="T69" fmla="*/ 1170 h 1501"/>
                <a:gd name="T70" fmla="*/ 1229 w 2067"/>
                <a:gd name="T71" fmla="*/ 1207 h 1501"/>
                <a:gd name="T72" fmla="*/ 1272 w 2067"/>
                <a:gd name="T73" fmla="*/ 1328 h 1501"/>
                <a:gd name="T74" fmla="*/ 1260 w 2067"/>
                <a:gd name="T75" fmla="*/ 1425 h 1501"/>
                <a:gd name="T76" fmla="*/ 1216 w 2067"/>
                <a:gd name="T77" fmla="*/ 1463 h 1501"/>
                <a:gd name="T78" fmla="*/ 1127 w 2067"/>
                <a:gd name="T79" fmla="*/ 1476 h 1501"/>
                <a:gd name="T80" fmla="*/ 1123 w 2067"/>
                <a:gd name="T81" fmla="*/ 1415 h 1501"/>
                <a:gd name="T82" fmla="*/ 975 w 2067"/>
                <a:gd name="T83" fmla="*/ 1404 h 1501"/>
                <a:gd name="T84" fmla="*/ 871 w 2067"/>
                <a:gd name="T85" fmla="*/ 1405 h 1501"/>
                <a:gd name="T86" fmla="*/ 908 w 2067"/>
                <a:gd name="T87" fmla="*/ 1330 h 1501"/>
                <a:gd name="T88" fmla="*/ 844 w 2067"/>
                <a:gd name="T89" fmla="*/ 1338 h 1501"/>
                <a:gd name="T90" fmla="*/ 774 w 2067"/>
                <a:gd name="T91" fmla="*/ 1308 h 1501"/>
                <a:gd name="T92" fmla="*/ 676 w 2067"/>
                <a:gd name="T93" fmla="*/ 1293 h 1501"/>
                <a:gd name="T94" fmla="*/ 567 w 2067"/>
                <a:gd name="T95" fmla="*/ 1321 h 1501"/>
                <a:gd name="T96" fmla="*/ 508 w 2067"/>
                <a:gd name="T97" fmla="*/ 1208 h 1501"/>
                <a:gd name="T98" fmla="*/ 457 w 2067"/>
                <a:gd name="T99" fmla="*/ 1211 h 1501"/>
                <a:gd name="T100" fmla="*/ 373 w 2067"/>
                <a:gd name="T101" fmla="*/ 1243 h 1501"/>
                <a:gd name="T102" fmla="*/ 291 w 2067"/>
                <a:gd name="T103" fmla="*/ 1284 h 1501"/>
                <a:gd name="T104" fmla="*/ 197 w 2067"/>
                <a:gd name="T105" fmla="*/ 1219 h 1501"/>
                <a:gd name="T106" fmla="*/ 161 w 2067"/>
                <a:gd name="T107" fmla="*/ 1096 h 1501"/>
                <a:gd name="T108" fmla="*/ 48 w 2067"/>
                <a:gd name="T109" fmla="*/ 949 h 1501"/>
                <a:gd name="T110" fmla="*/ 0 w 2067"/>
                <a:gd name="T111" fmla="*/ 781 h 1501"/>
                <a:gd name="T112" fmla="*/ 14 w 2067"/>
                <a:gd name="T113" fmla="*/ 659 h 1501"/>
                <a:gd name="T114" fmla="*/ 28 w 2067"/>
                <a:gd name="T115" fmla="*/ 455 h 1501"/>
                <a:gd name="T116" fmla="*/ 83 w 2067"/>
                <a:gd name="T117" fmla="*/ 245 h 1501"/>
                <a:gd name="T118" fmla="*/ 155 w 2067"/>
                <a:gd name="T119" fmla="*/ 122 h 1501"/>
                <a:gd name="T120" fmla="*/ 315 w 2067"/>
                <a:gd name="T121" fmla="*/ 5 h 15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067" h="1501">
                  <a:moveTo>
                    <a:pt x="317" y="0"/>
                  </a:moveTo>
                  <a:lnTo>
                    <a:pt x="317" y="0"/>
                  </a:lnTo>
                  <a:lnTo>
                    <a:pt x="321" y="5"/>
                  </a:lnTo>
                  <a:lnTo>
                    <a:pt x="324" y="11"/>
                  </a:lnTo>
                  <a:lnTo>
                    <a:pt x="328" y="16"/>
                  </a:lnTo>
                  <a:lnTo>
                    <a:pt x="331" y="22"/>
                  </a:lnTo>
                  <a:lnTo>
                    <a:pt x="334" y="29"/>
                  </a:lnTo>
                  <a:lnTo>
                    <a:pt x="336" y="36"/>
                  </a:lnTo>
                  <a:lnTo>
                    <a:pt x="338" y="43"/>
                  </a:lnTo>
                  <a:lnTo>
                    <a:pt x="339" y="51"/>
                  </a:lnTo>
                  <a:lnTo>
                    <a:pt x="339" y="51"/>
                  </a:lnTo>
                  <a:lnTo>
                    <a:pt x="344" y="71"/>
                  </a:lnTo>
                  <a:lnTo>
                    <a:pt x="349" y="86"/>
                  </a:lnTo>
                  <a:lnTo>
                    <a:pt x="356" y="96"/>
                  </a:lnTo>
                  <a:lnTo>
                    <a:pt x="363" y="105"/>
                  </a:lnTo>
                  <a:lnTo>
                    <a:pt x="368" y="112"/>
                  </a:lnTo>
                  <a:lnTo>
                    <a:pt x="375" y="118"/>
                  </a:lnTo>
                  <a:lnTo>
                    <a:pt x="380" y="127"/>
                  </a:lnTo>
                  <a:lnTo>
                    <a:pt x="384" y="137"/>
                  </a:lnTo>
                  <a:lnTo>
                    <a:pt x="384" y="137"/>
                  </a:lnTo>
                  <a:lnTo>
                    <a:pt x="388" y="147"/>
                  </a:lnTo>
                  <a:lnTo>
                    <a:pt x="394" y="153"/>
                  </a:lnTo>
                  <a:lnTo>
                    <a:pt x="403" y="157"/>
                  </a:lnTo>
                  <a:lnTo>
                    <a:pt x="414" y="158"/>
                  </a:lnTo>
                  <a:lnTo>
                    <a:pt x="424" y="158"/>
                  </a:lnTo>
                  <a:lnTo>
                    <a:pt x="435" y="157"/>
                  </a:lnTo>
                  <a:lnTo>
                    <a:pt x="445" y="156"/>
                  </a:lnTo>
                  <a:lnTo>
                    <a:pt x="453" y="156"/>
                  </a:lnTo>
                  <a:lnTo>
                    <a:pt x="453" y="156"/>
                  </a:lnTo>
                  <a:lnTo>
                    <a:pt x="462" y="153"/>
                  </a:lnTo>
                  <a:lnTo>
                    <a:pt x="473" y="150"/>
                  </a:lnTo>
                  <a:lnTo>
                    <a:pt x="483" y="143"/>
                  </a:lnTo>
                  <a:lnTo>
                    <a:pt x="494" y="136"/>
                  </a:lnTo>
                  <a:lnTo>
                    <a:pt x="504" y="130"/>
                  </a:lnTo>
                  <a:lnTo>
                    <a:pt x="515" y="127"/>
                  </a:lnTo>
                  <a:lnTo>
                    <a:pt x="524" y="125"/>
                  </a:lnTo>
                  <a:lnTo>
                    <a:pt x="532" y="128"/>
                  </a:lnTo>
                  <a:lnTo>
                    <a:pt x="532" y="128"/>
                  </a:lnTo>
                  <a:lnTo>
                    <a:pt x="540" y="131"/>
                  </a:lnTo>
                  <a:lnTo>
                    <a:pt x="547" y="135"/>
                  </a:lnTo>
                  <a:lnTo>
                    <a:pt x="554" y="137"/>
                  </a:lnTo>
                  <a:lnTo>
                    <a:pt x="561" y="139"/>
                  </a:lnTo>
                  <a:lnTo>
                    <a:pt x="568" y="143"/>
                  </a:lnTo>
                  <a:lnTo>
                    <a:pt x="576" y="147"/>
                  </a:lnTo>
                  <a:lnTo>
                    <a:pt x="586" y="153"/>
                  </a:lnTo>
                  <a:lnTo>
                    <a:pt x="599" y="163"/>
                  </a:lnTo>
                  <a:lnTo>
                    <a:pt x="599" y="163"/>
                  </a:lnTo>
                  <a:lnTo>
                    <a:pt x="612" y="173"/>
                  </a:lnTo>
                  <a:lnTo>
                    <a:pt x="622" y="185"/>
                  </a:lnTo>
                  <a:lnTo>
                    <a:pt x="629" y="196"/>
                  </a:lnTo>
                  <a:lnTo>
                    <a:pt x="635" y="209"/>
                  </a:lnTo>
                  <a:lnTo>
                    <a:pt x="639" y="223"/>
                  </a:lnTo>
                  <a:lnTo>
                    <a:pt x="641" y="236"/>
                  </a:lnTo>
                  <a:lnTo>
                    <a:pt x="642" y="250"/>
                  </a:lnTo>
                  <a:lnTo>
                    <a:pt x="643" y="265"/>
                  </a:lnTo>
                  <a:lnTo>
                    <a:pt x="643" y="265"/>
                  </a:lnTo>
                  <a:lnTo>
                    <a:pt x="642" y="277"/>
                  </a:lnTo>
                  <a:lnTo>
                    <a:pt x="639" y="285"/>
                  </a:lnTo>
                  <a:lnTo>
                    <a:pt x="632" y="289"/>
                  </a:lnTo>
                  <a:lnTo>
                    <a:pt x="627" y="290"/>
                  </a:lnTo>
                  <a:lnTo>
                    <a:pt x="624" y="290"/>
                  </a:lnTo>
                  <a:lnTo>
                    <a:pt x="625" y="291"/>
                  </a:lnTo>
                  <a:lnTo>
                    <a:pt x="632" y="292"/>
                  </a:lnTo>
                  <a:lnTo>
                    <a:pt x="648" y="297"/>
                  </a:lnTo>
                  <a:lnTo>
                    <a:pt x="648" y="297"/>
                  </a:lnTo>
                  <a:lnTo>
                    <a:pt x="668" y="302"/>
                  </a:lnTo>
                  <a:lnTo>
                    <a:pt x="688" y="302"/>
                  </a:lnTo>
                  <a:lnTo>
                    <a:pt x="708" y="302"/>
                  </a:lnTo>
                  <a:lnTo>
                    <a:pt x="728" y="299"/>
                  </a:lnTo>
                  <a:lnTo>
                    <a:pt x="746" y="298"/>
                  </a:lnTo>
                  <a:lnTo>
                    <a:pt x="763" y="298"/>
                  </a:lnTo>
                  <a:lnTo>
                    <a:pt x="778" y="302"/>
                  </a:lnTo>
                  <a:lnTo>
                    <a:pt x="789" y="309"/>
                  </a:lnTo>
                  <a:lnTo>
                    <a:pt x="789" y="309"/>
                  </a:lnTo>
                  <a:lnTo>
                    <a:pt x="801" y="318"/>
                  </a:lnTo>
                  <a:lnTo>
                    <a:pt x="813" y="326"/>
                  </a:lnTo>
                  <a:lnTo>
                    <a:pt x="824" y="332"/>
                  </a:lnTo>
                  <a:lnTo>
                    <a:pt x="835" y="335"/>
                  </a:lnTo>
                  <a:lnTo>
                    <a:pt x="844" y="338"/>
                  </a:lnTo>
                  <a:lnTo>
                    <a:pt x="851" y="336"/>
                  </a:lnTo>
                  <a:lnTo>
                    <a:pt x="855" y="333"/>
                  </a:lnTo>
                  <a:lnTo>
                    <a:pt x="857" y="325"/>
                  </a:lnTo>
                  <a:lnTo>
                    <a:pt x="857" y="325"/>
                  </a:lnTo>
                  <a:lnTo>
                    <a:pt x="859" y="316"/>
                  </a:lnTo>
                  <a:lnTo>
                    <a:pt x="866" y="307"/>
                  </a:lnTo>
                  <a:lnTo>
                    <a:pt x="875" y="302"/>
                  </a:lnTo>
                  <a:lnTo>
                    <a:pt x="886" y="296"/>
                  </a:lnTo>
                  <a:lnTo>
                    <a:pt x="897" y="294"/>
                  </a:lnTo>
                  <a:lnTo>
                    <a:pt x="909" y="292"/>
                  </a:lnTo>
                  <a:lnTo>
                    <a:pt x="918" y="295"/>
                  </a:lnTo>
                  <a:lnTo>
                    <a:pt x="924" y="299"/>
                  </a:lnTo>
                  <a:lnTo>
                    <a:pt x="924" y="299"/>
                  </a:lnTo>
                  <a:lnTo>
                    <a:pt x="930" y="303"/>
                  </a:lnTo>
                  <a:lnTo>
                    <a:pt x="938" y="304"/>
                  </a:lnTo>
                  <a:lnTo>
                    <a:pt x="947" y="302"/>
                  </a:lnTo>
                  <a:lnTo>
                    <a:pt x="956" y="297"/>
                  </a:lnTo>
                  <a:lnTo>
                    <a:pt x="964" y="291"/>
                  </a:lnTo>
                  <a:lnTo>
                    <a:pt x="971" y="284"/>
                  </a:lnTo>
                  <a:lnTo>
                    <a:pt x="976" y="277"/>
                  </a:lnTo>
                  <a:lnTo>
                    <a:pt x="977" y="272"/>
                  </a:lnTo>
                  <a:lnTo>
                    <a:pt x="977" y="272"/>
                  </a:lnTo>
                  <a:lnTo>
                    <a:pt x="978" y="263"/>
                  </a:lnTo>
                  <a:lnTo>
                    <a:pt x="981" y="253"/>
                  </a:lnTo>
                  <a:lnTo>
                    <a:pt x="984" y="241"/>
                  </a:lnTo>
                  <a:lnTo>
                    <a:pt x="989" y="230"/>
                  </a:lnTo>
                  <a:lnTo>
                    <a:pt x="995" y="221"/>
                  </a:lnTo>
                  <a:lnTo>
                    <a:pt x="999" y="216"/>
                  </a:lnTo>
                  <a:lnTo>
                    <a:pt x="1005" y="216"/>
                  </a:lnTo>
                  <a:lnTo>
                    <a:pt x="1010" y="223"/>
                  </a:lnTo>
                  <a:lnTo>
                    <a:pt x="1010" y="223"/>
                  </a:lnTo>
                  <a:lnTo>
                    <a:pt x="1013" y="234"/>
                  </a:lnTo>
                  <a:lnTo>
                    <a:pt x="1014" y="247"/>
                  </a:lnTo>
                  <a:lnTo>
                    <a:pt x="1015" y="259"/>
                  </a:lnTo>
                  <a:lnTo>
                    <a:pt x="1017" y="269"/>
                  </a:lnTo>
                  <a:lnTo>
                    <a:pt x="1018" y="278"/>
                  </a:lnTo>
                  <a:lnTo>
                    <a:pt x="1022" y="287"/>
                  </a:lnTo>
                  <a:lnTo>
                    <a:pt x="1029" y="294"/>
                  </a:lnTo>
                  <a:lnTo>
                    <a:pt x="1040" y="299"/>
                  </a:lnTo>
                  <a:lnTo>
                    <a:pt x="1040" y="299"/>
                  </a:lnTo>
                  <a:lnTo>
                    <a:pt x="1051" y="303"/>
                  </a:lnTo>
                  <a:lnTo>
                    <a:pt x="1061" y="304"/>
                  </a:lnTo>
                  <a:lnTo>
                    <a:pt x="1069" y="304"/>
                  </a:lnTo>
                  <a:lnTo>
                    <a:pt x="1077" y="303"/>
                  </a:lnTo>
                  <a:lnTo>
                    <a:pt x="1084" y="304"/>
                  </a:lnTo>
                  <a:lnTo>
                    <a:pt x="1092" y="307"/>
                  </a:lnTo>
                  <a:lnTo>
                    <a:pt x="1101" y="313"/>
                  </a:lnTo>
                  <a:lnTo>
                    <a:pt x="1112" y="325"/>
                  </a:lnTo>
                  <a:lnTo>
                    <a:pt x="1112" y="325"/>
                  </a:lnTo>
                  <a:lnTo>
                    <a:pt x="1124" y="338"/>
                  </a:lnTo>
                  <a:lnTo>
                    <a:pt x="1137" y="347"/>
                  </a:lnTo>
                  <a:lnTo>
                    <a:pt x="1150" y="354"/>
                  </a:lnTo>
                  <a:lnTo>
                    <a:pt x="1162" y="358"/>
                  </a:lnTo>
                  <a:lnTo>
                    <a:pt x="1174" y="362"/>
                  </a:lnTo>
                  <a:lnTo>
                    <a:pt x="1187" y="362"/>
                  </a:lnTo>
                  <a:lnTo>
                    <a:pt x="1200" y="362"/>
                  </a:lnTo>
                  <a:lnTo>
                    <a:pt x="1214" y="360"/>
                  </a:lnTo>
                  <a:lnTo>
                    <a:pt x="1214" y="360"/>
                  </a:lnTo>
                  <a:lnTo>
                    <a:pt x="1226" y="357"/>
                  </a:lnTo>
                  <a:lnTo>
                    <a:pt x="1239" y="353"/>
                  </a:lnTo>
                  <a:lnTo>
                    <a:pt x="1253" y="348"/>
                  </a:lnTo>
                  <a:lnTo>
                    <a:pt x="1266" y="345"/>
                  </a:lnTo>
                  <a:lnTo>
                    <a:pt x="1280" y="341"/>
                  </a:lnTo>
                  <a:lnTo>
                    <a:pt x="1295" y="340"/>
                  </a:lnTo>
                  <a:lnTo>
                    <a:pt x="1311" y="342"/>
                  </a:lnTo>
                  <a:lnTo>
                    <a:pt x="1327" y="348"/>
                  </a:lnTo>
                  <a:lnTo>
                    <a:pt x="1327" y="348"/>
                  </a:lnTo>
                  <a:lnTo>
                    <a:pt x="1345" y="354"/>
                  </a:lnTo>
                  <a:lnTo>
                    <a:pt x="1360" y="358"/>
                  </a:lnTo>
                  <a:lnTo>
                    <a:pt x="1374" y="361"/>
                  </a:lnTo>
                  <a:lnTo>
                    <a:pt x="1385" y="362"/>
                  </a:lnTo>
                  <a:lnTo>
                    <a:pt x="1395" y="361"/>
                  </a:lnTo>
                  <a:lnTo>
                    <a:pt x="1403" y="358"/>
                  </a:lnTo>
                  <a:lnTo>
                    <a:pt x="1409" y="354"/>
                  </a:lnTo>
                  <a:lnTo>
                    <a:pt x="1413" y="348"/>
                  </a:lnTo>
                  <a:lnTo>
                    <a:pt x="1413" y="348"/>
                  </a:lnTo>
                  <a:lnTo>
                    <a:pt x="1420" y="343"/>
                  </a:lnTo>
                  <a:lnTo>
                    <a:pt x="1431" y="340"/>
                  </a:lnTo>
                  <a:lnTo>
                    <a:pt x="1444" y="340"/>
                  </a:lnTo>
                  <a:lnTo>
                    <a:pt x="1460" y="339"/>
                  </a:lnTo>
                  <a:lnTo>
                    <a:pt x="1473" y="339"/>
                  </a:lnTo>
                  <a:lnTo>
                    <a:pt x="1487" y="335"/>
                  </a:lnTo>
                  <a:lnTo>
                    <a:pt x="1498" y="330"/>
                  </a:lnTo>
                  <a:lnTo>
                    <a:pt x="1504" y="320"/>
                  </a:lnTo>
                  <a:lnTo>
                    <a:pt x="1504" y="320"/>
                  </a:lnTo>
                  <a:lnTo>
                    <a:pt x="1508" y="307"/>
                  </a:lnTo>
                  <a:lnTo>
                    <a:pt x="1516" y="292"/>
                  </a:lnTo>
                  <a:lnTo>
                    <a:pt x="1527" y="278"/>
                  </a:lnTo>
                  <a:lnTo>
                    <a:pt x="1538" y="265"/>
                  </a:lnTo>
                  <a:lnTo>
                    <a:pt x="1550" y="254"/>
                  </a:lnTo>
                  <a:lnTo>
                    <a:pt x="1564" y="246"/>
                  </a:lnTo>
                  <a:lnTo>
                    <a:pt x="1577" y="244"/>
                  </a:lnTo>
                  <a:lnTo>
                    <a:pt x="1589" y="246"/>
                  </a:lnTo>
                  <a:lnTo>
                    <a:pt x="1589" y="246"/>
                  </a:lnTo>
                  <a:lnTo>
                    <a:pt x="1601" y="248"/>
                  </a:lnTo>
                  <a:lnTo>
                    <a:pt x="1614" y="246"/>
                  </a:lnTo>
                  <a:lnTo>
                    <a:pt x="1626" y="240"/>
                  </a:lnTo>
                  <a:lnTo>
                    <a:pt x="1639" y="232"/>
                  </a:lnTo>
                  <a:lnTo>
                    <a:pt x="1653" y="225"/>
                  </a:lnTo>
                  <a:lnTo>
                    <a:pt x="1668" y="221"/>
                  </a:lnTo>
                  <a:lnTo>
                    <a:pt x="1684" y="221"/>
                  </a:lnTo>
                  <a:lnTo>
                    <a:pt x="1703" y="227"/>
                  </a:lnTo>
                  <a:lnTo>
                    <a:pt x="1703" y="227"/>
                  </a:lnTo>
                  <a:lnTo>
                    <a:pt x="1719" y="238"/>
                  </a:lnTo>
                  <a:lnTo>
                    <a:pt x="1730" y="250"/>
                  </a:lnTo>
                  <a:lnTo>
                    <a:pt x="1737" y="262"/>
                  </a:lnTo>
                  <a:lnTo>
                    <a:pt x="1740" y="273"/>
                  </a:lnTo>
                  <a:lnTo>
                    <a:pt x="1740" y="282"/>
                  </a:lnTo>
                  <a:lnTo>
                    <a:pt x="1740" y="290"/>
                  </a:lnTo>
                  <a:lnTo>
                    <a:pt x="1739" y="295"/>
                  </a:lnTo>
                  <a:lnTo>
                    <a:pt x="1738" y="297"/>
                  </a:lnTo>
                  <a:lnTo>
                    <a:pt x="1738" y="297"/>
                  </a:lnTo>
                  <a:lnTo>
                    <a:pt x="1741" y="298"/>
                  </a:lnTo>
                  <a:lnTo>
                    <a:pt x="1749" y="302"/>
                  </a:lnTo>
                  <a:lnTo>
                    <a:pt x="1761" y="306"/>
                  </a:lnTo>
                  <a:lnTo>
                    <a:pt x="1777" y="311"/>
                  </a:lnTo>
                  <a:lnTo>
                    <a:pt x="1793" y="316"/>
                  </a:lnTo>
                  <a:lnTo>
                    <a:pt x="1810" y="318"/>
                  </a:lnTo>
                  <a:lnTo>
                    <a:pt x="1826" y="317"/>
                  </a:lnTo>
                  <a:lnTo>
                    <a:pt x="1840" y="313"/>
                  </a:lnTo>
                  <a:lnTo>
                    <a:pt x="1840" y="313"/>
                  </a:lnTo>
                  <a:lnTo>
                    <a:pt x="1851" y="305"/>
                  </a:lnTo>
                  <a:lnTo>
                    <a:pt x="1864" y="296"/>
                  </a:lnTo>
                  <a:lnTo>
                    <a:pt x="1876" y="287"/>
                  </a:lnTo>
                  <a:lnTo>
                    <a:pt x="1887" y="277"/>
                  </a:lnTo>
                  <a:lnTo>
                    <a:pt x="1899" y="270"/>
                  </a:lnTo>
                  <a:lnTo>
                    <a:pt x="1909" y="268"/>
                  </a:lnTo>
                  <a:lnTo>
                    <a:pt x="1920" y="270"/>
                  </a:lnTo>
                  <a:lnTo>
                    <a:pt x="1930" y="281"/>
                  </a:lnTo>
                  <a:lnTo>
                    <a:pt x="1930" y="281"/>
                  </a:lnTo>
                  <a:lnTo>
                    <a:pt x="1937" y="287"/>
                  </a:lnTo>
                  <a:lnTo>
                    <a:pt x="1948" y="292"/>
                  </a:lnTo>
                  <a:lnTo>
                    <a:pt x="1962" y="297"/>
                  </a:lnTo>
                  <a:lnTo>
                    <a:pt x="1979" y="301"/>
                  </a:lnTo>
                  <a:lnTo>
                    <a:pt x="1998" y="304"/>
                  </a:lnTo>
                  <a:lnTo>
                    <a:pt x="2017" y="307"/>
                  </a:lnTo>
                  <a:lnTo>
                    <a:pt x="2039" y="310"/>
                  </a:lnTo>
                  <a:lnTo>
                    <a:pt x="2060" y="312"/>
                  </a:lnTo>
                  <a:lnTo>
                    <a:pt x="2060" y="312"/>
                  </a:lnTo>
                  <a:lnTo>
                    <a:pt x="2060" y="312"/>
                  </a:lnTo>
                  <a:lnTo>
                    <a:pt x="2060" y="312"/>
                  </a:lnTo>
                  <a:lnTo>
                    <a:pt x="2060" y="312"/>
                  </a:lnTo>
                  <a:lnTo>
                    <a:pt x="2061" y="312"/>
                  </a:lnTo>
                  <a:lnTo>
                    <a:pt x="2061" y="312"/>
                  </a:lnTo>
                  <a:lnTo>
                    <a:pt x="2061" y="312"/>
                  </a:lnTo>
                  <a:lnTo>
                    <a:pt x="2061" y="312"/>
                  </a:lnTo>
                  <a:lnTo>
                    <a:pt x="2061" y="312"/>
                  </a:lnTo>
                  <a:lnTo>
                    <a:pt x="2062" y="312"/>
                  </a:lnTo>
                  <a:lnTo>
                    <a:pt x="2062" y="312"/>
                  </a:lnTo>
                  <a:lnTo>
                    <a:pt x="2062" y="318"/>
                  </a:lnTo>
                  <a:lnTo>
                    <a:pt x="2064" y="324"/>
                  </a:lnTo>
                  <a:lnTo>
                    <a:pt x="2065" y="328"/>
                  </a:lnTo>
                  <a:lnTo>
                    <a:pt x="2066" y="333"/>
                  </a:lnTo>
                  <a:lnTo>
                    <a:pt x="2066" y="333"/>
                  </a:lnTo>
                  <a:lnTo>
                    <a:pt x="2067" y="350"/>
                  </a:lnTo>
                  <a:lnTo>
                    <a:pt x="2061" y="367"/>
                  </a:lnTo>
                  <a:lnTo>
                    <a:pt x="2053" y="381"/>
                  </a:lnTo>
                  <a:lnTo>
                    <a:pt x="2042" y="394"/>
                  </a:lnTo>
                  <a:lnTo>
                    <a:pt x="2032" y="407"/>
                  </a:lnTo>
                  <a:lnTo>
                    <a:pt x="2024" y="421"/>
                  </a:lnTo>
                  <a:lnTo>
                    <a:pt x="2023" y="436"/>
                  </a:lnTo>
                  <a:lnTo>
                    <a:pt x="2028" y="454"/>
                  </a:lnTo>
                  <a:lnTo>
                    <a:pt x="2028" y="454"/>
                  </a:lnTo>
                  <a:lnTo>
                    <a:pt x="2033" y="470"/>
                  </a:lnTo>
                  <a:lnTo>
                    <a:pt x="2032" y="481"/>
                  </a:lnTo>
                  <a:lnTo>
                    <a:pt x="2027" y="491"/>
                  </a:lnTo>
                  <a:lnTo>
                    <a:pt x="2018" y="498"/>
                  </a:lnTo>
                  <a:lnTo>
                    <a:pt x="2007" y="505"/>
                  </a:lnTo>
                  <a:lnTo>
                    <a:pt x="1995" y="512"/>
                  </a:lnTo>
                  <a:lnTo>
                    <a:pt x="1985" y="521"/>
                  </a:lnTo>
                  <a:lnTo>
                    <a:pt x="1977" y="534"/>
                  </a:lnTo>
                  <a:lnTo>
                    <a:pt x="1977" y="534"/>
                  </a:lnTo>
                  <a:lnTo>
                    <a:pt x="1972" y="547"/>
                  </a:lnTo>
                  <a:lnTo>
                    <a:pt x="1969" y="561"/>
                  </a:lnTo>
                  <a:lnTo>
                    <a:pt x="1967" y="573"/>
                  </a:lnTo>
                  <a:lnTo>
                    <a:pt x="1964" y="585"/>
                  </a:lnTo>
                  <a:lnTo>
                    <a:pt x="1960" y="595"/>
                  </a:lnTo>
                  <a:lnTo>
                    <a:pt x="1952" y="604"/>
                  </a:lnTo>
                  <a:lnTo>
                    <a:pt x="1942" y="611"/>
                  </a:lnTo>
                  <a:lnTo>
                    <a:pt x="1926" y="617"/>
                  </a:lnTo>
                  <a:lnTo>
                    <a:pt x="1926" y="617"/>
                  </a:lnTo>
                  <a:lnTo>
                    <a:pt x="1911" y="625"/>
                  </a:lnTo>
                  <a:lnTo>
                    <a:pt x="1904" y="639"/>
                  </a:lnTo>
                  <a:lnTo>
                    <a:pt x="1901" y="655"/>
                  </a:lnTo>
                  <a:lnTo>
                    <a:pt x="1900" y="674"/>
                  </a:lnTo>
                  <a:lnTo>
                    <a:pt x="1900" y="694"/>
                  </a:lnTo>
                  <a:lnTo>
                    <a:pt x="1899" y="710"/>
                  </a:lnTo>
                  <a:lnTo>
                    <a:pt x="1892" y="724"/>
                  </a:lnTo>
                  <a:lnTo>
                    <a:pt x="1878" y="732"/>
                  </a:lnTo>
                  <a:lnTo>
                    <a:pt x="1878" y="732"/>
                  </a:lnTo>
                  <a:lnTo>
                    <a:pt x="1863" y="740"/>
                  </a:lnTo>
                  <a:lnTo>
                    <a:pt x="1851" y="754"/>
                  </a:lnTo>
                  <a:lnTo>
                    <a:pt x="1843" y="772"/>
                  </a:lnTo>
                  <a:lnTo>
                    <a:pt x="1838" y="792"/>
                  </a:lnTo>
                  <a:lnTo>
                    <a:pt x="1833" y="813"/>
                  </a:lnTo>
                  <a:lnTo>
                    <a:pt x="1829" y="830"/>
                  </a:lnTo>
                  <a:lnTo>
                    <a:pt x="1824" y="845"/>
                  </a:lnTo>
                  <a:lnTo>
                    <a:pt x="1818" y="854"/>
                  </a:lnTo>
                  <a:lnTo>
                    <a:pt x="1818" y="854"/>
                  </a:lnTo>
                  <a:lnTo>
                    <a:pt x="1810" y="859"/>
                  </a:lnTo>
                  <a:lnTo>
                    <a:pt x="1802" y="867"/>
                  </a:lnTo>
                  <a:lnTo>
                    <a:pt x="1792" y="877"/>
                  </a:lnTo>
                  <a:lnTo>
                    <a:pt x="1784" y="888"/>
                  </a:lnTo>
                  <a:lnTo>
                    <a:pt x="1777" y="901"/>
                  </a:lnTo>
                  <a:lnTo>
                    <a:pt x="1770" y="915"/>
                  </a:lnTo>
                  <a:lnTo>
                    <a:pt x="1766" y="930"/>
                  </a:lnTo>
                  <a:lnTo>
                    <a:pt x="1763" y="945"/>
                  </a:lnTo>
                  <a:lnTo>
                    <a:pt x="1763" y="945"/>
                  </a:lnTo>
                  <a:lnTo>
                    <a:pt x="1759" y="958"/>
                  </a:lnTo>
                  <a:lnTo>
                    <a:pt x="1749" y="965"/>
                  </a:lnTo>
                  <a:lnTo>
                    <a:pt x="1735" y="970"/>
                  </a:lnTo>
                  <a:lnTo>
                    <a:pt x="1720" y="973"/>
                  </a:lnTo>
                  <a:lnTo>
                    <a:pt x="1705" y="978"/>
                  </a:lnTo>
                  <a:lnTo>
                    <a:pt x="1691" y="983"/>
                  </a:lnTo>
                  <a:lnTo>
                    <a:pt x="1680" y="994"/>
                  </a:lnTo>
                  <a:lnTo>
                    <a:pt x="1674" y="1010"/>
                  </a:lnTo>
                  <a:lnTo>
                    <a:pt x="1674" y="1010"/>
                  </a:lnTo>
                  <a:lnTo>
                    <a:pt x="1671" y="1027"/>
                  </a:lnTo>
                  <a:lnTo>
                    <a:pt x="1666" y="1040"/>
                  </a:lnTo>
                  <a:lnTo>
                    <a:pt x="1661" y="1047"/>
                  </a:lnTo>
                  <a:lnTo>
                    <a:pt x="1657" y="1052"/>
                  </a:lnTo>
                  <a:lnTo>
                    <a:pt x="1651" y="1052"/>
                  </a:lnTo>
                  <a:lnTo>
                    <a:pt x="1646" y="1048"/>
                  </a:lnTo>
                  <a:lnTo>
                    <a:pt x="1640" y="1044"/>
                  </a:lnTo>
                  <a:lnTo>
                    <a:pt x="1636" y="1036"/>
                  </a:lnTo>
                  <a:lnTo>
                    <a:pt x="1636" y="1036"/>
                  </a:lnTo>
                  <a:lnTo>
                    <a:pt x="1630" y="1030"/>
                  </a:lnTo>
                  <a:lnTo>
                    <a:pt x="1623" y="1031"/>
                  </a:lnTo>
                  <a:lnTo>
                    <a:pt x="1616" y="1036"/>
                  </a:lnTo>
                  <a:lnTo>
                    <a:pt x="1607" y="1044"/>
                  </a:lnTo>
                  <a:lnTo>
                    <a:pt x="1599" y="1054"/>
                  </a:lnTo>
                  <a:lnTo>
                    <a:pt x="1589" y="1065"/>
                  </a:lnTo>
                  <a:lnTo>
                    <a:pt x="1581" y="1073"/>
                  </a:lnTo>
                  <a:lnTo>
                    <a:pt x="1573" y="1080"/>
                  </a:lnTo>
                  <a:lnTo>
                    <a:pt x="1573" y="1080"/>
                  </a:lnTo>
                  <a:lnTo>
                    <a:pt x="1566" y="1084"/>
                  </a:lnTo>
                  <a:lnTo>
                    <a:pt x="1559" y="1089"/>
                  </a:lnTo>
                  <a:lnTo>
                    <a:pt x="1552" y="1091"/>
                  </a:lnTo>
                  <a:lnTo>
                    <a:pt x="1546" y="1092"/>
                  </a:lnTo>
                  <a:lnTo>
                    <a:pt x="1541" y="1092"/>
                  </a:lnTo>
                  <a:lnTo>
                    <a:pt x="1536" y="1088"/>
                  </a:lnTo>
                  <a:lnTo>
                    <a:pt x="1531" y="1081"/>
                  </a:lnTo>
                  <a:lnTo>
                    <a:pt x="1528" y="1070"/>
                  </a:lnTo>
                  <a:lnTo>
                    <a:pt x="1528" y="1070"/>
                  </a:lnTo>
                  <a:lnTo>
                    <a:pt x="1524" y="1059"/>
                  </a:lnTo>
                  <a:lnTo>
                    <a:pt x="1521" y="1048"/>
                  </a:lnTo>
                  <a:lnTo>
                    <a:pt x="1516" y="1041"/>
                  </a:lnTo>
                  <a:lnTo>
                    <a:pt x="1512" y="1038"/>
                  </a:lnTo>
                  <a:lnTo>
                    <a:pt x="1506" y="1038"/>
                  </a:lnTo>
                  <a:lnTo>
                    <a:pt x="1499" y="1043"/>
                  </a:lnTo>
                  <a:lnTo>
                    <a:pt x="1492" y="1052"/>
                  </a:lnTo>
                  <a:lnTo>
                    <a:pt x="1484" y="1067"/>
                  </a:lnTo>
                  <a:lnTo>
                    <a:pt x="1484" y="1067"/>
                  </a:lnTo>
                  <a:lnTo>
                    <a:pt x="1477" y="1081"/>
                  </a:lnTo>
                  <a:lnTo>
                    <a:pt x="1472" y="1088"/>
                  </a:lnTo>
                  <a:lnTo>
                    <a:pt x="1469" y="1089"/>
                  </a:lnTo>
                  <a:lnTo>
                    <a:pt x="1465" y="1084"/>
                  </a:lnTo>
                  <a:lnTo>
                    <a:pt x="1463" y="1078"/>
                  </a:lnTo>
                  <a:lnTo>
                    <a:pt x="1460" y="1069"/>
                  </a:lnTo>
                  <a:lnTo>
                    <a:pt x="1454" y="1060"/>
                  </a:lnTo>
                  <a:lnTo>
                    <a:pt x="1446" y="1051"/>
                  </a:lnTo>
                  <a:lnTo>
                    <a:pt x="1446" y="1051"/>
                  </a:lnTo>
                  <a:lnTo>
                    <a:pt x="1437" y="1043"/>
                  </a:lnTo>
                  <a:lnTo>
                    <a:pt x="1431" y="1037"/>
                  </a:lnTo>
                  <a:lnTo>
                    <a:pt x="1426" y="1033"/>
                  </a:lnTo>
                  <a:lnTo>
                    <a:pt x="1422" y="1032"/>
                  </a:lnTo>
                  <a:lnTo>
                    <a:pt x="1420" y="1034"/>
                  </a:lnTo>
                  <a:lnTo>
                    <a:pt x="1419" y="1041"/>
                  </a:lnTo>
                  <a:lnTo>
                    <a:pt x="1418" y="1053"/>
                  </a:lnTo>
                  <a:lnTo>
                    <a:pt x="1417" y="1070"/>
                  </a:lnTo>
                  <a:lnTo>
                    <a:pt x="1417" y="1070"/>
                  </a:lnTo>
                  <a:lnTo>
                    <a:pt x="1414" y="1087"/>
                  </a:lnTo>
                  <a:lnTo>
                    <a:pt x="1411" y="1095"/>
                  </a:lnTo>
                  <a:lnTo>
                    <a:pt x="1406" y="1098"/>
                  </a:lnTo>
                  <a:lnTo>
                    <a:pt x="1402" y="1098"/>
                  </a:lnTo>
                  <a:lnTo>
                    <a:pt x="1397" y="1099"/>
                  </a:lnTo>
                  <a:lnTo>
                    <a:pt x="1393" y="1103"/>
                  </a:lnTo>
                  <a:lnTo>
                    <a:pt x="1391" y="1111"/>
                  </a:lnTo>
                  <a:lnTo>
                    <a:pt x="1391" y="1127"/>
                  </a:lnTo>
                  <a:lnTo>
                    <a:pt x="1391" y="1127"/>
                  </a:lnTo>
                  <a:lnTo>
                    <a:pt x="1390" y="1142"/>
                  </a:lnTo>
                  <a:lnTo>
                    <a:pt x="1384" y="1148"/>
                  </a:lnTo>
                  <a:lnTo>
                    <a:pt x="1376" y="1147"/>
                  </a:lnTo>
                  <a:lnTo>
                    <a:pt x="1367" y="1141"/>
                  </a:lnTo>
                  <a:lnTo>
                    <a:pt x="1357" y="1133"/>
                  </a:lnTo>
                  <a:lnTo>
                    <a:pt x="1348" y="1124"/>
                  </a:lnTo>
                  <a:lnTo>
                    <a:pt x="1342" y="1117"/>
                  </a:lnTo>
                  <a:lnTo>
                    <a:pt x="1340" y="1114"/>
                  </a:lnTo>
                  <a:lnTo>
                    <a:pt x="1340" y="1114"/>
                  </a:lnTo>
                  <a:lnTo>
                    <a:pt x="1338" y="1111"/>
                  </a:lnTo>
                  <a:lnTo>
                    <a:pt x="1331" y="1101"/>
                  </a:lnTo>
                  <a:lnTo>
                    <a:pt x="1322" y="1087"/>
                  </a:lnTo>
                  <a:lnTo>
                    <a:pt x="1310" y="1073"/>
                  </a:lnTo>
                  <a:lnTo>
                    <a:pt x="1297" y="1060"/>
                  </a:lnTo>
                  <a:lnTo>
                    <a:pt x="1284" y="1052"/>
                  </a:lnTo>
                  <a:lnTo>
                    <a:pt x="1273" y="1052"/>
                  </a:lnTo>
                  <a:lnTo>
                    <a:pt x="1264" y="1061"/>
                  </a:lnTo>
                  <a:lnTo>
                    <a:pt x="1264" y="1061"/>
                  </a:lnTo>
                  <a:lnTo>
                    <a:pt x="1257" y="1073"/>
                  </a:lnTo>
                  <a:lnTo>
                    <a:pt x="1253" y="1076"/>
                  </a:lnTo>
                  <a:lnTo>
                    <a:pt x="1250" y="1076"/>
                  </a:lnTo>
                  <a:lnTo>
                    <a:pt x="1249" y="1072"/>
                  </a:lnTo>
                  <a:lnTo>
                    <a:pt x="1245" y="1065"/>
                  </a:lnTo>
                  <a:lnTo>
                    <a:pt x="1242" y="1058"/>
                  </a:lnTo>
                  <a:lnTo>
                    <a:pt x="1235" y="1053"/>
                  </a:lnTo>
                  <a:lnTo>
                    <a:pt x="1225" y="1051"/>
                  </a:lnTo>
                  <a:lnTo>
                    <a:pt x="1225" y="1051"/>
                  </a:lnTo>
                  <a:lnTo>
                    <a:pt x="1214" y="1048"/>
                  </a:lnTo>
                  <a:lnTo>
                    <a:pt x="1203" y="1044"/>
                  </a:lnTo>
                  <a:lnTo>
                    <a:pt x="1195" y="1036"/>
                  </a:lnTo>
                  <a:lnTo>
                    <a:pt x="1187" y="1026"/>
                  </a:lnTo>
                  <a:lnTo>
                    <a:pt x="1180" y="1018"/>
                  </a:lnTo>
                  <a:lnTo>
                    <a:pt x="1175" y="1010"/>
                  </a:lnTo>
                  <a:lnTo>
                    <a:pt x="1173" y="1005"/>
                  </a:lnTo>
                  <a:lnTo>
                    <a:pt x="1172" y="1003"/>
                  </a:lnTo>
                  <a:lnTo>
                    <a:pt x="1172" y="1003"/>
                  </a:lnTo>
                  <a:lnTo>
                    <a:pt x="1169" y="1002"/>
                  </a:lnTo>
                  <a:lnTo>
                    <a:pt x="1162" y="998"/>
                  </a:lnTo>
                  <a:lnTo>
                    <a:pt x="1152" y="995"/>
                  </a:lnTo>
                  <a:lnTo>
                    <a:pt x="1142" y="992"/>
                  </a:lnTo>
                  <a:lnTo>
                    <a:pt x="1134" y="992"/>
                  </a:lnTo>
                  <a:lnTo>
                    <a:pt x="1130" y="995"/>
                  </a:lnTo>
                  <a:lnTo>
                    <a:pt x="1133" y="1004"/>
                  </a:lnTo>
                  <a:lnTo>
                    <a:pt x="1143" y="1019"/>
                  </a:lnTo>
                  <a:lnTo>
                    <a:pt x="1143" y="1019"/>
                  </a:lnTo>
                  <a:lnTo>
                    <a:pt x="1157" y="1033"/>
                  </a:lnTo>
                  <a:lnTo>
                    <a:pt x="1167" y="1039"/>
                  </a:lnTo>
                  <a:lnTo>
                    <a:pt x="1175" y="1038"/>
                  </a:lnTo>
                  <a:lnTo>
                    <a:pt x="1182" y="1034"/>
                  </a:lnTo>
                  <a:lnTo>
                    <a:pt x="1187" y="1032"/>
                  </a:lnTo>
                  <a:lnTo>
                    <a:pt x="1192" y="1031"/>
                  </a:lnTo>
                  <a:lnTo>
                    <a:pt x="1195" y="1037"/>
                  </a:lnTo>
                  <a:lnTo>
                    <a:pt x="1200" y="1051"/>
                  </a:lnTo>
                  <a:lnTo>
                    <a:pt x="1200" y="1051"/>
                  </a:lnTo>
                  <a:lnTo>
                    <a:pt x="1204" y="1068"/>
                  </a:lnTo>
                  <a:lnTo>
                    <a:pt x="1208" y="1080"/>
                  </a:lnTo>
                  <a:lnTo>
                    <a:pt x="1210" y="1089"/>
                  </a:lnTo>
                  <a:lnTo>
                    <a:pt x="1209" y="1094"/>
                  </a:lnTo>
                  <a:lnTo>
                    <a:pt x="1204" y="1097"/>
                  </a:lnTo>
                  <a:lnTo>
                    <a:pt x="1196" y="1097"/>
                  </a:lnTo>
                  <a:lnTo>
                    <a:pt x="1182" y="1096"/>
                  </a:lnTo>
                  <a:lnTo>
                    <a:pt x="1163" y="1092"/>
                  </a:lnTo>
                  <a:lnTo>
                    <a:pt x="1163" y="1092"/>
                  </a:lnTo>
                  <a:lnTo>
                    <a:pt x="1143" y="1091"/>
                  </a:lnTo>
                  <a:lnTo>
                    <a:pt x="1131" y="1094"/>
                  </a:lnTo>
                  <a:lnTo>
                    <a:pt x="1123" y="1098"/>
                  </a:lnTo>
                  <a:lnTo>
                    <a:pt x="1119" y="1103"/>
                  </a:lnTo>
                  <a:lnTo>
                    <a:pt x="1116" y="1107"/>
                  </a:lnTo>
                  <a:lnTo>
                    <a:pt x="1114" y="1110"/>
                  </a:lnTo>
                  <a:lnTo>
                    <a:pt x="1111" y="1109"/>
                  </a:lnTo>
                  <a:lnTo>
                    <a:pt x="1105" y="1102"/>
                  </a:lnTo>
                  <a:lnTo>
                    <a:pt x="1105" y="1102"/>
                  </a:lnTo>
                  <a:lnTo>
                    <a:pt x="1095" y="1095"/>
                  </a:lnTo>
                  <a:lnTo>
                    <a:pt x="1084" y="1094"/>
                  </a:lnTo>
                  <a:lnTo>
                    <a:pt x="1071" y="1096"/>
                  </a:lnTo>
                  <a:lnTo>
                    <a:pt x="1060" y="1101"/>
                  </a:lnTo>
                  <a:lnTo>
                    <a:pt x="1048" y="1105"/>
                  </a:lnTo>
                  <a:lnTo>
                    <a:pt x="1037" y="1109"/>
                  </a:lnTo>
                  <a:lnTo>
                    <a:pt x="1032" y="1110"/>
                  </a:lnTo>
                  <a:lnTo>
                    <a:pt x="1028" y="1105"/>
                  </a:lnTo>
                  <a:lnTo>
                    <a:pt x="1028" y="1105"/>
                  </a:lnTo>
                  <a:lnTo>
                    <a:pt x="1029" y="1097"/>
                  </a:lnTo>
                  <a:lnTo>
                    <a:pt x="1032" y="1089"/>
                  </a:lnTo>
                  <a:lnTo>
                    <a:pt x="1036" y="1078"/>
                  </a:lnTo>
                  <a:lnTo>
                    <a:pt x="1042" y="1069"/>
                  </a:lnTo>
                  <a:lnTo>
                    <a:pt x="1048" y="1061"/>
                  </a:lnTo>
                  <a:lnTo>
                    <a:pt x="1053" y="1054"/>
                  </a:lnTo>
                  <a:lnTo>
                    <a:pt x="1056" y="1050"/>
                  </a:lnTo>
                  <a:lnTo>
                    <a:pt x="1057" y="1048"/>
                  </a:lnTo>
                  <a:lnTo>
                    <a:pt x="1057" y="1048"/>
                  </a:lnTo>
                  <a:lnTo>
                    <a:pt x="1058" y="1044"/>
                  </a:lnTo>
                  <a:lnTo>
                    <a:pt x="1057" y="1033"/>
                  </a:lnTo>
                  <a:lnTo>
                    <a:pt x="1051" y="1024"/>
                  </a:lnTo>
                  <a:lnTo>
                    <a:pt x="1035" y="1023"/>
                  </a:lnTo>
                  <a:lnTo>
                    <a:pt x="1035" y="1023"/>
                  </a:lnTo>
                  <a:lnTo>
                    <a:pt x="1025" y="1024"/>
                  </a:lnTo>
                  <a:lnTo>
                    <a:pt x="1017" y="1025"/>
                  </a:lnTo>
                  <a:lnTo>
                    <a:pt x="1010" y="1025"/>
                  </a:lnTo>
                  <a:lnTo>
                    <a:pt x="1003" y="1026"/>
                  </a:lnTo>
                  <a:lnTo>
                    <a:pt x="997" y="1030"/>
                  </a:lnTo>
                  <a:lnTo>
                    <a:pt x="990" y="1036"/>
                  </a:lnTo>
                  <a:lnTo>
                    <a:pt x="983" y="1045"/>
                  </a:lnTo>
                  <a:lnTo>
                    <a:pt x="975" y="1058"/>
                  </a:lnTo>
                  <a:lnTo>
                    <a:pt x="975" y="1058"/>
                  </a:lnTo>
                  <a:lnTo>
                    <a:pt x="967" y="1072"/>
                  </a:lnTo>
                  <a:lnTo>
                    <a:pt x="962" y="1081"/>
                  </a:lnTo>
                  <a:lnTo>
                    <a:pt x="957" y="1089"/>
                  </a:lnTo>
                  <a:lnTo>
                    <a:pt x="954" y="1094"/>
                  </a:lnTo>
                  <a:lnTo>
                    <a:pt x="949" y="1097"/>
                  </a:lnTo>
                  <a:lnTo>
                    <a:pt x="946" y="1099"/>
                  </a:lnTo>
                  <a:lnTo>
                    <a:pt x="940" y="1102"/>
                  </a:lnTo>
                  <a:lnTo>
                    <a:pt x="933" y="1105"/>
                  </a:lnTo>
                  <a:lnTo>
                    <a:pt x="933" y="1105"/>
                  </a:lnTo>
                  <a:lnTo>
                    <a:pt x="924" y="1110"/>
                  </a:lnTo>
                  <a:lnTo>
                    <a:pt x="915" y="1116"/>
                  </a:lnTo>
                  <a:lnTo>
                    <a:pt x="904" y="1124"/>
                  </a:lnTo>
                  <a:lnTo>
                    <a:pt x="896" y="1132"/>
                  </a:lnTo>
                  <a:lnTo>
                    <a:pt x="889" y="1140"/>
                  </a:lnTo>
                  <a:lnTo>
                    <a:pt x="886" y="1147"/>
                  </a:lnTo>
                  <a:lnTo>
                    <a:pt x="884" y="1153"/>
                  </a:lnTo>
                  <a:lnTo>
                    <a:pt x="889" y="1156"/>
                  </a:lnTo>
                  <a:lnTo>
                    <a:pt x="889" y="1156"/>
                  </a:lnTo>
                  <a:lnTo>
                    <a:pt x="896" y="1158"/>
                  </a:lnTo>
                  <a:lnTo>
                    <a:pt x="905" y="1158"/>
                  </a:lnTo>
                  <a:lnTo>
                    <a:pt x="913" y="1158"/>
                  </a:lnTo>
                  <a:lnTo>
                    <a:pt x="923" y="1157"/>
                  </a:lnTo>
                  <a:lnTo>
                    <a:pt x="931" y="1155"/>
                  </a:lnTo>
                  <a:lnTo>
                    <a:pt x="939" y="1152"/>
                  </a:lnTo>
                  <a:lnTo>
                    <a:pt x="946" y="1148"/>
                  </a:lnTo>
                  <a:lnTo>
                    <a:pt x="952" y="1143"/>
                  </a:lnTo>
                  <a:lnTo>
                    <a:pt x="952" y="1143"/>
                  </a:lnTo>
                  <a:lnTo>
                    <a:pt x="956" y="1139"/>
                  </a:lnTo>
                  <a:lnTo>
                    <a:pt x="961" y="1133"/>
                  </a:lnTo>
                  <a:lnTo>
                    <a:pt x="967" y="1128"/>
                  </a:lnTo>
                  <a:lnTo>
                    <a:pt x="973" y="1125"/>
                  </a:lnTo>
                  <a:lnTo>
                    <a:pt x="978" y="1124"/>
                  </a:lnTo>
                  <a:lnTo>
                    <a:pt x="984" y="1125"/>
                  </a:lnTo>
                  <a:lnTo>
                    <a:pt x="990" y="1131"/>
                  </a:lnTo>
                  <a:lnTo>
                    <a:pt x="997" y="1141"/>
                  </a:lnTo>
                  <a:lnTo>
                    <a:pt x="997" y="1141"/>
                  </a:lnTo>
                  <a:lnTo>
                    <a:pt x="1004" y="1153"/>
                  </a:lnTo>
                  <a:lnTo>
                    <a:pt x="1008" y="1160"/>
                  </a:lnTo>
                  <a:lnTo>
                    <a:pt x="1013" y="1165"/>
                  </a:lnTo>
                  <a:lnTo>
                    <a:pt x="1017" y="1169"/>
                  </a:lnTo>
                  <a:lnTo>
                    <a:pt x="1019" y="1172"/>
                  </a:lnTo>
                  <a:lnTo>
                    <a:pt x="1020" y="1177"/>
                  </a:lnTo>
                  <a:lnTo>
                    <a:pt x="1020" y="1183"/>
                  </a:lnTo>
                  <a:lnTo>
                    <a:pt x="1019" y="1192"/>
                  </a:lnTo>
                  <a:lnTo>
                    <a:pt x="1019" y="1192"/>
                  </a:lnTo>
                  <a:lnTo>
                    <a:pt x="1017" y="1201"/>
                  </a:lnTo>
                  <a:lnTo>
                    <a:pt x="1014" y="1210"/>
                  </a:lnTo>
                  <a:lnTo>
                    <a:pt x="1012" y="1215"/>
                  </a:lnTo>
                  <a:lnTo>
                    <a:pt x="1008" y="1219"/>
                  </a:lnTo>
                  <a:lnTo>
                    <a:pt x="1005" y="1220"/>
                  </a:lnTo>
                  <a:lnTo>
                    <a:pt x="1000" y="1220"/>
                  </a:lnTo>
                  <a:lnTo>
                    <a:pt x="995" y="1216"/>
                  </a:lnTo>
                  <a:lnTo>
                    <a:pt x="988" y="1211"/>
                  </a:lnTo>
                  <a:lnTo>
                    <a:pt x="988" y="1211"/>
                  </a:lnTo>
                  <a:lnTo>
                    <a:pt x="981" y="1206"/>
                  </a:lnTo>
                  <a:lnTo>
                    <a:pt x="975" y="1206"/>
                  </a:lnTo>
                  <a:lnTo>
                    <a:pt x="970" y="1208"/>
                  </a:lnTo>
                  <a:lnTo>
                    <a:pt x="967" y="1214"/>
                  </a:lnTo>
                  <a:lnTo>
                    <a:pt x="964" y="1221"/>
                  </a:lnTo>
                  <a:lnTo>
                    <a:pt x="962" y="1229"/>
                  </a:lnTo>
                  <a:lnTo>
                    <a:pt x="962" y="1236"/>
                  </a:lnTo>
                  <a:lnTo>
                    <a:pt x="962" y="1243"/>
                  </a:lnTo>
                  <a:lnTo>
                    <a:pt x="962" y="1243"/>
                  </a:lnTo>
                  <a:lnTo>
                    <a:pt x="963" y="1250"/>
                  </a:lnTo>
                  <a:lnTo>
                    <a:pt x="963" y="1259"/>
                  </a:lnTo>
                  <a:lnTo>
                    <a:pt x="963" y="1269"/>
                  </a:lnTo>
                  <a:lnTo>
                    <a:pt x="963" y="1279"/>
                  </a:lnTo>
                  <a:lnTo>
                    <a:pt x="963" y="1288"/>
                  </a:lnTo>
                  <a:lnTo>
                    <a:pt x="962" y="1296"/>
                  </a:lnTo>
                  <a:lnTo>
                    <a:pt x="962" y="1301"/>
                  </a:lnTo>
                  <a:lnTo>
                    <a:pt x="962" y="1303"/>
                  </a:lnTo>
                  <a:lnTo>
                    <a:pt x="971" y="1338"/>
                  </a:lnTo>
                  <a:lnTo>
                    <a:pt x="971" y="1338"/>
                  </a:lnTo>
                  <a:lnTo>
                    <a:pt x="971" y="1337"/>
                  </a:lnTo>
                  <a:lnTo>
                    <a:pt x="971" y="1336"/>
                  </a:lnTo>
                  <a:lnTo>
                    <a:pt x="974" y="1334"/>
                  </a:lnTo>
                  <a:lnTo>
                    <a:pt x="976" y="1330"/>
                  </a:lnTo>
                  <a:lnTo>
                    <a:pt x="982" y="1327"/>
                  </a:lnTo>
                  <a:lnTo>
                    <a:pt x="990" y="1324"/>
                  </a:lnTo>
                  <a:lnTo>
                    <a:pt x="1000" y="1322"/>
                  </a:lnTo>
                  <a:lnTo>
                    <a:pt x="1015" y="1320"/>
                  </a:lnTo>
                  <a:lnTo>
                    <a:pt x="1015" y="1320"/>
                  </a:lnTo>
                  <a:lnTo>
                    <a:pt x="1031" y="1317"/>
                  </a:lnTo>
                  <a:lnTo>
                    <a:pt x="1043" y="1314"/>
                  </a:lnTo>
                  <a:lnTo>
                    <a:pt x="1054" y="1310"/>
                  </a:lnTo>
                  <a:lnTo>
                    <a:pt x="1063" y="1306"/>
                  </a:lnTo>
                  <a:lnTo>
                    <a:pt x="1070" y="1302"/>
                  </a:lnTo>
                  <a:lnTo>
                    <a:pt x="1077" y="1300"/>
                  </a:lnTo>
                  <a:lnTo>
                    <a:pt x="1084" y="1299"/>
                  </a:lnTo>
                  <a:lnTo>
                    <a:pt x="1092" y="1300"/>
                  </a:lnTo>
                  <a:lnTo>
                    <a:pt x="1092" y="1300"/>
                  </a:lnTo>
                  <a:lnTo>
                    <a:pt x="1101" y="1302"/>
                  </a:lnTo>
                  <a:lnTo>
                    <a:pt x="1111" y="1302"/>
                  </a:lnTo>
                  <a:lnTo>
                    <a:pt x="1120" y="1302"/>
                  </a:lnTo>
                  <a:lnTo>
                    <a:pt x="1129" y="1301"/>
                  </a:lnTo>
                  <a:lnTo>
                    <a:pt x="1137" y="1300"/>
                  </a:lnTo>
                  <a:lnTo>
                    <a:pt x="1144" y="1298"/>
                  </a:lnTo>
                  <a:lnTo>
                    <a:pt x="1149" y="1296"/>
                  </a:lnTo>
                  <a:lnTo>
                    <a:pt x="1150" y="1296"/>
                  </a:lnTo>
                  <a:lnTo>
                    <a:pt x="1163" y="1274"/>
                  </a:lnTo>
                  <a:lnTo>
                    <a:pt x="1163" y="1274"/>
                  </a:lnTo>
                  <a:lnTo>
                    <a:pt x="1162" y="1273"/>
                  </a:lnTo>
                  <a:lnTo>
                    <a:pt x="1159" y="1270"/>
                  </a:lnTo>
                  <a:lnTo>
                    <a:pt x="1157" y="1265"/>
                  </a:lnTo>
                  <a:lnTo>
                    <a:pt x="1152" y="1259"/>
                  </a:lnTo>
                  <a:lnTo>
                    <a:pt x="1149" y="1252"/>
                  </a:lnTo>
                  <a:lnTo>
                    <a:pt x="1144" y="1245"/>
                  </a:lnTo>
                  <a:lnTo>
                    <a:pt x="1141" y="1238"/>
                  </a:lnTo>
                  <a:lnTo>
                    <a:pt x="1137" y="1233"/>
                  </a:lnTo>
                  <a:lnTo>
                    <a:pt x="1137" y="1233"/>
                  </a:lnTo>
                  <a:lnTo>
                    <a:pt x="1135" y="1226"/>
                  </a:lnTo>
                  <a:lnTo>
                    <a:pt x="1133" y="1216"/>
                  </a:lnTo>
                  <a:lnTo>
                    <a:pt x="1131" y="1206"/>
                  </a:lnTo>
                  <a:lnTo>
                    <a:pt x="1130" y="1198"/>
                  </a:lnTo>
                  <a:lnTo>
                    <a:pt x="1131" y="1192"/>
                  </a:lnTo>
                  <a:lnTo>
                    <a:pt x="1135" y="1190"/>
                  </a:lnTo>
                  <a:lnTo>
                    <a:pt x="1141" y="1193"/>
                  </a:lnTo>
                  <a:lnTo>
                    <a:pt x="1150" y="1205"/>
                  </a:lnTo>
                  <a:lnTo>
                    <a:pt x="1150" y="1205"/>
                  </a:lnTo>
                  <a:lnTo>
                    <a:pt x="1159" y="1218"/>
                  </a:lnTo>
                  <a:lnTo>
                    <a:pt x="1165" y="1225"/>
                  </a:lnTo>
                  <a:lnTo>
                    <a:pt x="1169" y="1227"/>
                  </a:lnTo>
                  <a:lnTo>
                    <a:pt x="1171" y="1226"/>
                  </a:lnTo>
                  <a:lnTo>
                    <a:pt x="1173" y="1222"/>
                  </a:lnTo>
                  <a:lnTo>
                    <a:pt x="1175" y="1218"/>
                  </a:lnTo>
                  <a:lnTo>
                    <a:pt x="1178" y="1211"/>
                  </a:lnTo>
                  <a:lnTo>
                    <a:pt x="1181" y="1205"/>
                  </a:lnTo>
                  <a:lnTo>
                    <a:pt x="1181" y="1205"/>
                  </a:lnTo>
                  <a:lnTo>
                    <a:pt x="1186" y="1198"/>
                  </a:lnTo>
                  <a:lnTo>
                    <a:pt x="1191" y="1189"/>
                  </a:lnTo>
                  <a:lnTo>
                    <a:pt x="1194" y="1179"/>
                  </a:lnTo>
                  <a:lnTo>
                    <a:pt x="1197" y="1170"/>
                  </a:lnTo>
                  <a:lnTo>
                    <a:pt x="1200" y="1161"/>
                  </a:lnTo>
                  <a:lnTo>
                    <a:pt x="1202" y="1154"/>
                  </a:lnTo>
                  <a:lnTo>
                    <a:pt x="1203" y="1149"/>
                  </a:lnTo>
                  <a:lnTo>
                    <a:pt x="1203" y="1147"/>
                  </a:lnTo>
                  <a:lnTo>
                    <a:pt x="1203" y="1147"/>
                  </a:lnTo>
                  <a:lnTo>
                    <a:pt x="1204" y="1146"/>
                  </a:lnTo>
                  <a:lnTo>
                    <a:pt x="1209" y="1145"/>
                  </a:lnTo>
                  <a:lnTo>
                    <a:pt x="1214" y="1143"/>
                  </a:lnTo>
                  <a:lnTo>
                    <a:pt x="1221" y="1142"/>
                  </a:lnTo>
                  <a:lnTo>
                    <a:pt x="1226" y="1145"/>
                  </a:lnTo>
                  <a:lnTo>
                    <a:pt x="1231" y="1149"/>
                  </a:lnTo>
                  <a:lnTo>
                    <a:pt x="1233" y="1158"/>
                  </a:lnTo>
                  <a:lnTo>
                    <a:pt x="1232" y="1172"/>
                  </a:lnTo>
                  <a:lnTo>
                    <a:pt x="1232" y="1172"/>
                  </a:lnTo>
                  <a:lnTo>
                    <a:pt x="1230" y="1187"/>
                  </a:lnTo>
                  <a:lnTo>
                    <a:pt x="1229" y="1199"/>
                  </a:lnTo>
                  <a:lnTo>
                    <a:pt x="1229" y="1207"/>
                  </a:lnTo>
                  <a:lnTo>
                    <a:pt x="1230" y="1213"/>
                  </a:lnTo>
                  <a:lnTo>
                    <a:pt x="1232" y="1219"/>
                  </a:lnTo>
                  <a:lnTo>
                    <a:pt x="1236" y="1222"/>
                  </a:lnTo>
                  <a:lnTo>
                    <a:pt x="1239" y="1227"/>
                  </a:lnTo>
                  <a:lnTo>
                    <a:pt x="1245" y="1233"/>
                  </a:lnTo>
                  <a:lnTo>
                    <a:pt x="1245" y="1233"/>
                  </a:lnTo>
                  <a:lnTo>
                    <a:pt x="1250" y="1240"/>
                  </a:lnTo>
                  <a:lnTo>
                    <a:pt x="1253" y="1249"/>
                  </a:lnTo>
                  <a:lnTo>
                    <a:pt x="1255" y="1259"/>
                  </a:lnTo>
                  <a:lnTo>
                    <a:pt x="1257" y="1270"/>
                  </a:lnTo>
                  <a:lnTo>
                    <a:pt x="1258" y="1281"/>
                  </a:lnTo>
                  <a:lnTo>
                    <a:pt x="1259" y="1293"/>
                  </a:lnTo>
                  <a:lnTo>
                    <a:pt x="1260" y="1303"/>
                  </a:lnTo>
                  <a:lnTo>
                    <a:pt x="1264" y="1313"/>
                  </a:lnTo>
                  <a:lnTo>
                    <a:pt x="1264" y="1313"/>
                  </a:lnTo>
                  <a:lnTo>
                    <a:pt x="1268" y="1321"/>
                  </a:lnTo>
                  <a:lnTo>
                    <a:pt x="1272" y="1328"/>
                  </a:lnTo>
                  <a:lnTo>
                    <a:pt x="1275" y="1334"/>
                  </a:lnTo>
                  <a:lnTo>
                    <a:pt x="1279" y="1339"/>
                  </a:lnTo>
                  <a:lnTo>
                    <a:pt x="1281" y="1345"/>
                  </a:lnTo>
                  <a:lnTo>
                    <a:pt x="1281" y="1351"/>
                  </a:lnTo>
                  <a:lnTo>
                    <a:pt x="1280" y="1358"/>
                  </a:lnTo>
                  <a:lnTo>
                    <a:pt x="1276" y="1367"/>
                  </a:lnTo>
                  <a:lnTo>
                    <a:pt x="1276" y="1367"/>
                  </a:lnTo>
                  <a:lnTo>
                    <a:pt x="1272" y="1376"/>
                  </a:lnTo>
                  <a:lnTo>
                    <a:pt x="1268" y="1387"/>
                  </a:lnTo>
                  <a:lnTo>
                    <a:pt x="1266" y="1396"/>
                  </a:lnTo>
                  <a:lnTo>
                    <a:pt x="1264" y="1405"/>
                  </a:lnTo>
                  <a:lnTo>
                    <a:pt x="1262" y="1414"/>
                  </a:lnTo>
                  <a:lnTo>
                    <a:pt x="1261" y="1419"/>
                  </a:lnTo>
                  <a:lnTo>
                    <a:pt x="1261" y="1424"/>
                  </a:lnTo>
                  <a:lnTo>
                    <a:pt x="1261" y="1425"/>
                  </a:lnTo>
                  <a:lnTo>
                    <a:pt x="1261" y="1425"/>
                  </a:lnTo>
                  <a:lnTo>
                    <a:pt x="1260" y="1425"/>
                  </a:lnTo>
                  <a:lnTo>
                    <a:pt x="1255" y="1425"/>
                  </a:lnTo>
                  <a:lnTo>
                    <a:pt x="1250" y="1426"/>
                  </a:lnTo>
                  <a:lnTo>
                    <a:pt x="1243" y="1426"/>
                  </a:lnTo>
                  <a:lnTo>
                    <a:pt x="1233" y="1426"/>
                  </a:lnTo>
                  <a:lnTo>
                    <a:pt x="1224" y="1426"/>
                  </a:lnTo>
                  <a:lnTo>
                    <a:pt x="1215" y="1426"/>
                  </a:lnTo>
                  <a:lnTo>
                    <a:pt x="1207" y="1425"/>
                  </a:lnTo>
                  <a:lnTo>
                    <a:pt x="1207" y="1425"/>
                  </a:lnTo>
                  <a:lnTo>
                    <a:pt x="1201" y="1426"/>
                  </a:lnTo>
                  <a:lnTo>
                    <a:pt x="1199" y="1430"/>
                  </a:lnTo>
                  <a:lnTo>
                    <a:pt x="1200" y="1436"/>
                  </a:lnTo>
                  <a:lnTo>
                    <a:pt x="1203" y="1443"/>
                  </a:lnTo>
                  <a:lnTo>
                    <a:pt x="1207" y="1451"/>
                  </a:lnTo>
                  <a:lnTo>
                    <a:pt x="1211" y="1456"/>
                  </a:lnTo>
                  <a:lnTo>
                    <a:pt x="1215" y="1461"/>
                  </a:lnTo>
                  <a:lnTo>
                    <a:pt x="1216" y="1463"/>
                  </a:lnTo>
                  <a:lnTo>
                    <a:pt x="1216" y="1463"/>
                  </a:lnTo>
                  <a:lnTo>
                    <a:pt x="1215" y="1463"/>
                  </a:lnTo>
                  <a:lnTo>
                    <a:pt x="1211" y="1465"/>
                  </a:lnTo>
                  <a:lnTo>
                    <a:pt x="1207" y="1466"/>
                  </a:lnTo>
                  <a:lnTo>
                    <a:pt x="1201" y="1467"/>
                  </a:lnTo>
                  <a:lnTo>
                    <a:pt x="1194" y="1472"/>
                  </a:lnTo>
                  <a:lnTo>
                    <a:pt x="1188" y="1476"/>
                  </a:lnTo>
                  <a:lnTo>
                    <a:pt x="1182" y="1483"/>
                  </a:lnTo>
                  <a:lnTo>
                    <a:pt x="1178" y="1492"/>
                  </a:lnTo>
                  <a:lnTo>
                    <a:pt x="1178" y="1492"/>
                  </a:lnTo>
                  <a:lnTo>
                    <a:pt x="1174" y="1499"/>
                  </a:lnTo>
                  <a:lnTo>
                    <a:pt x="1170" y="1501"/>
                  </a:lnTo>
                  <a:lnTo>
                    <a:pt x="1164" y="1498"/>
                  </a:lnTo>
                  <a:lnTo>
                    <a:pt x="1158" y="1492"/>
                  </a:lnTo>
                  <a:lnTo>
                    <a:pt x="1151" y="1487"/>
                  </a:lnTo>
                  <a:lnTo>
                    <a:pt x="1144" y="1480"/>
                  </a:lnTo>
                  <a:lnTo>
                    <a:pt x="1136" y="1476"/>
                  </a:lnTo>
                  <a:lnTo>
                    <a:pt x="1127" y="1476"/>
                  </a:lnTo>
                  <a:lnTo>
                    <a:pt x="1127" y="1476"/>
                  </a:lnTo>
                  <a:lnTo>
                    <a:pt x="1120" y="1477"/>
                  </a:lnTo>
                  <a:lnTo>
                    <a:pt x="1117" y="1476"/>
                  </a:lnTo>
                  <a:lnTo>
                    <a:pt x="1119" y="1473"/>
                  </a:lnTo>
                  <a:lnTo>
                    <a:pt x="1122" y="1467"/>
                  </a:lnTo>
                  <a:lnTo>
                    <a:pt x="1126" y="1461"/>
                  </a:lnTo>
                  <a:lnTo>
                    <a:pt x="1131" y="1454"/>
                  </a:lnTo>
                  <a:lnTo>
                    <a:pt x="1135" y="1447"/>
                  </a:lnTo>
                  <a:lnTo>
                    <a:pt x="1137" y="1440"/>
                  </a:lnTo>
                  <a:lnTo>
                    <a:pt x="1137" y="1440"/>
                  </a:lnTo>
                  <a:lnTo>
                    <a:pt x="1140" y="1433"/>
                  </a:lnTo>
                  <a:lnTo>
                    <a:pt x="1142" y="1429"/>
                  </a:lnTo>
                  <a:lnTo>
                    <a:pt x="1145" y="1424"/>
                  </a:lnTo>
                  <a:lnTo>
                    <a:pt x="1146" y="1421"/>
                  </a:lnTo>
                  <a:lnTo>
                    <a:pt x="1144" y="1418"/>
                  </a:lnTo>
                  <a:lnTo>
                    <a:pt x="1136" y="1416"/>
                  </a:lnTo>
                  <a:lnTo>
                    <a:pt x="1123" y="1415"/>
                  </a:lnTo>
                  <a:lnTo>
                    <a:pt x="1101" y="1415"/>
                  </a:lnTo>
                  <a:lnTo>
                    <a:pt x="1101" y="1415"/>
                  </a:lnTo>
                  <a:lnTo>
                    <a:pt x="1077" y="1414"/>
                  </a:lnTo>
                  <a:lnTo>
                    <a:pt x="1057" y="1412"/>
                  </a:lnTo>
                  <a:lnTo>
                    <a:pt x="1041" y="1410"/>
                  </a:lnTo>
                  <a:lnTo>
                    <a:pt x="1029" y="1409"/>
                  </a:lnTo>
                  <a:lnTo>
                    <a:pt x="1019" y="1408"/>
                  </a:lnTo>
                  <a:lnTo>
                    <a:pt x="1013" y="1408"/>
                  </a:lnTo>
                  <a:lnTo>
                    <a:pt x="1008" y="1409"/>
                  </a:lnTo>
                  <a:lnTo>
                    <a:pt x="1006" y="1412"/>
                  </a:lnTo>
                  <a:lnTo>
                    <a:pt x="1006" y="1412"/>
                  </a:lnTo>
                  <a:lnTo>
                    <a:pt x="1004" y="1415"/>
                  </a:lnTo>
                  <a:lnTo>
                    <a:pt x="1000" y="1414"/>
                  </a:lnTo>
                  <a:lnTo>
                    <a:pt x="996" y="1411"/>
                  </a:lnTo>
                  <a:lnTo>
                    <a:pt x="990" y="1408"/>
                  </a:lnTo>
                  <a:lnTo>
                    <a:pt x="983" y="1404"/>
                  </a:lnTo>
                  <a:lnTo>
                    <a:pt x="975" y="1404"/>
                  </a:lnTo>
                  <a:lnTo>
                    <a:pt x="966" y="1407"/>
                  </a:lnTo>
                  <a:lnTo>
                    <a:pt x="955" y="1415"/>
                  </a:lnTo>
                  <a:lnTo>
                    <a:pt x="955" y="1415"/>
                  </a:lnTo>
                  <a:lnTo>
                    <a:pt x="946" y="1424"/>
                  </a:lnTo>
                  <a:lnTo>
                    <a:pt x="938" y="1432"/>
                  </a:lnTo>
                  <a:lnTo>
                    <a:pt x="932" y="1437"/>
                  </a:lnTo>
                  <a:lnTo>
                    <a:pt x="927" y="1440"/>
                  </a:lnTo>
                  <a:lnTo>
                    <a:pt x="922" y="1440"/>
                  </a:lnTo>
                  <a:lnTo>
                    <a:pt x="916" y="1437"/>
                  </a:lnTo>
                  <a:lnTo>
                    <a:pt x="908" y="1431"/>
                  </a:lnTo>
                  <a:lnTo>
                    <a:pt x="898" y="1422"/>
                  </a:lnTo>
                  <a:lnTo>
                    <a:pt x="898" y="1422"/>
                  </a:lnTo>
                  <a:lnTo>
                    <a:pt x="888" y="1414"/>
                  </a:lnTo>
                  <a:lnTo>
                    <a:pt x="879" y="1409"/>
                  </a:lnTo>
                  <a:lnTo>
                    <a:pt x="873" y="1407"/>
                  </a:lnTo>
                  <a:lnTo>
                    <a:pt x="869" y="1405"/>
                  </a:lnTo>
                  <a:lnTo>
                    <a:pt x="871" y="1405"/>
                  </a:lnTo>
                  <a:lnTo>
                    <a:pt x="876" y="1404"/>
                  </a:lnTo>
                  <a:lnTo>
                    <a:pt x="889" y="1400"/>
                  </a:lnTo>
                  <a:lnTo>
                    <a:pt x="908" y="1393"/>
                  </a:lnTo>
                  <a:lnTo>
                    <a:pt x="908" y="1393"/>
                  </a:lnTo>
                  <a:lnTo>
                    <a:pt x="927" y="1383"/>
                  </a:lnTo>
                  <a:lnTo>
                    <a:pt x="941" y="1374"/>
                  </a:lnTo>
                  <a:lnTo>
                    <a:pt x="951" y="1365"/>
                  </a:lnTo>
                  <a:lnTo>
                    <a:pt x="954" y="1357"/>
                  </a:lnTo>
                  <a:lnTo>
                    <a:pt x="954" y="1350"/>
                  </a:lnTo>
                  <a:lnTo>
                    <a:pt x="952" y="1344"/>
                  </a:lnTo>
                  <a:lnTo>
                    <a:pt x="945" y="1341"/>
                  </a:lnTo>
                  <a:lnTo>
                    <a:pt x="937" y="1338"/>
                  </a:lnTo>
                  <a:lnTo>
                    <a:pt x="937" y="1338"/>
                  </a:lnTo>
                  <a:lnTo>
                    <a:pt x="927" y="1337"/>
                  </a:lnTo>
                  <a:lnTo>
                    <a:pt x="920" y="1335"/>
                  </a:lnTo>
                  <a:lnTo>
                    <a:pt x="913" y="1332"/>
                  </a:lnTo>
                  <a:lnTo>
                    <a:pt x="908" y="1330"/>
                  </a:lnTo>
                  <a:lnTo>
                    <a:pt x="902" y="1329"/>
                  </a:lnTo>
                  <a:lnTo>
                    <a:pt x="897" y="1330"/>
                  </a:lnTo>
                  <a:lnTo>
                    <a:pt x="891" y="1332"/>
                  </a:lnTo>
                  <a:lnTo>
                    <a:pt x="886" y="1338"/>
                  </a:lnTo>
                  <a:lnTo>
                    <a:pt x="886" y="1338"/>
                  </a:lnTo>
                  <a:lnTo>
                    <a:pt x="880" y="1343"/>
                  </a:lnTo>
                  <a:lnTo>
                    <a:pt x="873" y="1343"/>
                  </a:lnTo>
                  <a:lnTo>
                    <a:pt x="866" y="1339"/>
                  </a:lnTo>
                  <a:lnTo>
                    <a:pt x="861" y="1335"/>
                  </a:lnTo>
                  <a:lnTo>
                    <a:pt x="857" y="1330"/>
                  </a:lnTo>
                  <a:lnTo>
                    <a:pt x="853" y="1328"/>
                  </a:lnTo>
                  <a:lnTo>
                    <a:pt x="852" y="1329"/>
                  </a:lnTo>
                  <a:lnTo>
                    <a:pt x="853" y="1336"/>
                  </a:lnTo>
                  <a:lnTo>
                    <a:pt x="853" y="1336"/>
                  </a:lnTo>
                  <a:lnTo>
                    <a:pt x="853" y="1342"/>
                  </a:lnTo>
                  <a:lnTo>
                    <a:pt x="850" y="1342"/>
                  </a:lnTo>
                  <a:lnTo>
                    <a:pt x="844" y="1338"/>
                  </a:lnTo>
                  <a:lnTo>
                    <a:pt x="836" y="1331"/>
                  </a:lnTo>
                  <a:lnTo>
                    <a:pt x="828" y="1323"/>
                  </a:lnTo>
                  <a:lnTo>
                    <a:pt x="820" y="1315"/>
                  </a:lnTo>
                  <a:lnTo>
                    <a:pt x="815" y="1309"/>
                  </a:lnTo>
                  <a:lnTo>
                    <a:pt x="813" y="1307"/>
                  </a:lnTo>
                  <a:lnTo>
                    <a:pt x="813" y="1307"/>
                  </a:lnTo>
                  <a:lnTo>
                    <a:pt x="810" y="1306"/>
                  </a:lnTo>
                  <a:lnTo>
                    <a:pt x="806" y="1302"/>
                  </a:lnTo>
                  <a:lnTo>
                    <a:pt x="800" y="1298"/>
                  </a:lnTo>
                  <a:lnTo>
                    <a:pt x="792" y="1292"/>
                  </a:lnTo>
                  <a:lnTo>
                    <a:pt x="785" y="1288"/>
                  </a:lnTo>
                  <a:lnTo>
                    <a:pt x="779" y="1285"/>
                  </a:lnTo>
                  <a:lnTo>
                    <a:pt x="777" y="1285"/>
                  </a:lnTo>
                  <a:lnTo>
                    <a:pt x="777" y="1287"/>
                  </a:lnTo>
                  <a:lnTo>
                    <a:pt x="777" y="1287"/>
                  </a:lnTo>
                  <a:lnTo>
                    <a:pt x="778" y="1298"/>
                  </a:lnTo>
                  <a:lnTo>
                    <a:pt x="774" y="1308"/>
                  </a:lnTo>
                  <a:lnTo>
                    <a:pt x="770" y="1316"/>
                  </a:lnTo>
                  <a:lnTo>
                    <a:pt x="767" y="1320"/>
                  </a:lnTo>
                  <a:lnTo>
                    <a:pt x="767" y="1320"/>
                  </a:lnTo>
                  <a:lnTo>
                    <a:pt x="765" y="1320"/>
                  </a:lnTo>
                  <a:lnTo>
                    <a:pt x="760" y="1320"/>
                  </a:lnTo>
                  <a:lnTo>
                    <a:pt x="752" y="1318"/>
                  </a:lnTo>
                  <a:lnTo>
                    <a:pt x="743" y="1317"/>
                  </a:lnTo>
                  <a:lnTo>
                    <a:pt x="734" y="1316"/>
                  </a:lnTo>
                  <a:lnTo>
                    <a:pt x="723" y="1315"/>
                  </a:lnTo>
                  <a:lnTo>
                    <a:pt x="714" y="1313"/>
                  </a:lnTo>
                  <a:lnTo>
                    <a:pt x="707" y="1310"/>
                  </a:lnTo>
                  <a:lnTo>
                    <a:pt x="707" y="1310"/>
                  </a:lnTo>
                  <a:lnTo>
                    <a:pt x="701" y="1307"/>
                  </a:lnTo>
                  <a:lnTo>
                    <a:pt x="694" y="1302"/>
                  </a:lnTo>
                  <a:lnTo>
                    <a:pt x="688" y="1299"/>
                  </a:lnTo>
                  <a:lnTo>
                    <a:pt x="683" y="1295"/>
                  </a:lnTo>
                  <a:lnTo>
                    <a:pt x="676" y="1293"/>
                  </a:lnTo>
                  <a:lnTo>
                    <a:pt x="670" y="1294"/>
                  </a:lnTo>
                  <a:lnTo>
                    <a:pt x="663" y="1299"/>
                  </a:lnTo>
                  <a:lnTo>
                    <a:pt x="656" y="1307"/>
                  </a:lnTo>
                  <a:lnTo>
                    <a:pt x="656" y="1307"/>
                  </a:lnTo>
                  <a:lnTo>
                    <a:pt x="650" y="1316"/>
                  </a:lnTo>
                  <a:lnTo>
                    <a:pt x="644" y="1323"/>
                  </a:lnTo>
                  <a:lnTo>
                    <a:pt x="639" y="1329"/>
                  </a:lnTo>
                  <a:lnTo>
                    <a:pt x="634" y="1332"/>
                  </a:lnTo>
                  <a:lnTo>
                    <a:pt x="627" y="1335"/>
                  </a:lnTo>
                  <a:lnTo>
                    <a:pt x="620" y="1336"/>
                  </a:lnTo>
                  <a:lnTo>
                    <a:pt x="611" y="1336"/>
                  </a:lnTo>
                  <a:lnTo>
                    <a:pt x="599" y="1336"/>
                  </a:lnTo>
                  <a:lnTo>
                    <a:pt x="599" y="1336"/>
                  </a:lnTo>
                  <a:lnTo>
                    <a:pt x="588" y="1335"/>
                  </a:lnTo>
                  <a:lnTo>
                    <a:pt x="578" y="1331"/>
                  </a:lnTo>
                  <a:lnTo>
                    <a:pt x="571" y="1327"/>
                  </a:lnTo>
                  <a:lnTo>
                    <a:pt x="567" y="1321"/>
                  </a:lnTo>
                  <a:lnTo>
                    <a:pt x="564" y="1316"/>
                  </a:lnTo>
                  <a:lnTo>
                    <a:pt x="562" y="1312"/>
                  </a:lnTo>
                  <a:lnTo>
                    <a:pt x="561" y="1308"/>
                  </a:lnTo>
                  <a:lnTo>
                    <a:pt x="561" y="1307"/>
                  </a:lnTo>
                  <a:lnTo>
                    <a:pt x="561" y="1307"/>
                  </a:lnTo>
                  <a:lnTo>
                    <a:pt x="559" y="1305"/>
                  </a:lnTo>
                  <a:lnTo>
                    <a:pt x="553" y="1299"/>
                  </a:lnTo>
                  <a:lnTo>
                    <a:pt x="545" y="1291"/>
                  </a:lnTo>
                  <a:lnTo>
                    <a:pt x="535" y="1280"/>
                  </a:lnTo>
                  <a:lnTo>
                    <a:pt x="525" y="1270"/>
                  </a:lnTo>
                  <a:lnTo>
                    <a:pt x="517" y="1258"/>
                  </a:lnTo>
                  <a:lnTo>
                    <a:pt x="510" y="1248"/>
                  </a:lnTo>
                  <a:lnTo>
                    <a:pt x="506" y="1240"/>
                  </a:lnTo>
                  <a:lnTo>
                    <a:pt x="506" y="1240"/>
                  </a:lnTo>
                  <a:lnTo>
                    <a:pt x="505" y="1230"/>
                  </a:lnTo>
                  <a:lnTo>
                    <a:pt x="506" y="1220"/>
                  </a:lnTo>
                  <a:lnTo>
                    <a:pt x="508" y="1208"/>
                  </a:lnTo>
                  <a:lnTo>
                    <a:pt x="509" y="1196"/>
                  </a:lnTo>
                  <a:lnTo>
                    <a:pt x="510" y="1184"/>
                  </a:lnTo>
                  <a:lnTo>
                    <a:pt x="512" y="1175"/>
                  </a:lnTo>
                  <a:lnTo>
                    <a:pt x="513" y="1169"/>
                  </a:lnTo>
                  <a:lnTo>
                    <a:pt x="513" y="1167"/>
                  </a:lnTo>
                  <a:lnTo>
                    <a:pt x="513" y="1167"/>
                  </a:lnTo>
                  <a:lnTo>
                    <a:pt x="513" y="1164"/>
                  </a:lnTo>
                  <a:lnTo>
                    <a:pt x="515" y="1160"/>
                  </a:lnTo>
                  <a:lnTo>
                    <a:pt x="516" y="1154"/>
                  </a:lnTo>
                  <a:lnTo>
                    <a:pt x="515" y="1149"/>
                  </a:lnTo>
                  <a:lnTo>
                    <a:pt x="511" y="1147"/>
                  </a:lnTo>
                  <a:lnTo>
                    <a:pt x="504" y="1150"/>
                  </a:lnTo>
                  <a:lnTo>
                    <a:pt x="494" y="1161"/>
                  </a:lnTo>
                  <a:lnTo>
                    <a:pt x="479" y="1179"/>
                  </a:lnTo>
                  <a:lnTo>
                    <a:pt x="479" y="1179"/>
                  </a:lnTo>
                  <a:lnTo>
                    <a:pt x="465" y="1199"/>
                  </a:lnTo>
                  <a:lnTo>
                    <a:pt x="457" y="1211"/>
                  </a:lnTo>
                  <a:lnTo>
                    <a:pt x="452" y="1218"/>
                  </a:lnTo>
                  <a:lnTo>
                    <a:pt x="451" y="1219"/>
                  </a:lnTo>
                  <a:lnTo>
                    <a:pt x="451" y="1216"/>
                  </a:lnTo>
                  <a:lnTo>
                    <a:pt x="447" y="1213"/>
                  </a:lnTo>
                  <a:lnTo>
                    <a:pt x="442" y="1208"/>
                  </a:lnTo>
                  <a:lnTo>
                    <a:pt x="430" y="1205"/>
                  </a:lnTo>
                  <a:lnTo>
                    <a:pt x="430" y="1205"/>
                  </a:lnTo>
                  <a:lnTo>
                    <a:pt x="418" y="1204"/>
                  </a:lnTo>
                  <a:lnTo>
                    <a:pt x="413" y="1206"/>
                  </a:lnTo>
                  <a:lnTo>
                    <a:pt x="410" y="1212"/>
                  </a:lnTo>
                  <a:lnTo>
                    <a:pt x="409" y="1218"/>
                  </a:lnTo>
                  <a:lnTo>
                    <a:pt x="408" y="1225"/>
                  </a:lnTo>
                  <a:lnTo>
                    <a:pt x="406" y="1230"/>
                  </a:lnTo>
                  <a:lnTo>
                    <a:pt x="399" y="1236"/>
                  </a:lnTo>
                  <a:lnTo>
                    <a:pt x="386" y="1240"/>
                  </a:lnTo>
                  <a:lnTo>
                    <a:pt x="386" y="1240"/>
                  </a:lnTo>
                  <a:lnTo>
                    <a:pt x="373" y="1243"/>
                  </a:lnTo>
                  <a:lnTo>
                    <a:pt x="368" y="1248"/>
                  </a:lnTo>
                  <a:lnTo>
                    <a:pt x="368" y="1254"/>
                  </a:lnTo>
                  <a:lnTo>
                    <a:pt x="371" y="1259"/>
                  </a:lnTo>
                  <a:lnTo>
                    <a:pt x="373" y="1264"/>
                  </a:lnTo>
                  <a:lnTo>
                    <a:pt x="374" y="1267"/>
                  </a:lnTo>
                  <a:lnTo>
                    <a:pt x="371" y="1267"/>
                  </a:lnTo>
                  <a:lnTo>
                    <a:pt x="360" y="1265"/>
                  </a:lnTo>
                  <a:lnTo>
                    <a:pt x="360" y="1265"/>
                  </a:lnTo>
                  <a:lnTo>
                    <a:pt x="348" y="1263"/>
                  </a:lnTo>
                  <a:lnTo>
                    <a:pt x="338" y="1265"/>
                  </a:lnTo>
                  <a:lnTo>
                    <a:pt x="330" y="1270"/>
                  </a:lnTo>
                  <a:lnTo>
                    <a:pt x="323" y="1276"/>
                  </a:lnTo>
                  <a:lnTo>
                    <a:pt x="317" y="1281"/>
                  </a:lnTo>
                  <a:lnTo>
                    <a:pt x="310" y="1285"/>
                  </a:lnTo>
                  <a:lnTo>
                    <a:pt x="301" y="1287"/>
                  </a:lnTo>
                  <a:lnTo>
                    <a:pt x="291" y="1284"/>
                  </a:lnTo>
                  <a:lnTo>
                    <a:pt x="291" y="1284"/>
                  </a:lnTo>
                  <a:lnTo>
                    <a:pt x="279" y="1277"/>
                  </a:lnTo>
                  <a:lnTo>
                    <a:pt x="268" y="1267"/>
                  </a:lnTo>
                  <a:lnTo>
                    <a:pt x="256" y="1258"/>
                  </a:lnTo>
                  <a:lnTo>
                    <a:pt x="247" y="1248"/>
                  </a:lnTo>
                  <a:lnTo>
                    <a:pt x="239" y="1238"/>
                  </a:lnTo>
                  <a:lnTo>
                    <a:pt x="233" y="1230"/>
                  </a:lnTo>
                  <a:lnTo>
                    <a:pt x="228" y="1226"/>
                  </a:lnTo>
                  <a:lnTo>
                    <a:pt x="227" y="1223"/>
                  </a:lnTo>
                  <a:lnTo>
                    <a:pt x="227" y="1223"/>
                  </a:lnTo>
                  <a:lnTo>
                    <a:pt x="226" y="1225"/>
                  </a:lnTo>
                  <a:lnTo>
                    <a:pt x="224" y="1229"/>
                  </a:lnTo>
                  <a:lnTo>
                    <a:pt x="220" y="1236"/>
                  </a:lnTo>
                  <a:lnTo>
                    <a:pt x="215" y="1244"/>
                  </a:lnTo>
                  <a:lnTo>
                    <a:pt x="215" y="1244"/>
                  </a:lnTo>
                  <a:lnTo>
                    <a:pt x="208" y="1236"/>
                  </a:lnTo>
                  <a:lnTo>
                    <a:pt x="203" y="1227"/>
                  </a:lnTo>
                  <a:lnTo>
                    <a:pt x="197" y="1219"/>
                  </a:lnTo>
                  <a:lnTo>
                    <a:pt x="191" y="1210"/>
                  </a:lnTo>
                  <a:lnTo>
                    <a:pt x="188" y="1203"/>
                  </a:lnTo>
                  <a:lnTo>
                    <a:pt x="184" y="1196"/>
                  </a:lnTo>
                  <a:lnTo>
                    <a:pt x="183" y="1190"/>
                  </a:lnTo>
                  <a:lnTo>
                    <a:pt x="183" y="1185"/>
                  </a:lnTo>
                  <a:lnTo>
                    <a:pt x="183" y="1185"/>
                  </a:lnTo>
                  <a:lnTo>
                    <a:pt x="183" y="1177"/>
                  </a:lnTo>
                  <a:lnTo>
                    <a:pt x="182" y="1168"/>
                  </a:lnTo>
                  <a:lnTo>
                    <a:pt x="179" y="1157"/>
                  </a:lnTo>
                  <a:lnTo>
                    <a:pt x="176" y="1147"/>
                  </a:lnTo>
                  <a:lnTo>
                    <a:pt x="171" y="1136"/>
                  </a:lnTo>
                  <a:lnTo>
                    <a:pt x="168" y="1126"/>
                  </a:lnTo>
                  <a:lnTo>
                    <a:pt x="166" y="1117"/>
                  </a:lnTo>
                  <a:lnTo>
                    <a:pt x="164" y="1109"/>
                  </a:lnTo>
                  <a:lnTo>
                    <a:pt x="164" y="1109"/>
                  </a:lnTo>
                  <a:lnTo>
                    <a:pt x="163" y="1102"/>
                  </a:lnTo>
                  <a:lnTo>
                    <a:pt x="161" y="1096"/>
                  </a:lnTo>
                  <a:lnTo>
                    <a:pt x="157" y="1091"/>
                  </a:lnTo>
                  <a:lnTo>
                    <a:pt x="153" y="1088"/>
                  </a:lnTo>
                  <a:lnTo>
                    <a:pt x="147" y="1082"/>
                  </a:lnTo>
                  <a:lnTo>
                    <a:pt x="141" y="1075"/>
                  </a:lnTo>
                  <a:lnTo>
                    <a:pt x="135" y="1065"/>
                  </a:lnTo>
                  <a:lnTo>
                    <a:pt x="130" y="1051"/>
                  </a:lnTo>
                  <a:lnTo>
                    <a:pt x="130" y="1051"/>
                  </a:lnTo>
                  <a:lnTo>
                    <a:pt x="125" y="1036"/>
                  </a:lnTo>
                  <a:lnTo>
                    <a:pt x="122" y="1023"/>
                  </a:lnTo>
                  <a:lnTo>
                    <a:pt x="119" y="1014"/>
                  </a:lnTo>
                  <a:lnTo>
                    <a:pt x="118" y="1008"/>
                  </a:lnTo>
                  <a:lnTo>
                    <a:pt x="117" y="1003"/>
                  </a:lnTo>
                  <a:lnTo>
                    <a:pt x="118" y="1001"/>
                  </a:lnTo>
                  <a:lnTo>
                    <a:pt x="118" y="1000"/>
                  </a:lnTo>
                  <a:lnTo>
                    <a:pt x="118" y="1000"/>
                  </a:lnTo>
                  <a:lnTo>
                    <a:pt x="48" y="949"/>
                  </a:lnTo>
                  <a:lnTo>
                    <a:pt x="48" y="949"/>
                  </a:lnTo>
                  <a:lnTo>
                    <a:pt x="48" y="946"/>
                  </a:lnTo>
                  <a:lnTo>
                    <a:pt x="48" y="941"/>
                  </a:lnTo>
                  <a:lnTo>
                    <a:pt x="47" y="930"/>
                  </a:lnTo>
                  <a:lnTo>
                    <a:pt x="47" y="918"/>
                  </a:lnTo>
                  <a:lnTo>
                    <a:pt x="46" y="905"/>
                  </a:lnTo>
                  <a:lnTo>
                    <a:pt x="45" y="890"/>
                  </a:lnTo>
                  <a:lnTo>
                    <a:pt x="45" y="873"/>
                  </a:lnTo>
                  <a:lnTo>
                    <a:pt x="44" y="858"/>
                  </a:lnTo>
                  <a:lnTo>
                    <a:pt x="44" y="858"/>
                  </a:lnTo>
                  <a:lnTo>
                    <a:pt x="43" y="850"/>
                  </a:lnTo>
                  <a:lnTo>
                    <a:pt x="39" y="842"/>
                  </a:lnTo>
                  <a:lnTo>
                    <a:pt x="35" y="832"/>
                  </a:lnTo>
                  <a:lnTo>
                    <a:pt x="29" y="822"/>
                  </a:lnTo>
                  <a:lnTo>
                    <a:pt x="23" y="812"/>
                  </a:lnTo>
                  <a:lnTo>
                    <a:pt x="15" y="801"/>
                  </a:lnTo>
                  <a:lnTo>
                    <a:pt x="8" y="791"/>
                  </a:lnTo>
                  <a:lnTo>
                    <a:pt x="0" y="781"/>
                  </a:lnTo>
                  <a:lnTo>
                    <a:pt x="0" y="781"/>
                  </a:lnTo>
                  <a:lnTo>
                    <a:pt x="3" y="778"/>
                  </a:lnTo>
                  <a:lnTo>
                    <a:pt x="6" y="776"/>
                  </a:lnTo>
                  <a:lnTo>
                    <a:pt x="6" y="772"/>
                  </a:lnTo>
                  <a:lnTo>
                    <a:pt x="4" y="769"/>
                  </a:lnTo>
                  <a:lnTo>
                    <a:pt x="4" y="769"/>
                  </a:lnTo>
                  <a:lnTo>
                    <a:pt x="1" y="763"/>
                  </a:lnTo>
                  <a:lnTo>
                    <a:pt x="1" y="756"/>
                  </a:lnTo>
                  <a:lnTo>
                    <a:pt x="2" y="748"/>
                  </a:lnTo>
                  <a:lnTo>
                    <a:pt x="3" y="740"/>
                  </a:lnTo>
                  <a:lnTo>
                    <a:pt x="6" y="731"/>
                  </a:lnTo>
                  <a:lnTo>
                    <a:pt x="9" y="719"/>
                  </a:lnTo>
                  <a:lnTo>
                    <a:pt x="10" y="705"/>
                  </a:lnTo>
                  <a:lnTo>
                    <a:pt x="11" y="690"/>
                  </a:lnTo>
                  <a:lnTo>
                    <a:pt x="11" y="690"/>
                  </a:lnTo>
                  <a:lnTo>
                    <a:pt x="11" y="674"/>
                  </a:lnTo>
                  <a:lnTo>
                    <a:pt x="14" y="659"/>
                  </a:lnTo>
                  <a:lnTo>
                    <a:pt x="16" y="646"/>
                  </a:lnTo>
                  <a:lnTo>
                    <a:pt x="19" y="634"/>
                  </a:lnTo>
                  <a:lnTo>
                    <a:pt x="24" y="624"/>
                  </a:lnTo>
                  <a:lnTo>
                    <a:pt x="30" y="615"/>
                  </a:lnTo>
                  <a:lnTo>
                    <a:pt x="37" y="607"/>
                  </a:lnTo>
                  <a:lnTo>
                    <a:pt x="44" y="600"/>
                  </a:lnTo>
                  <a:lnTo>
                    <a:pt x="44" y="600"/>
                  </a:lnTo>
                  <a:lnTo>
                    <a:pt x="50" y="590"/>
                  </a:lnTo>
                  <a:lnTo>
                    <a:pt x="53" y="578"/>
                  </a:lnTo>
                  <a:lnTo>
                    <a:pt x="54" y="561"/>
                  </a:lnTo>
                  <a:lnTo>
                    <a:pt x="53" y="543"/>
                  </a:lnTo>
                  <a:lnTo>
                    <a:pt x="50" y="524"/>
                  </a:lnTo>
                  <a:lnTo>
                    <a:pt x="45" y="505"/>
                  </a:lnTo>
                  <a:lnTo>
                    <a:pt x="39" y="486"/>
                  </a:lnTo>
                  <a:lnTo>
                    <a:pt x="32" y="470"/>
                  </a:lnTo>
                  <a:lnTo>
                    <a:pt x="32" y="470"/>
                  </a:lnTo>
                  <a:lnTo>
                    <a:pt x="28" y="455"/>
                  </a:lnTo>
                  <a:lnTo>
                    <a:pt x="25" y="440"/>
                  </a:lnTo>
                  <a:lnTo>
                    <a:pt x="26" y="425"/>
                  </a:lnTo>
                  <a:lnTo>
                    <a:pt x="31" y="411"/>
                  </a:lnTo>
                  <a:lnTo>
                    <a:pt x="37" y="398"/>
                  </a:lnTo>
                  <a:lnTo>
                    <a:pt x="44" y="386"/>
                  </a:lnTo>
                  <a:lnTo>
                    <a:pt x="53" y="376"/>
                  </a:lnTo>
                  <a:lnTo>
                    <a:pt x="62" y="368"/>
                  </a:lnTo>
                  <a:lnTo>
                    <a:pt x="62" y="368"/>
                  </a:lnTo>
                  <a:lnTo>
                    <a:pt x="72" y="358"/>
                  </a:lnTo>
                  <a:lnTo>
                    <a:pt x="79" y="346"/>
                  </a:lnTo>
                  <a:lnTo>
                    <a:pt x="84" y="332"/>
                  </a:lnTo>
                  <a:lnTo>
                    <a:pt x="89" y="317"/>
                  </a:lnTo>
                  <a:lnTo>
                    <a:pt x="90" y="301"/>
                  </a:lnTo>
                  <a:lnTo>
                    <a:pt x="90" y="282"/>
                  </a:lnTo>
                  <a:lnTo>
                    <a:pt x="88" y="263"/>
                  </a:lnTo>
                  <a:lnTo>
                    <a:pt x="83" y="245"/>
                  </a:lnTo>
                  <a:lnTo>
                    <a:pt x="83" y="245"/>
                  </a:lnTo>
                  <a:lnTo>
                    <a:pt x="80" y="227"/>
                  </a:lnTo>
                  <a:lnTo>
                    <a:pt x="80" y="211"/>
                  </a:lnTo>
                  <a:lnTo>
                    <a:pt x="84" y="198"/>
                  </a:lnTo>
                  <a:lnTo>
                    <a:pt x="91" y="187"/>
                  </a:lnTo>
                  <a:lnTo>
                    <a:pt x="99" y="179"/>
                  </a:lnTo>
                  <a:lnTo>
                    <a:pt x="110" y="173"/>
                  </a:lnTo>
                  <a:lnTo>
                    <a:pt x="119" y="170"/>
                  </a:lnTo>
                  <a:lnTo>
                    <a:pt x="130" y="168"/>
                  </a:lnTo>
                  <a:lnTo>
                    <a:pt x="130" y="168"/>
                  </a:lnTo>
                  <a:lnTo>
                    <a:pt x="138" y="167"/>
                  </a:lnTo>
                  <a:lnTo>
                    <a:pt x="145" y="165"/>
                  </a:lnTo>
                  <a:lnTo>
                    <a:pt x="150" y="160"/>
                  </a:lnTo>
                  <a:lnTo>
                    <a:pt x="154" y="154"/>
                  </a:lnTo>
                  <a:lnTo>
                    <a:pt x="156" y="147"/>
                  </a:lnTo>
                  <a:lnTo>
                    <a:pt x="156" y="141"/>
                  </a:lnTo>
                  <a:lnTo>
                    <a:pt x="156" y="131"/>
                  </a:lnTo>
                  <a:lnTo>
                    <a:pt x="155" y="122"/>
                  </a:lnTo>
                  <a:lnTo>
                    <a:pt x="155" y="122"/>
                  </a:lnTo>
                  <a:lnTo>
                    <a:pt x="154" y="112"/>
                  </a:lnTo>
                  <a:lnTo>
                    <a:pt x="156" y="101"/>
                  </a:lnTo>
                  <a:lnTo>
                    <a:pt x="161" y="90"/>
                  </a:lnTo>
                  <a:lnTo>
                    <a:pt x="169" y="77"/>
                  </a:lnTo>
                  <a:lnTo>
                    <a:pt x="178" y="63"/>
                  </a:lnTo>
                  <a:lnTo>
                    <a:pt x="190" y="50"/>
                  </a:lnTo>
                  <a:lnTo>
                    <a:pt x="204" y="36"/>
                  </a:lnTo>
                  <a:lnTo>
                    <a:pt x="220" y="22"/>
                  </a:lnTo>
                  <a:lnTo>
                    <a:pt x="220" y="22"/>
                  </a:lnTo>
                  <a:lnTo>
                    <a:pt x="236" y="11"/>
                  </a:lnTo>
                  <a:lnTo>
                    <a:pt x="254" y="5"/>
                  </a:lnTo>
                  <a:lnTo>
                    <a:pt x="270" y="4"/>
                  </a:lnTo>
                  <a:lnTo>
                    <a:pt x="285" y="4"/>
                  </a:lnTo>
                  <a:lnTo>
                    <a:pt x="298" y="6"/>
                  </a:lnTo>
                  <a:lnTo>
                    <a:pt x="308" y="6"/>
                  </a:lnTo>
                  <a:lnTo>
                    <a:pt x="315" y="5"/>
                  </a:lnTo>
                  <a:lnTo>
                    <a:pt x="317" y="0"/>
                  </a:lnTo>
                  <a:lnTo>
                    <a:pt x="317" y="0"/>
                  </a:lnTo>
                  <a:lnTo>
                    <a:pt x="317" y="0"/>
                  </a:lnTo>
                  <a:lnTo>
                    <a:pt x="317" y="0"/>
                  </a:lnTo>
                  <a:lnTo>
                    <a:pt x="317" y="0"/>
                  </a:lnTo>
                  <a:lnTo>
                    <a:pt x="317" y="0"/>
                  </a:lnTo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74" name="Freeform 879"/>
            <p:cNvSpPr>
              <a:spLocks/>
            </p:cNvSpPr>
            <p:nvPr/>
          </p:nvSpPr>
          <p:spPr bwMode="auto">
            <a:xfrm>
              <a:off x="9373316" y="3443425"/>
              <a:ext cx="96959" cy="97357"/>
            </a:xfrm>
            <a:custGeom>
              <a:avLst/>
              <a:gdLst>
                <a:gd name="T0" fmla="*/ 36 w 271"/>
                <a:gd name="T1" fmla="*/ 5 h 287"/>
                <a:gd name="T2" fmla="*/ 18 w 271"/>
                <a:gd name="T3" fmla="*/ 22 h 287"/>
                <a:gd name="T4" fmla="*/ 13 w 271"/>
                <a:gd name="T5" fmla="*/ 45 h 287"/>
                <a:gd name="T6" fmla="*/ 14 w 271"/>
                <a:gd name="T7" fmla="*/ 73 h 287"/>
                <a:gd name="T8" fmla="*/ 4 w 271"/>
                <a:gd name="T9" fmla="*/ 98 h 287"/>
                <a:gd name="T10" fmla="*/ 3 w 271"/>
                <a:gd name="T11" fmla="*/ 105 h 287"/>
                <a:gd name="T12" fmla="*/ 24 w 271"/>
                <a:gd name="T13" fmla="*/ 125 h 287"/>
                <a:gd name="T14" fmla="*/ 30 w 271"/>
                <a:gd name="T15" fmla="*/ 144 h 287"/>
                <a:gd name="T16" fmla="*/ 30 w 271"/>
                <a:gd name="T17" fmla="*/ 161 h 287"/>
                <a:gd name="T18" fmla="*/ 19 w 271"/>
                <a:gd name="T19" fmla="*/ 177 h 287"/>
                <a:gd name="T20" fmla="*/ 7 w 271"/>
                <a:gd name="T21" fmla="*/ 185 h 287"/>
                <a:gd name="T22" fmla="*/ 18 w 271"/>
                <a:gd name="T23" fmla="*/ 197 h 287"/>
                <a:gd name="T24" fmla="*/ 44 w 271"/>
                <a:gd name="T25" fmla="*/ 220 h 287"/>
                <a:gd name="T26" fmla="*/ 40 w 271"/>
                <a:gd name="T27" fmla="*/ 234 h 287"/>
                <a:gd name="T28" fmla="*/ 55 w 271"/>
                <a:gd name="T29" fmla="*/ 243 h 287"/>
                <a:gd name="T30" fmla="*/ 80 w 271"/>
                <a:gd name="T31" fmla="*/ 257 h 287"/>
                <a:gd name="T32" fmla="*/ 85 w 271"/>
                <a:gd name="T33" fmla="*/ 271 h 287"/>
                <a:gd name="T34" fmla="*/ 85 w 271"/>
                <a:gd name="T35" fmla="*/ 276 h 287"/>
                <a:gd name="T36" fmla="*/ 102 w 271"/>
                <a:gd name="T37" fmla="*/ 284 h 287"/>
                <a:gd name="T38" fmla="*/ 119 w 271"/>
                <a:gd name="T39" fmla="*/ 275 h 287"/>
                <a:gd name="T40" fmla="*/ 119 w 271"/>
                <a:gd name="T41" fmla="*/ 236 h 287"/>
                <a:gd name="T42" fmla="*/ 124 w 271"/>
                <a:gd name="T43" fmla="*/ 218 h 287"/>
                <a:gd name="T44" fmla="*/ 128 w 271"/>
                <a:gd name="T45" fmla="*/ 214 h 287"/>
                <a:gd name="T46" fmla="*/ 148 w 271"/>
                <a:gd name="T47" fmla="*/ 225 h 287"/>
                <a:gd name="T48" fmla="*/ 166 w 271"/>
                <a:gd name="T49" fmla="*/ 258 h 287"/>
                <a:gd name="T50" fmla="*/ 162 w 271"/>
                <a:gd name="T51" fmla="*/ 279 h 287"/>
                <a:gd name="T52" fmla="*/ 170 w 271"/>
                <a:gd name="T53" fmla="*/ 287 h 287"/>
                <a:gd name="T54" fmla="*/ 210 w 271"/>
                <a:gd name="T55" fmla="*/ 287 h 287"/>
                <a:gd name="T56" fmla="*/ 255 w 271"/>
                <a:gd name="T57" fmla="*/ 287 h 287"/>
                <a:gd name="T58" fmla="*/ 268 w 271"/>
                <a:gd name="T59" fmla="*/ 287 h 287"/>
                <a:gd name="T60" fmla="*/ 271 w 271"/>
                <a:gd name="T61" fmla="*/ 281 h 287"/>
                <a:gd name="T62" fmla="*/ 265 w 271"/>
                <a:gd name="T63" fmla="*/ 262 h 287"/>
                <a:gd name="T64" fmla="*/ 250 w 271"/>
                <a:gd name="T65" fmla="*/ 233 h 287"/>
                <a:gd name="T66" fmla="*/ 248 w 271"/>
                <a:gd name="T67" fmla="*/ 207 h 287"/>
                <a:gd name="T68" fmla="*/ 252 w 271"/>
                <a:gd name="T69" fmla="*/ 185 h 287"/>
                <a:gd name="T70" fmla="*/ 255 w 271"/>
                <a:gd name="T71" fmla="*/ 159 h 287"/>
                <a:gd name="T72" fmla="*/ 248 w 271"/>
                <a:gd name="T73" fmla="*/ 133 h 287"/>
                <a:gd name="T74" fmla="*/ 213 w 271"/>
                <a:gd name="T75" fmla="*/ 124 h 287"/>
                <a:gd name="T76" fmla="*/ 189 w 271"/>
                <a:gd name="T77" fmla="*/ 116 h 287"/>
                <a:gd name="T78" fmla="*/ 186 w 271"/>
                <a:gd name="T79" fmla="*/ 109 h 287"/>
                <a:gd name="T80" fmla="*/ 186 w 271"/>
                <a:gd name="T81" fmla="*/ 107 h 287"/>
                <a:gd name="T82" fmla="*/ 175 w 271"/>
                <a:gd name="T83" fmla="*/ 102 h 287"/>
                <a:gd name="T84" fmla="*/ 141 w 271"/>
                <a:gd name="T85" fmla="*/ 118 h 287"/>
                <a:gd name="T86" fmla="*/ 107 w 271"/>
                <a:gd name="T87" fmla="*/ 118 h 287"/>
                <a:gd name="T88" fmla="*/ 99 w 271"/>
                <a:gd name="T89" fmla="*/ 87 h 287"/>
                <a:gd name="T90" fmla="*/ 97 w 271"/>
                <a:gd name="T91" fmla="*/ 74 h 287"/>
                <a:gd name="T92" fmla="*/ 78 w 271"/>
                <a:gd name="T93" fmla="*/ 51 h 287"/>
                <a:gd name="T94" fmla="*/ 72 w 271"/>
                <a:gd name="T95" fmla="*/ 28 h 287"/>
                <a:gd name="T96" fmla="*/ 86 w 271"/>
                <a:gd name="T97" fmla="*/ 22 h 287"/>
                <a:gd name="T98" fmla="*/ 62 w 271"/>
                <a:gd name="T99" fmla="*/ 8 h 287"/>
                <a:gd name="T100" fmla="*/ 42 w 271"/>
                <a:gd name="T101" fmla="*/ 0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71" h="287">
                  <a:moveTo>
                    <a:pt x="42" y="0"/>
                  </a:moveTo>
                  <a:lnTo>
                    <a:pt x="41" y="1"/>
                  </a:lnTo>
                  <a:lnTo>
                    <a:pt x="36" y="5"/>
                  </a:lnTo>
                  <a:lnTo>
                    <a:pt x="29" y="9"/>
                  </a:lnTo>
                  <a:lnTo>
                    <a:pt x="24" y="15"/>
                  </a:lnTo>
                  <a:lnTo>
                    <a:pt x="18" y="22"/>
                  </a:lnTo>
                  <a:lnTo>
                    <a:pt x="13" y="29"/>
                  </a:lnTo>
                  <a:lnTo>
                    <a:pt x="11" y="37"/>
                  </a:lnTo>
                  <a:lnTo>
                    <a:pt x="13" y="45"/>
                  </a:lnTo>
                  <a:lnTo>
                    <a:pt x="15" y="53"/>
                  </a:lnTo>
                  <a:lnTo>
                    <a:pt x="17" y="64"/>
                  </a:lnTo>
                  <a:lnTo>
                    <a:pt x="14" y="73"/>
                  </a:lnTo>
                  <a:lnTo>
                    <a:pt x="11" y="83"/>
                  </a:lnTo>
                  <a:lnTo>
                    <a:pt x="7" y="92"/>
                  </a:lnTo>
                  <a:lnTo>
                    <a:pt x="4" y="98"/>
                  </a:lnTo>
                  <a:lnTo>
                    <a:pt x="2" y="104"/>
                  </a:lnTo>
                  <a:lnTo>
                    <a:pt x="0" y="105"/>
                  </a:lnTo>
                  <a:lnTo>
                    <a:pt x="3" y="105"/>
                  </a:lnTo>
                  <a:lnTo>
                    <a:pt x="8" y="108"/>
                  </a:lnTo>
                  <a:lnTo>
                    <a:pt x="17" y="115"/>
                  </a:lnTo>
                  <a:lnTo>
                    <a:pt x="24" y="125"/>
                  </a:lnTo>
                  <a:lnTo>
                    <a:pt x="27" y="132"/>
                  </a:lnTo>
                  <a:lnTo>
                    <a:pt x="29" y="138"/>
                  </a:lnTo>
                  <a:lnTo>
                    <a:pt x="30" y="144"/>
                  </a:lnTo>
                  <a:lnTo>
                    <a:pt x="32" y="150"/>
                  </a:lnTo>
                  <a:lnTo>
                    <a:pt x="32" y="155"/>
                  </a:lnTo>
                  <a:lnTo>
                    <a:pt x="30" y="161"/>
                  </a:lnTo>
                  <a:lnTo>
                    <a:pt x="27" y="167"/>
                  </a:lnTo>
                  <a:lnTo>
                    <a:pt x="24" y="173"/>
                  </a:lnTo>
                  <a:lnTo>
                    <a:pt x="19" y="177"/>
                  </a:lnTo>
                  <a:lnTo>
                    <a:pt x="14" y="181"/>
                  </a:lnTo>
                  <a:lnTo>
                    <a:pt x="10" y="183"/>
                  </a:lnTo>
                  <a:lnTo>
                    <a:pt x="7" y="185"/>
                  </a:lnTo>
                  <a:lnTo>
                    <a:pt x="7" y="188"/>
                  </a:lnTo>
                  <a:lnTo>
                    <a:pt x="11" y="191"/>
                  </a:lnTo>
                  <a:lnTo>
                    <a:pt x="18" y="197"/>
                  </a:lnTo>
                  <a:lnTo>
                    <a:pt x="29" y="205"/>
                  </a:lnTo>
                  <a:lnTo>
                    <a:pt x="40" y="213"/>
                  </a:lnTo>
                  <a:lnTo>
                    <a:pt x="44" y="220"/>
                  </a:lnTo>
                  <a:lnTo>
                    <a:pt x="44" y="226"/>
                  </a:lnTo>
                  <a:lnTo>
                    <a:pt x="42" y="231"/>
                  </a:lnTo>
                  <a:lnTo>
                    <a:pt x="40" y="234"/>
                  </a:lnTo>
                  <a:lnTo>
                    <a:pt x="40" y="238"/>
                  </a:lnTo>
                  <a:lnTo>
                    <a:pt x="44" y="240"/>
                  </a:lnTo>
                  <a:lnTo>
                    <a:pt x="55" y="243"/>
                  </a:lnTo>
                  <a:lnTo>
                    <a:pt x="68" y="247"/>
                  </a:lnTo>
                  <a:lnTo>
                    <a:pt x="76" y="253"/>
                  </a:lnTo>
                  <a:lnTo>
                    <a:pt x="80" y="257"/>
                  </a:lnTo>
                  <a:lnTo>
                    <a:pt x="84" y="262"/>
                  </a:lnTo>
                  <a:lnTo>
                    <a:pt x="85" y="268"/>
                  </a:lnTo>
                  <a:lnTo>
                    <a:pt x="85" y="271"/>
                  </a:lnTo>
                  <a:lnTo>
                    <a:pt x="84" y="274"/>
                  </a:lnTo>
                  <a:lnTo>
                    <a:pt x="84" y="275"/>
                  </a:lnTo>
                  <a:lnTo>
                    <a:pt x="85" y="276"/>
                  </a:lnTo>
                  <a:lnTo>
                    <a:pt x="90" y="278"/>
                  </a:lnTo>
                  <a:lnTo>
                    <a:pt x="95" y="282"/>
                  </a:lnTo>
                  <a:lnTo>
                    <a:pt x="102" y="284"/>
                  </a:lnTo>
                  <a:lnTo>
                    <a:pt x="109" y="284"/>
                  </a:lnTo>
                  <a:lnTo>
                    <a:pt x="115" y="282"/>
                  </a:lnTo>
                  <a:lnTo>
                    <a:pt x="119" y="275"/>
                  </a:lnTo>
                  <a:lnTo>
                    <a:pt x="119" y="262"/>
                  </a:lnTo>
                  <a:lnTo>
                    <a:pt x="117" y="248"/>
                  </a:lnTo>
                  <a:lnTo>
                    <a:pt x="119" y="236"/>
                  </a:lnTo>
                  <a:lnTo>
                    <a:pt x="120" y="228"/>
                  </a:lnTo>
                  <a:lnTo>
                    <a:pt x="122" y="223"/>
                  </a:lnTo>
                  <a:lnTo>
                    <a:pt x="124" y="218"/>
                  </a:lnTo>
                  <a:lnTo>
                    <a:pt x="126" y="216"/>
                  </a:lnTo>
                  <a:lnTo>
                    <a:pt x="128" y="214"/>
                  </a:lnTo>
                  <a:lnTo>
                    <a:pt x="128" y="214"/>
                  </a:lnTo>
                  <a:lnTo>
                    <a:pt x="130" y="214"/>
                  </a:lnTo>
                  <a:lnTo>
                    <a:pt x="137" y="218"/>
                  </a:lnTo>
                  <a:lnTo>
                    <a:pt x="148" y="225"/>
                  </a:lnTo>
                  <a:lnTo>
                    <a:pt x="160" y="240"/>
                  </a:lnTo>
                  <a:lnTo>
                    <a:pt x="165" y="249"/>
                  </a:lnTo>
                  <a:lnTo>
                    <a:pt x="166" y="258"/>
                  </a:lnTo>
                  <a:lnTo>
                    <a:pt x="166" y="267"/>
                  </a:lnTo>
                  <a:lnTo>
                    <a:pt x="164" y="274"/>
                  </a:lnTo>
                  <a:lnTo>
                    <a:pt x="162" y="279"/>
                  </a:lnTo>
                  <a:lnTo>
                    <a:pt x="162" y="284"/>
                  </a:lnTo>
                  <a:lnTo>
                    <a:pt x="164" y="286"/>
                  </a:lnTo>
                  <a:lnTo>
                    <a:pt x="170" y="287"/>
                  </a:lnTo>
                  <a:lnTo>
                    <a:pt x="180" y="287"/>
                  </a:lnTo>
                  <a:lnTo>
                    <a:pt x="194" y="287"/>
                  </a:lnTo>
                  <a:lnTo>
                    <a:pt x="210" y="287"/>
                  </a:lnTo>
                  <a:lnTo>
                    <a:pt x="228" y="287"/>
                  </a:lnTo>
                  <a:lnTo>
                    <a:pt x="243" y="287"/>
                  </a:lnTo>
                  <a:lnTo>
                    <a:pt x="255" y="287"/>
                  </a:lnTo>
                  <a:lnTo>
                    <a:pt x="265" y="287"/>
                  </a:lnTo>
                  <a:lnTo>
                    <a:pt x="268" y="287"/>
                  </a:lnTo>
                  <a:lnTo>
                    <a:pt x="268" y="287"/>
                  </a:lnTo>
                  <a:lnTo>
                    <a:pt x="269" y="286"/>
                  </a:lnTo>
                  <a:lnTo>
                    <a:pt x="271" y="284"/>
                  </a:lnTo>
                  <a:lnTo>
                    <a:pt x="271" y="281"/>
                  </a:lnTo>
                  <a:lnTo>
                    <a:pt x="271" y="276"/>
                  </a:lnTo>
                  <a:lnTo>
                    <a:pt x="268" y="270"/>
                  </a:lnTo>
                  <a:lnTo>
                    <a:pt x="265" y="262"/>
                  </a:lnTo>
                  <a:lnTo>
                    <a:pt x="259" y="253"/>
                  </a:lnTo>
                  <a:lnTo>
                    <a:pt x="253" y="242"/>
                  </a:lnTo>
                  <a:lnTo>
                    <a:pt x="250" y="233"/>
                  </a:lnTo>
                  <a:lnTo>
                    <a:pt x="248" y="224"/>
                  </a:lnTo>
                  <a:lnTo>
                    <a:pt x="248" y="216"/>
                  </a:lnTo>
                  <a:lnTo>
                    <a:pt x="248" y="207"/>
                  </a:lnTo>
                  <a:lnTo>
                    <a:pt x="251" y="199"/>
                  </a:lnTo>
                  <a:lnTo>
                    <a:pt x="252" y="192"/>
                  </a:lnTo>
                  <a:lnTo>
                    <a:pt x="252" y="185"/>
                  </a:lnTo>
                  <a:lnTo>
                    <a:pt x="253" y="177"/>
                  </a:lnTo>
                  <a:lnTo>
                    <a:pt x="254" y="169"/>
                  </a:lnTo>
                  <a:lnTo>
                    <a:pt x="255" y="159"/>
                  </a:lnTo>
                  <a:lnTo>
                    <a:pt x="255" y="150"/>
                  </a:lnTo>
                  <a:lnTo>
                    <a:pt x="254" y="141"/>
                  </a:lnTo>
                  <a:lnTo>
                    <a:pt x="248" y="133"/>
                  </a:lnTo>
                  <a:lnTo>
                    <a:pt x="240" y="127"/>
                  </a:lnTo>
                  <a:lnTo>
                    <a:pt x="226" y="125"/>
                  </a:lnTo>
                  <a:lnTo>
                    <a:pt x="213" y="124"/>
                  </a:lnTo>
                  <a:lnTo>
                    <a:pt x="202" y="122"/>
                  </a:lnTo>
                  <a:lnTo>
                    <a:pt x="194" y="118"/>
                  </a:lnTo>
                  <a:lnTo>
                    <a:pt x="189" y="116"/>
                  </a:lnTo>
                  <a:lnTo>
                    <a:pt x="187" y="114"/>
                  </a:lnTo>
                  <a:lnTo>
                    <a:pt x="186" y="111"/>
                  </a:lnTo>
                  <a:lnTo>
                    <a:pt x="186" y="109"/>
                  </a:lnTo>
                  <a:lnTo>
                    <a:pt x="186" y="109"/>
                  </a:lnTo>
                  <a:lnTo>
                    <a:pt x="186" y="108"/>
                  </a:lnTo>
                  <a:lnTo>
                    <a:pt x="186" y="107"/>
                  </a:lnTo>
                  <a:lnTo>
                    <a:pt x="184" y="104"/>
                  </a:lnTo>
                  <a:lnTo>
                    <a:pt x="181" y="103"/>
                  </a:lnTo>
                  <a:lnTo>
                    <a:pt x="175" y="102"/>
                  </a:lnTo>
                  <a:lnTo>
                    <a:pt x="167" y="104"/>
                  </a:lnTo>
                  <a:lnTo>
                    <a:pt x="156" y="109"/>
                  </a:lnTo>
                  <a:lnTo>
                    <a:pt x="141" y="118"/>
                  </a:lnTo>
                  <a:lnTo>
                    <a:pt x="126" y="125"/>
                  </a:lnTo>
                  <a:lnTo>
                    <a:pt x="114" y="124"/>
                  </a:lnTo>
                  <a:lnTo>
                    <a:pt x="107" y="118"/>
                  </a:lnTo>
                  <a:lnTo>
                    <a:pt x="102" y="108"/>
                  </a:lnTo>
                  <a:lnTo>
                    <a:pt x="100" y="97"/>
                  </a:lnTo>
                  <a:lnTo>
                    <a:pt x="99" y="87"/>
                  </a:lnTo>
                  <a:lnTo>
                    <a:pt x="99" y="80"/>
                  </a:lnTo>
                  <a:lnTo>
                    <a:pt x="99" y="76"/>
                  </a:lnTo>
                  <a:lnTo>
                    <a:pt x="97" y="74"/>
                  </a:lnTo>
                  <a:lnTo>
                    <a:pt x="92" y="68"/>
                  </a:lnTo>
                  <a:lnTo>
                    <a:pt x="85" y="60"/>
                  </a:lnTo>
                  <a:lnTo>
                    <a:pt x="78" y="51"/>
                  </a:lnTo>
                  <a:lnTo>
                    <a:pt x="72" y="42"/>
                  </a:lnTo>
                  <a:lnTo>
                    <a:pt x="70" y="34"/>
                  </a:lnTo>
                  <a:lnTo>
                    <a:pt x="72" y="28"/>
                  </a:lnTo>
                  <a:lnTo>
                    <a:pt x="79" y="25"/>
                  </a:lnTo>
                  <a:lnTo>
                    <a:pt x="86" y="24"/>
                  </a:lnTo>
                  <a:lnTo>
                    <a:pt x="86" y="22"/>
                  </a:lnTo>
                  <a:lnTo>
                    <a:pt x="80" y="17"/>
                  </a:lnTo>
                  <a:lnTo>
                    <a:pt x="71" y="13"/>
                  </a:lnTo>
                  <a:lnTo>
                    <a:pt x="62" y="8"/>
                  </a:lnTo>
                  <a:lnTo>
                    <a:pt x="53" y="3"/>
                  </a:lnTo>
                  <a:lnTo>
                    <a:pt x="44" y="1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75" name="Freeform 880"/>
            <p:cNvSpPr>
              <a:spLocks/>
            </p:cNvSpPr>
            <p:nvPr/>
          </p:nvSpPr>
          <p:spPr bwMode="auto">
            <a:xfrm>
              <a:off x="9373316" y="3443425"/>
              <a:ext cx="96959" cy="97357"/>
            </a:xfrm>
            <a:custGeom>
              <a:avLst/>
              <a:gdLst>
                <a:gd name="T0" fmla="*/ 41 w 271"/>
                <a:gd name="T1" fmla="*/ 1 h 287"/>
                <a:gd name="T2" fmla="*/ 24 w 271"/>
                <a:gd name="T3" fmla="*/ 15 h 287"/>
                <a:gd name="T4" fmla="*/ 11 w 271"/>
                <a:gd name="T5" fmla="*/ 37 h 287"/>
                <a:gd name="T6" fmla="*/ 15 w 271"/>
                <a:gd name="T7" fmla="*/ 53 h 287"/>
                <a:gd name="T8" fmla="*/ 11 w 271"/>
                <a:gd name="T9" fmla="*/ 83 h 287"/>
                <a:gd name="T10" fmla="*/ 2 w 271"/>
                <a:gd name="T11" fmla="*/ 104 h 287"/>
                <a:gd name="T12" fmla="*/ 3 w 271"/>
                <a:gd name="T13" fmla="*/ 105 h 287"/>
                <a:gd name="T14" fmla="*/ 24 w 271"/>
                <a:gd name="T15" fmla="*/ 125 h 287"/>
                <a:gd name="T16" fmla="*/ 29 w 271"/>
                <a:gd name="T17" fmla="*/ 138 h 287"/>
                <a:gd name="T18" fmla="*/ 32 w 271"/>
                <a:gd name="T19" fmla="*/ 155 h 287"/>
                <a:gd name="T20" fmla="*/ 24 w 271"/>
                <a:gd name="T21" fmla="*/ 173 h 287"/>
                <a:gd name="T22" fmla="*/ 14 w 271"/>
                <a:gd name="T23" fmla="*/ 181 h 287"/>
                <a:gd name="T24" fmla="*/ 7 w 271"/>
                <a:gd name="T25" fmla="*/ 188 h 287"/>
                <a:gd name="T26" fmla="*/ 29 w 271"/>
                <a:gd name="T27" fmla="*/ 205 h 287"/>
                <a:gd name="T28" fmla="*/ 44 w 271"/>
                <a:gd name="T29" fmla="*/ 220 h 287"/>
                <a:gd name="T30" fmla="*/ 40 w 271"/>
                <a:gd name="T31" fmla="*/ 234 h 287"/>
                <a:gd name="T32" fmla="*/ 55 w 271"/>
                <a:gd name="T33" fmla="*/ 243 h 287"/>
                <a:gd name="T34" fmla="*/ 76 w 271"/>
                <a:gd name="T35" fmla="*/ 253 h 287"/>
                <a:gd name="T36" fmla="*/ 85 w 271"/>
                <a:gd name="T37" fmla="*/ 268 h 287"/>
                <a:gd name="T38" fmla="*/ 84 w 271"/>
                <a:gd name="T39" fmla="*/ 275 h 287"/>
                <a:gd name="T40" fmla="*/ 90 w 271"/>
                <a:gd name="T41" fmla="*/ 278 h 287"/>
                <a:gd name="T42" fmla="*/ 109 w 271"/>
                <a:gd name="T43" fmla="*/ 284 h 287"/>
                <a:gd name="T44" fmla="*/ 119 w 271"/>
                <a:gd name="T45" fmla="*/ 262 h 287"/>
                <a:gd name="T46" fmla="*/ 119 w 271"/>
                <a:gd name="T47" fmla="*/ 236 h 287"/>
                <a:gd name="T48" fmla="*/ 124 w 271"/>
                <a:gd name="T49" fmla="*/ 218 h 287"/>
                <a:gd name="T50" fmla="*/ 128 w 271"/>
                <a:gd name="T51" fmla="*/ 214 h 287"/>
                <a:gd name="T52" fmla="*/ 137 w 271"/>
                <a:gd name="T53" fmla="*/ 218 h 287"/>
                <a:gd name="T54" fmla="*/ 160 w 271"/>
                <a:gd name="T55" fmla="*/ 240 h 287"/>
                <a:gd name="T56" fmla="*/ 166 w 271"/>
                <a:gd name="T57" fmla="*/ 267 h 287"/>
                <a:gd name="T58" fmla="*/ 162 w 271"/>
                <a:gd name="T59" fmla="*/ 284 h 287"/>
                <a:gd name="T60" fmla="*/ 170 w 271"/>
                <a:gd name="T61" fmla="*/ 287 h 287"/>
                <a:gd name="T62" fmla="*/ 210 w 271"/>
                <a:gd name="T63" fmla="*/ 287 h 287"/>
                <a:gd name="T64" fmla="*/ 255 w 271"/>
                <a:gd name="T65" fmla="*/ 287 h 287"/>
                <a:gd name="T66" fmla="*/ 268 w 271"/>
                <a:gd name="T67" fmla="*/ 287 h 287"/>
                <a:gd name="T68" fmla="*/ 271 w 271"/>
                <a:gd name="T69" fmla="*/ 284 h 287"/>
                <a:gd name="T70" fmla="*/ 268 w 271"/>
                <a:gd name="T71" fmla="*/ 270 h 287"/>
                <a:gd name="T72" fmla="*/ 259 w 271"/>
                <a:gd name="T73" fmla="*/ 253 h 287"/>
                <a:gd name="T74" fmla="*/ 248 w 271"/>
                <a:gd name="T75" fmla="*/ 224 h 287"/>
                <a:gd name="T76" fmla="*/ 251 w 271"/>
                <a:gd name="T77" fmla="*/ 199 h 287"/>
                <a:gd name="T78" fmla="*/ 252 w 271"/>
                <a:gd name="T79" fmla="*/ 185 h 287"/>
                <a:gd name="T80" fmla="*/ 255 w 271"/>
                <a:gd name="T81" fmla="*/ 159 h 287"/>
                <a:gd name="T82" fmla="*/ 248 w 271"/>
                <a:gd name="T83" fmla="*/ 133 h 287"/>
                <a:gd name="T84" fmla="*/ 226 w 271"/>
                <a:gd name="T85" fmla="*/ 125 h 287"/>
                <a:gd name="T86" fmla="*/ 194 w 271"/>
                <a:gd name="T87" fmla="*/ 118 h 287"/>
                <a:gd name="T88" fmla="*/ 186 w 271"/>
                <a:gd name="T89" fmla="*/ 111 h 287"/>
                <a:gd name="T90" fmla="*/ 186 w 271"/>
                <a:gd name="T91" fmla="*/ 109 h 287"/>
                <a:gd name="T92" fmla="*/ 184 w 271"/>
                <a:gd name="T93" fmla="*/ 104 h 287"/>
                <a:gd name="T94" fmla="*/ 167 w 271"/>
                <a:gd name="T95" fmla="*/ 104 h 287"/>
                <a:gd name="T96" fmla="*/ 141 w 271"/>
                <a:gd name="T97" fmla="*/ 118 h 287"/>
                <a:gd name="T98" fmla="*/ 107 w 271"/>
                <a:gd name="T99" fmla="*/ 118 h 287"/>
                <a:gd name="T100" fmla="*/ 99 w 271"/>
                <a:gd name="T101" fmla="*/ 87 h 287"/>
                <a:gd name="T102" fmla="*/ 99 w 271"/>
                <a:gd name="T103" fmla="*/ 76 h 287"/>
                <a:gd name="T104" fmla="*/ 85 w 271"/>
                <a:gd name="T105" fmla="*/ 60 h 287"/>
                <a:gd name="T106" fmla="*/ 70 w 271"/>
                <a:gd name="T107" fmla="*/ 34 h 287"/>
                <a:gd name="T108" fmla="*/ 79 w 271"/>
                <a:gd name="T109" fmla="*/ 25 h 287"/>
                <a:gd name="T110" fmla="*/ 80 w 271"/>
                <a:gd name="T111" fmla="*/ 17 h 287"/>
                <a:gd name="T112" fmla="*/ 53 w 271"/>
                <a:gd name="T113" fmla="*/ 3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71" h="287">
                  <a:moveTo>
                    <a:pt x="42" y="0"/>
                  </a:moveTo>
                  <a:lnTo>
                    <a:pt x="42" y="0"/>
                  </a:lnTo>
                  <a:lnTo>
                    <a:pt x="41" y="1"/>
                  </a:lnTo>
                  <a:lnTo>
                    <a:pt x="36" y="5"/>
                  </a:lnTo>
                  <a:lnTo>
                    <a:pt x="29" y="9"/>
                  </a:lnTo>
                  <a:lnTo>
                    <a:pt x="24" y="15"/>
                  </a:lnTo>
                  <a:lnTo>
                    <a:pt x="18" y="22"/>
                  </a:lnTo>
                  <a:lnTo>
                    <a:pt x="13" y="29"/>
                  </a:lnTo>
                  <a:lnTo>
                    <a:pt x="11" y="37"/>
                  </a:lnTo>
                  <a:lnTo>
                    <a:pt x="13" y="45"/>
                  </a:lnTo>
                  <a:lnTo>
                    <a:pt x="13" y="45"/>
                  </a:lnTo>
                  <a:lnTo>
                    <a:pt x="15" y="53"/>
                  </a:lnTo>
                  <a:lnTo>
                    <a:pt x="17" y="64"/>
                  </a:lnTo>
                  <a:lnTo>
                    <a:pt x="14" y="73"/>
                  </a:lnTo>
                  <a:lnTo>
                    <a:pt x="11" y="83"/>
                  </a:lnTo>
                  <a:lnTo>
                    <a:pt x="7" y="92"/>
                  </a:lnTo>
                  <a:lnTo>
                    <a:pt x="4" y="98"/>
                  </a:lnTo>
                  <a:lnTo>
                    <a:pt x="2" y="104"/>
                  </a:lnTo>
                  <a:lnTo>
                    <a:pt x="0" y="105"/>
                  </a:lnTo>
                  <a:lnTo>
                    <a:pt x="0" y="105"/>
                  </a:lnTo>
                  <a:lnTo>
                    <a:pt x="3" y="105"/>
                  </a:lnTo>
                  <a:lnTo>
                    <a:pt x="8" y="108"/>
                  </a:lnTo>
                  <a:lnTo>
                    <a:pt x="17" y="115"/>
                  </a:lnTo>
                  <a:lnTo>
                    <a:pt x="24" y="125"/>
                  </a:lnTo>
                  <a:lnTo>
                    <a:pt x="24" y="125"/>
                  </a:lnTo>
                  <a:lnTo>
                    <a:pt x="27" y="132"/>
                  </a:lnTo>
                  <a:lnTo>
                    <a:pt x="29" y="138"/>
                  </a:lnTo>
                  <a:lnTo>
                    <a:pt x="30" y="144"/>
                  </a:lnTo>
                  <a:lnTo>
                    <a:pt x="32" y="150"/>
                  </a:lnTo>
                  <a:lnTo>
                    <a:pt x="32" y="155"/>
                  </a:lnTo>
                  <a:lnTo>
                    <a:pt x="30" y="161"/>
                  </a:lnTo>
                  <a:lnTo>
                    <a:pt x="27" y="167"/>
                  </a:lnTo>
                  <a:lnTo>
                    <a:pt x="24" y="173"/>
                  </a:lnTo>
                  <a:lnTo>
                    <a:pt x="24" y="173"/>
                  </a:lnTo>
                  <a:lnTo>
                    <a:pt x="19" y="177"/>
                  </a:lnTo>
                  <a:lnTo>
                    <a:pt x="14" y="181"/>
                  </a:lnTo>
                  <a:lnTo>
                    <a:pt x="10" y="183"/>
                  </a:lnTo>
                  <a:lnTo>
                    <a:pt x="7" y="185"/>
                  </a:lnTo>
                  <a:lnTo>
                    <a:pt x="7" y="188"/>
                  </a:lnTo>
                  <a:lnTo>
                    <a:pt x="11" y="191"/>
                  </a:lnTo>
                  <a:lnTo>
                    <a:pt x="18" y="197"/>
                  </a:lnTo>
                  <a:lnTo>
                    <a:pt x="29" y="205"/>
                  </a:lnTo>
                  <a:lnTo>
                    <a:pt x="29" y="205"/>
                  </a:lnTo>
                  <a:lnTo>
                    <a:pt x="40" y="213"/>
                  </a:lnTo>
                  <a:lnTo>
                    <a:pt x="44" y="220"/>
                  </a:lnTo>
                  <a:lnTo>
                    <a:pt x="44" y="226"/>
                  </a:lnTo>
                  <a:lnTo>
                    <a:pt x="42" y="231"/>
                  </a:lnTo>
                  <a:lnTo>
                    <a:pt x="40" y="234"/>
                  </a:lnTo>
                  <a:lnTo>
                    <a:pt x="40" y="238"/>
                  </a:lnTo>
                  <a:lnTo>
                    <a:pt x="44" y="240"/>
                  </a:lnTo>
                  <a:lnTo>
                    <a:pt x="55" y="243"/>
                  </a:lnTo>
                  <a:lnTo>
                    <a:pt x="55" y="243"/>
                  </a:lnTo>
                  <a:lnTo>
                    <a:pt x="68" y="247"/>
                  </a:lnTo>
                  <a:lnTo>
                    <a:pt x="76" y="253"/>
                  </a:lnTo>
                  <a:lnTo>
                    <a:pt x="80" y="257"/>
                  </a:lnTo>
                  <a:lnTo>
                    <a:pt x="84" y="262"/>
                  </a:lnTo>
                  <a:lnTo>
                    <a:pt x="85" y="268"/>
                  </a:lnTo>
                  <a:lnTo>
                    <a:pt x="85" y="271"/>
                  </a:lnTo>
                  <a:lnTo>
                    <a:pt x="84" y="274"/>
                  </a:lnTo>
                  <a:lnTo>
                    <a:pt x="84" y="275"/>
                  </a:lnTo>
                  <a:lnTo>
                    <a:pt x="84" y="275"/>
                  </a:lnTo>
                  <a:lnTo>
                    <a:pt x="85" y="276"/>
                  </a:lnTo>
                  <a:lnTo>
                    <a:pt x="90" y="278"/>
                  </a:lnTo>
                  <a:lnTo>
                    <a:pt x="95" y="282"/>
                  </a:lnTo>
                  <a:lnTo>
                    <a:pt x="102" y="284"/>
                  </a:lnTo>
                  <a:lnTo>
                    <a:pt x="109" y="284"/>
                  </a:lnTo>
                  <a:lnTo>
                    <a:pt x="115" y="282"/>
                  </a:lnTo>
                  <a:lnTo>
                    <a:pt x="119" y="275"/>
                  </a:lnTo>
                  <a:lnTo>
                    <a:pt x="119" y="262"/>
                  </a:lnTo>
                  <a:lnTo>
                    <a:pt x="119" y="262"/>
                  </a:lnTo>
                  <a:lnTo>
                    <a:pt x="117" y="248"/>
                  </a:lnTo>
                  <a:lnTo>
                    <a:pt x="119" y="236"/>
                  </a:lnTo>
                  <a:lnTo>
                    <a:pt x="120" y="228"/>
                  </a:lnTo>
                  <a:lnTo>
                    <a:pt x="122" y="223"/>
                  </a:lnTo>
                  <a:lnTo>
                    <a:pt x="124" y="218"/>
                  </a:lnTo>
                  <a:lnTo>
                    <a:pt x="126" y="216"/>
                  </a:lnTo>
                  <a:lnTo>
                    <a:pt x="128" y="214"/>
                  </a:lnTo>
                  <a:lnTo>
                    <a:pt x="128" y="214"/>
                  </a:lnTo>
                  <a:lnTo>
                    <a:pt x="128" y="214"/>
                  </a:lnTo>
                  <a:lnTo>
                    <a:pt x="130" y="214"/>
                  </a:lnTo>
                  <a:lnTo>
                    <a:pt x="137" y="218"/>
                  </a:lnTo>
                  <a:lnTo>
                    <a:pt x="148" y="225"/>
                  </a:lnTo>
                  <a:lnTo>
                    <a:pt x="160" y="240"/>
                  </a:lnTo>
                  <a:lnTo>
                    <a:pt x="160" y="240"/>
                  </a:lnTo>
                  <a:lnTo>
                    <a:pt x="165" y="249"/>
                  </a:lnTo>
                  <a:lnTo>
                    <a:pt x="166" y="258"/>
                  </a:lnTo>
                  <a:lnTo>
                    <a:pt x="166" y="267"/>
                  </a:lnTo>
                  <a:lnTo>
                    <a:pt x="164" y="274"/>
                  </a:lnTo>
                  <a:lnTo>
                    <a:pt x="162" y="279"/>
                  </a:lnTo>
                  <a:lnTo>
                    <a:pt x="162" y="284"/>
                  </a:lnTo>
                  <a:lnTo>
                    <a:pt x="164" y="286"/>
                  </a:lnTo>
                  <a:lnTo>
                    <a:pt x="170" y="287"/>
                  </a:lnTo>
                  <a:lnTo>
                    <a:pt x="170" y="287"/>
                  </a:lnTo>
                  <a:lnTo>
                    <a:pt x="180" y="287"/>
                  </a:lnTo>
                  <a:lnTo>
                    <a:pt x="194" y="287"/>
                  </a:lnTo>
                  <a:lnTo>
                    <a:pt x="210" y="287"/>
                  </a:lnTo>
                  <a:lnTo>
                    <a:pt x="228" y="287"/>
                  </a:lnTo>
                  <a:lnTo>
                    <a:pt x="243" y="287"/>
                  </a:lnTo>
                  <a:lnTo>
                    <a:pt x="255" y="287"/>
                  </a:lnTo>
                  <a:lnTo>
                    <a:pt x="265" y="287"/>
                  </a:lnTo>
                  <a:lnTo>
                    <a:pt x="268" y="287"/>
                  </a:lnTo>
                  <a:lnTo>
                    <a:pt x="268" y="287"/>
                  </a:lnTo>
                  <a:lnTo>
                    <a:pt x="268" y="287"/>
                  </a:lnTo>
                  <a:lnTo>
                    <a:pt x="269" y="286"/>
                  </a:lnTo>
                  <a:lnTo>
                    <a:pt x="271" y="284"/>
                  </a:lnTo>
                  <a:lnTo>
                    <a:pt x="271" y="281"/>
                  </a:lnTo>
                  <a:lnTo>
                    <a:pt x="271" y="276"/>
                  </a:lnTo>
                  <a:lnTo>
                    <a:pt x="268" y="270"/>
                  </a:lnTo>
                  <a:lnTo>
                    <a:pt x="265" y="262"/>
                  </a:lnTo>
                  <a:lnTo>
                    <a:pt x="259" y="253"/>
                  </a:lnTo>
                  <a:lnTo>
                    <a:pt x="259" y="253"/>
                  </a:lnTo>
                  <a:lnTo>
                    <a:pt x="253" y="242"/>
                  </a:lnTo>
                  <a:lnTo>
                    <a:pt x="250" y="233"/>
                  </a:lnTo>
                  <a:lnTo>
                    <a:pt x="248" y="224"/>
                  </a:lnTo>
                  <a:lnTo>
                    <a:pt x="248" y="216"/>
                  </a:lnTo>
                  <a:lnTo>
                    <a:pt x="248" y="207"/>
                  </a:lnTo>
                  <a:lnTo>
                    <a:pt x="251" y="199"/>
                  </a:lnTo>
                  <a:lnTo>
                    <a:pt x="252" y="192"/>
                  </a:lnTo>
                  <a:lnTo>
                    <a:pt x="252" y="185"/>
                  </a:lnTo>
                  <a:lnTo>
                    <a:pt x="252" y="185"/>
                  </a:lnTo>
                  <a:lnTo>
                    <a:pt x="253" y="177"/>
                  </a:lnTo>
                  <a:lnTo>
                    <a:pt x="254" y="169"/>
                  </a:lnTo>
                  <a:lnTo>
                    <a:pt x="255" y="159"/>
                  </a:lnTo>
                  <a:lnTo>
                    <a:pt x="255" y="150"/>
                  </a:lnTo>
                  <a:lnTo>
                    <a:pt x="254" y="141"/>
                  </a:lnTo>
                  <a:lnTo>
                    <a:pt x="248" y="133"/>
                  </a:lnTo>
                  <a:lnTo>
                    <a:pt x="240" y="127"/>
                  </a:lnTo>
                  <a:lnTo>
                    <a:pt x="226" y="125"/>
                  </a:lnTo>
                  <a:lnTo>
                    <a:pt x="226" y="125"/>
                  </a:lnTo>
                  <a:lnTo>
                    <a:pt x="213" y="124"/>
                  </a:lnTo>
                  <a:lnTo>
                    <a:pt x="202" y="122"/>
                  </a:lnTo>
                  <a:lnTo>
                    <a:pt x="194" y="118"/>
                  </a:lnTo>
                  <a:lnTo>
                    <a:pt x="189" y="116"/>
                  </a:lnTo>
                  <a:lnTo>
                    <a:pt x="187" y="114"/>
                  </a:lnTo>
                  <a:lnTo>
                    <a:pt x="186" y="111"/>
                  </a:lnTo>
                  <a:lnTo>
                    <a:pt x="186" y="109"/>
                  </a:lnTo>
                  <a:lnTo>
                    <a:pt x="186" y="109"/>
                  </a:lnTo>
                  <a:lnTo>
                    <a:pt x="186" y="109"/>
                  </a:lnTo>
                  <a:lnTo>
                    <a:pt x="186" y="108"/>
                  </a:lnTo>
                  <a:lnTo>
                    <a:pt x="186" y="107"/>
                  </a:lnTo>
                  <a:lnTo>
                    <a:pt x="184" y="104"/>
                  </a:lnTo>
                  <a:lnTo>
                    <a:pt x="181" y="103"/>
                  </a:lnTo>
                  <a:lnTo>
                    <a:pt x="175" y="102"/>
                  </a:lnTo>
                  <a:lnTo>
                    <a:pt x="167" y="104"/>
                  </a:lnTo>
                  <a:lnTo>
                    <a:pt x="156" y="109"/>
                  </a:lnTo>
                  <a:lnTo>
                    <a:pt x="141" y="118"/>
                  </a:lnTo>
                  <a:lnTo>
                    <a:pt x="141" y="118"/>
                  </a:lnTo>
                  <a:lnTo>
                    <a:pt x="126" y="125"/>
                  </a:lnTo>
                  <a:lnTo>
                    <a:pt x="114" y="124"/>
                  </a:lnTo>
                  <a:lnTo>
                    <a:pt x="107" y="118"/>
                  </a:lnTo>
                  <a:lnTo>
                    <a:pt x="102" y="108"/>
                  </a:lnTo>
                  <a:lnTo>
                    <a:pt x="100" y="97"/>
                  </a:lnTo>
                  <a:lnTo>
                    <a:pt x="99" y="87"/>
                  </a:lnTo>
                  <a:lnTo>
                    <a:pt x="99" y="80"/>
                  </a:lnTo>
                  <a:lnTo>
                    <a:pt x="99" y="76"/>
                  </a:lnTo>
                  <a:lnTo>
                    <a:pt x="99" y="76"/>
                  </a:lnTo>
                  <a:lnTo>
                    <a:pt x="97" y="74"/>
                  </a:lnTo>
                  <a:lnTo>
                    <a:pt x="92" y="68"/>
                  </a:lnTo>
                  <a:lnTo>
                    <a:pt x="85" y="60"/>
                  </a:lnTo>
                  <a:lnTo>
                    <a:pt x="78" y="51"/>
                  </a:lnTo>
                  <a:lnTo>
                    <a:pt x="72" y="42"/>
                  </a:lnTo>
                  <a:lnTo>
                    <a:pt x="70" y="34"/>
                  </a:lnTo>
                  <a:lnTo>
                    <a:pt x="72" y="28"/>
                  </a:lnTo>
                  <a:lnTo>
                    <a:pt x="79" y="25"/>
                  </a:lnTo>
                  <a:lnTo>
                    <a:pt x="79" y="25"/>
                  </a:lnTo>
                  <a:lnTo>
                    <a:pt x="86" y="24"/>
                  </a:lnTo>
                  <a:lnTo>
                    <a:pt x="86" y="22"/>
                  </a:lnTo>
                  <a:lnTo>
                    <a:pt x="80" y="17"/>
                  </a:lnTo>
                  <a:lnTo>
                    <a:pt x="71" y="13"/>
                  </a:lnTo>
                  <a:lnTo>
                    <a:pt x="62" y="8"/>
                  </a:lnTo>
                  <a:lnTo>
                    <a:pt x="53" y="3"/>
                  </a:lnTo>
                  <a:lnTo>
                    <a:pt x="44" y="1"/>
                  </a:lnTo>
                  <a:lnTo>
                    <a:pt x="42" y="0"/>
                  </a:lnTo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76" name="Freeform 881"/>
            <p:cNvSpPr>
              <a:spLocks/>
            </p:cNvSpPr>
            <p:nvPr/>
          </p:nvSpPr>
          <p:spPr bwMode="auto">
            <a:xfrm>
              <a:off x="9433915" y="3447169"/>
              <a:ext cx="36360" cy="33700"/>
            </a:xfrm>
            <a:custGeom>
              <a:avLst/>
              <a:gdLst>
                <a:gd name="T0" fmla="*/ 101 w 101"/>
                <a:gd name="T1" fmla="*/ 83 h 95"/>
                <a:gd name="T2" fmla="*/ 100 w 101"/>
                <a:gd name="T3" fmla="*/ 82 h 95"/>
                <a:gd name="T4" fmla="*/ 98 w 101"/>
                <a:gd name="T5" fmla="*/ 79 h 95"/>
                <a:gd name="T6" fmla="*/ 94 w 101"/>
                <a:gd name="T7" fmla="*/ 76 h 95"/>
                <a:gd name="T8" fmla="*/ 91 w 101"/>
                <a:gd name="T9" fmla="*/ 71 h 95"/>
                <a:gd name="T10" fmla="*/ 86 w 101"/>
                <a:gd name="T11" fmla="*/ 66 h 95"/>
                <a:gd name="T12" fmla="*/ 82 w 101"/>
                <a:gd name="T13" fmla="*/ 61 h 95"/>
                <a:gd name="T14" fmla="*/ 80 w 101"/>
                <a:gd name="T15" fmla="*/ 54 h 95"/>
                <a:gd name="T16" fmla="*/ 79 w 101"/>
                <a:gd name="T17" fmla="*/ 48 h 95"/>
                <a:gd name="T18" fmla="*/ 78 w 101"/>
                <a:gd name="T19" fmla="*/ 41 h 95"/>
                <a:gd name="T20" fmla="*/ 75 w 101"/>
                <a:gd name="T21" fmla="*/ 33 h 95"/>
                <a:gd name="T22" fmla="*/ 71 w 101"/>
                <a:gd name="T23" fmla="*/ 25 h 95"/>
                <a:gd name="T24" fmla="*/ 65 w 101"/>
                <a:gd name="T25" fmla="*/ 15 h 95"/>
                <a:gd name="T26" fmla="*/ 59 w 101"/>
                <a:gd name="T27" fmla="*/ 8 h 95"/>
                <a:gd name="T28" fmla="*/ 53 w 101"/>
                <a:gd name="T29" fmla="*/ 3 h 95"/>
                <a:gd name="T30" fmla="*/ 46 w 101"/>
                <a:gd name="T31" fmla="*/ 0 h 95"/>
                <a:gd name="T32" fmla="*/ 41 w 101"/>
                <a:gd name="T33" fmla="*/ 0 h 95"/>
                <a:gd name="T34" fmla="*/ 35 w 101"/>
                <a:gd name="T35" fmla="*/ 4 h 95"/>
                <a:gd name="T36" fmla="*/ 28 w 101"/>
                <a:gd name="T37" fmla="*/ 7 h 95"/>
                <a:gd name="T38" fmla="*/ 22 w 101"/>
                <a:gd name="T39" fmla="*/ 13 h 95"/>
                <a:gd name="T40" fmla="*/ 16 w 101"/>
                <a:gd name="T41" fmla="*/ 18 h 95"/>
                <a:gd name="T42" fmla="*/ 11 w 101"/>
                <a:gd name="T43" fmla="*/ 24 h 95"/>
                <a:gd name="T44" fmla="*/ 6 w 101"/>
                <a:gd name="T45" fmla="*/ 27 h 95"/>
                <a:gd name="T46" fmla="*/ 4 w 101"/>
                <a:gd name="T47" fmla="*/ 31 h 95"/>
                <a:gd name="T48" fmla="*/ 2 w 101"/>
                <a:gd name="T49" fmla="*/ 32 h 95"/>
                <a:gd name="T50" fmla="*/ 0 w 101"/>
                <a:gd name="T51" fmla="*/ 64 h 95"/>
                <a:gd name="T52" fmla="*/ 0 w 101"/>
                <a:gd name="T53" fmla="*/ 65 h 95"/>
                <a:gd name="T54" fmla="*/ 1 w 101"/>
                <a:gd name="T55" fmla="*/ 70 h 95"/>
                <a:gd name="T56" fmla="*/ 2 w 101"/>
                <a:gd name="T57" fmla="*/ 75 h 95"/>
                <a:gd name="T58" fmla="*/ 6 w 101"/>
                <a:gd name="T59" fmla="*/ 82 h 95"/>
                <a:gd name="T60" fmla="*/ 11 w 101"/>
                <a:gd name="T61" fmla="*/ 87 h 95"/>
                <a:gd name="T62" fmla="*/ 19 w 101"/>
                <a:gd name="T63" fmla="*/ 92 h 95"/>
                <a:gd name="T64" fmla="*/ 29 w 101"/>
                <a:gd name="T65" fmla="*/ 95 h 95"/>
                <a:gd name="T66" fmla="*/ 44 w 101"/>
                <a:gd name="T67" fmla="*/ 95 h 95"/>
                <a:gd name="T68" fmla="*/ 59 w 101"/>
                <a:gd name="T69" fmla="*/ 93 h 95"/>
                <a:gd name="T70" fmla="*/ 72 w 101"/>
                <a:gd name="T71" fmla="*/ 91 h 95"/>
                <a:gd name="T72" fmla="*/ 82 w 101"/>
                <a:gd name="T73" fmla="*/ 88 h 95"/>
                <a:gd name="T74" fmla="*/ 91 w 101"/>
                <a:gd name="T75" fmla="*/ 85 h 95"/>
                <a:gd name="T76" fmla="*/ 95 w 101"/>
                <a:gd name="T77" fmla="*/ 83 h 95"/>
                <a:gd name="T78" fmla="*/ 100 w 101"/>
                <a:gd name="T79" fmla="*/ 82 h 95"/>
                <a:gd name="T80" fmla="*/ 101 w 101"/>
                <a:gd name="T81" fmla="*/ 82 h 95"/>
                <a:gd name="T82" fmla="*/ 101 w 101"/>
                <a:gd name="T83" fmla="*/ 83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01" h="95">
                  <a:moveTo>
                    <a:pt x="101" y="83"/>
                  </a:moveTo>
                  <a:lnTo>
                    <a:pt x="100" y="82"/>
                  </a:lnTo>
                  <a:lnTo>
                    <a:pt x="98" y="79"/>
                  </a:lnTo>
                  <a:lnTo>
                    <a:pt x="94" y="76"/>
                  </a:lnTo>
                  <a:lnTo>
                    <a:pt x="91" y="71"/>
                  </a:lnTo>
                  <a:lnTo>
                    <a:pt x="86" y="66"/>
                  </a:lnTo>
                  <a:lnTo>
                    <a:pt x="82" y="61"/>
                  </a:lnTo>
                  <a:lnTo>
                    <a:pt x="80" y="54"/>
                  </a:lnTo>
                  <a:lnTo>
                    <a:pt x="79" y="48"/>
                  </a:lnTo>
                  <a:lnTo>
                    <a:pt x="78" y="41"/>
                  </a:lnTo>
                  <a:lnTo>
                    <a:pt x="75" y="33"/>
                  </a:lnTo>
                  <a:lnTo>
                    <a:pt x="71" y="25"/>
                  </a:lnTo>
                  <a:lnTo>
                    <a:pt x="65" y="15"/>
                  </a:lnTo>
                  <a:lnTo>
                    <a:pt x="59" y="8"/>
                  </a:lnTo>
                  <a:lnTo>
                    <a:pt x="53" y="3"/>
                  </a:lnTo>
                  <a:lnTo>
                    <a:pt x="46" y="0"/>
                  </a:lnTo>
                  <a:lnTo>
                    <a:pt x="41" y="0"/>
                  </a:lnTo>
                  <a:lnTo>
                    <a:pt x="35" y="4"/>
                  </a:lnTo>
                  <a:lnTo>
                    <a:pt x="28" y="7"/>
                  </a:lnTo>
                  <a:lnTo>
                    <a:pt x="22" y="13"/>
                  </a:lnTo>
                  <a:lnTo>
                    <a:pt x="16" y="18"/>
                  </a:lnTo>
                  <a:lnTo>
                    <a:pt x="11" y="24"/>
                  </a:lnTo>
                  <a:lnTo>
                    <a:pt x="6" y="27"/>
                  </a:lnTo>
                  <a:lnTo>
                    <a:pt x="4" y="31"/>
                  </a:lnTo>
                  <a:lnTo>
                    <a:pt x="2" y="32"/>
                  </a:lnTo>
                  <a:lnTo>
                    <a:pt x="0" y="64"/>
                  </a:lnTo>
                  <a:lnTo>
                    <a:pt x="0" y="65"/>
                  </a:lnTo>
                  <a:lnTo>
                    <a:pt x="1" y="70"/>
                  </a:lnTo>
                  <a:lnTo>
                    <a:pt x="2" y="75"/>
                  </a:lnTo>
                  <a:lnTo>
                    <a:pt x="6" y="82"/>
                  </a:lnTo>
                  <a:lnTo>
                    <a:pt x="11" y="87"/>
                  </a:lnTo>
                  <a:lnTo>
                    <a:pt x="19" y="92"/>
                  </a:lnTo>
                  <a:lnTo>
                    <a:pt x="29" y="95"/>
                  </a:lnTo>
                  <a:lnTo>
                    <a:pt x="44" y="95"/>
                  </a:lnTo>
                  <a:lnTo>
                    <a:pt x="59" y="93"/>
                  </a:lnTo>
                  <a:lnTo>
                    <a:pt x="72" y="91"/>
                  </a:lnTo>
                  <a:lnTo>
                    <a:pt x="82" y="88"/>
                  </a:lnTo>
                  <a:lnTo>
                    <a:pt x="91" y="85"/>
                  </a:lnTo>
                  <a:lnTo>
                    <a:pt x="95" y="83"/>
                  </a:lnTo>
                  <a:lnTo>
                    <a:pt x="100" y="82"/>
                  </a:lnTo>
                  <a:lnTo>
                    <a:pt x="101" y="82"/>
                  </a:lnTo>
                  <a:lnTo>
                    <a:pt x="101" y="83"/>
                  </a:ln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77" name="Freeform 882"/>
            <p:cNvSpPr>
              <a:spLocks/>
            </p:cNvSpPr>
            <p:nvPr/>
          </p:nvSpPr>
          <p:spPr bwMode="auto">
            <a:xfrm>
              <a:off x="9433915" y="3447169"/>
              <a:ext cx="36360" cy="33700"/>
            </a:xfrm>
            <a:custGeom>
              <a:avLst/>
              <a:gdLst>
                <a:gd name="T0" fmla="*/ 101 w 101"/>
                <a:gd name="T1" fmla="*/ 83 h 95"/>
                <a:gd name="T2" fmla="*/ 101 w 101"/>
                <a:gd name="T3" fmla="*/ 83 h 95"/>
                <a:gd name="T4" fmla="*/ 100 w 101"/>
                <a:gd name="T5" fmla="*/ 82 h 95"/>
                <a:gd name="T6" fmla="*/ 98 w 101"/>
                <a:gd name="T7" fmla="*/ 79 h 95"/>
                <a:gd name="T8" fmla="*/ 94 w 101"/>
                <a:gd name="T9" fmla="*/ 76 h 95"/>
                <a:gd name="T10" fmla="*/ 91 w 101"/>
                <a:gd name="T11" fmla="*/ 71 h 95"/>
                <a:gd name="T12" fmla="*/ 86 w 101"/>
                <a:gd name="T13" fmla="*/ 66 h 95"/>
                <a:gd name="T14" fmla="*/ 82 w 101"/>
                <a:gd name="T15" fmla="*/ 61 h 95"/>
                <a:gd name="T16" fmla="*/ 80 w 101"/>
                <a:gd name="T17" fmla="*/ 54 h 95"/>
                <a:gd name="T18" fmla="*/ 79 w 101"/>
                <a:gd name="T19" fmla="*/ 48 h 95"/>
                <a:gd name="T20" fmla="*/ 79 w 101"/>
                <a:gd name="T21" fmla="*/ 48 h 95"/>
                <a:gd name="T22" fmla="*/ 78 w 101"/>
                <a:gd name="T23" fmla="*/ 41 h 95"/>
                <a:gd name="T24" fmla="*/ 75 w 101"/>
                <a:gd name="T25" fmla="*/ 33 h 95"/>
                <a:gd name="T26" fmla="*/ 71 w 101"/>
                <a:gd name="T27" fmla="*/ 25 h 95"/>
                <a:gd name="T28" fmla="*/ 65 w 101"/>
                <a:gd name="T29" fmla="*/ 15 h 95"/>
                <a:gd name="T30" fmla="*/ 59 w 101"/>
                <a:gd name="T31" fmla="*/ 8 h 95"/>
                <a:gd name="T32" fmla="*/ 53 w 101"/>
                <a:gd name="T33" fmla="*/ 3 h 95"/>
                <a:gd name="T34" fmla="*/ 46 w 101"/>
                <a:gd name="T35" fmla="*/ 0 h 95"/>
                <a:gd name="T36" fmla="*/ 41 w 101"/>
                <a:gd name="T37" fmla="*/ 0 h 95"/>
                <a:gd name="T38" fmla="*/ 41 w 101"/>
                <a:gd name="T39" fmla="*/ 0 h 95"/>
                <a:gd name="T40" fmla="*/ 35 w 101"/>
                <a:gd name="T41" fmla="*/ 4 h 95"/>
                <a:gd name="T42" fmla="*/ 28 w 101"/>
                <a:gd name="T43" fmla="*/ 7 h 95"/>
                <a:gd name="T44" fmla="*/ 22 w 101"/>
                <a:gd name="T45" fmla="*/ 13 h 95"/>
                <a:gd name="T46" fmla="*/ 16 w 101"/>
                <a:gd name="T47" fmla="*/ 18 h 95"/>
                <a:gd name="T48" fmla="*/ 11 w 101"/>
                <a:gd name="T49" fmla="*/ 24 h 95"/>
                <a:gd name="T50" fmla="*/ 6 w 101"/>
                <a:gd name="T51" fmla="*/ 27 h 95"/>
                <a:gd name="T52" fmla="*/ 4 w 101"/>
                <a:gd name="T53" fmla="*/ 31 h 95"/>
                <a:gd name="T54" fmla="*/ 2 w 101"/>
                <a:gd name="T55" fmla="*/ 32 h 95"/>
                <a:gd name="T56" fmla="*/ 0 w 101"/>
                <a:gd name="T57" fmla="*/ 64 h 95"/>
                <a:gd name="T58" fmla="*/ 0 w 101"/>
                <a:gd name="T59" fmla="*/ 64 h 95"/>
                <a:gd name="T60" fmla="*/ 0 w 101"/>
                <a:gd name="T61" fmla="*/ 65 h 95"/>
                <a:gd name="T62" fmla="*/ 1 w 101"/>
                <a:gd name="T63" fmla="*/ 70 h 95"/>
                <a:gd name="T64" fmla="*/ 2 w 101"/>
                <a:gd name="T65" fmla="*/ 75 h 95"/>
                <a:gd name="T66" fmla="*/ 6 w 101"/>
                <a:gd name="T67" fmla="*/ 82 h 95"/>
                <a:gd name="T68" fmla="*/ 11 w 101"/>
                <a:gd name="T69" fmla="*/ 87 h 95"/>
                <a:gd name="T70" fmla="*/ 19 w 101"/>
                <a:gd name="T71" fmla="*/ 92 h 95"/>
                <a:gd name="T72" fmla="*/ 29 w 101"/>
                <a:gd name="T73" fmla="*/ 95 h 95"/>
                <a:gd name="T74" fmla="*/ 44 w 101"/>
                <a:gd name="T75" fmla="*/ 95 h 95"/>
                <a:gd name="T76" fmla="*/ 44 w 101"/>
                <a:gd name="T77" fmla="*/ 95 h 95"/>
                <a:gd name="T78" fmla="*/ 59 w 101"/>
                <a:gd name="T79" fmla="*/ 93 h 95"/>
                <a:gd name="T80" fmla="*/ 72 w 101"/>
                <a:gd name="T81" fmla="*/ 91 h 95"/>
                <a:gd name="T82" fmla="*/ 82 w 101"/>
                <a:gd name="T83" fmla="*/ 88 h 95"/>
                <a:gd name="T84" fmla="*/ 91 w 101"/>
                <a:gd name="T85" fmla="*/ 85 h 95"/>
                <a:gd name="T86" fmla="*/ 95 w 101"/>
                <a:gd name="T87" fmla="*/ 83 h 95"/>
                <a:gd name="T88" fmla="*/ 100 w 101"/>
                <a:gd name="T89" fmla="*/ 82 h 95"/>
                <a:gd name="T90" fmla="*/ 101 w 101"/>
                <a:gd name="T91" fmla="*/ 82 h 95"/>
                <a:gd name="T92" fmla="*/ 101 w 101"/>
                <a:gd name="T93" fmla="*/ 83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01" h="95">
                  <a:moveTo>
                    <a:pt x="101" y="83"/>
                  </a:moveTo>
                  <a:lnTo>
                    <a:pt x="101" y="83"/>
                  </a:lnTo>
                  <a:lnTo>
                    <a:pt x="100" y="82"/>
                  </a:lnTo>
                  <a:lnTo>
                    <a:pt x="98" y="79"/>
                  </a:lnTo>
                  <a:lnTo>
                    <a:pt x="94" y="76"/>
                  </a:lnTo>
                  <a:lnTo>
                    <a:pt x="91" y="71"/>
                  </a:lnTo>
                  <a:lnTo>
                    <a:pt x="86" y="66"/>
                  </a:lnTo>
                  <a:lnTo>
                    <a:pt x="82" y="61"/>
                  </a:lnTo>
                  <a:lnTo>
                    <a:pt x="80" y="54"/>
                  </a:lnTo>
                  <a:lnTo>
                    <a:pt x="79" y="48"/>
                  </a:lnTo>
                  <a:lnTo>
                    <a:pt x="79" y="48"/>
                  </a:lnTo>
                  <a:lnTo>
                    <a:pt x="78" y="41"/>
                  </a:lnTo>
                  <a:lnTo>
                    <a:pt x="75" y="33"/>
                  </a:lnTo>
                  <a:lnTo>
                    <a:pt x="71" y="25"/>
                  </a:lnTo>
                  <a:lnTo>
                    <a:pt x="65" y="15"/>
                  </a:lnTo>
                  <a:lnTo>
                    <a:pt x="59" y="8"/>
                  </a:lnTo>
                  <a:lnTo>
                    <a:pt x="53" y="3"/>
                  </a:lnTo>
                  <a:lnTo>
                    <a:pt x="46" y="0"/>
                  </a:lnTo>
                  <a:lnTo>
                    <a:pt x="41" y="0"/>
                  </a:lnTo>
                  <a:lnTo>
                    <a:pt x="41" y="0"/>
                  </a:lnTo>
                  <a:lnTo>
                    <a:pt x="35" y="4"/>
                  </a:lnTo>
                  <a:lnTo>
                    <a:pt x="28" y="7"/>
                  </a:lnTo>
                  <a:lnTo>
                    <a:pt x="22" y="13"/>
                  </a:lnTo>
                  <a:lnTo>
                    <a:pt x="16" y="18"/>
                  </a:lnTo>
                  <a:lnTo>
                    <a:pt x="11" y="24"/>
                  </a:lnTo>
                  <a:lnTo>
                    <a:pt x="6" y="27"/>
                  </a:lnTo>
                  <a:lnTo>
                    <a:pt x="4" y="31"/>
                  </a:lnTo>
                  <a:lnTo>
                    <a:pt x="2" y="32"/>
                  </a:lnTo>
                  <a:lnTo>
                    <a:pt x="0" y="64"/>
                  </a:lnTo>
                  <a:lnTo>
                    <a:pt x="0" y="64"/>
                  </a:lnTo>
                  <a:lnTo>
                    <a:pt x="0" y="65"/>
                  </a:lnTo>
                  <a:lnTo>
                    <a:pt x="1" y="70"/>
                  </a:lnTo>
                  <a:lnTo>
                    <a:pt x="2" y="75"/>
                  </a:lnTo>
                  <a:lnTo>
                    <a:pt x="6" y="82"/>
                  </a:lnTo>
                  <a:lnTo>
                    <a:pt x="11" y="87"/>
                  </a:lnTo>
                  <a:lnTo>
                    <a:pt x="19" y="92"/>
                  </a:lnTo>
                  <a:lnTo>
                    <a:pt x="29" y="95"/>
                  </a:lnTo>
                  <a:lnTo>
                    <a:pt x="44" y="95"/>
                  </a:lnTo>
                  <a:lnTo>
                    <a:pt x="44" y="95"/>
                  </a:lnTo>
                  <a:lnTo>
                    <a:pt x="59" y="93"/>
                  </a:lnTo>
                  <a:lnTo>
                    <a:pt x="72" y="91"/>
                  </a:lnTo>
                  <a:lnTo>
                    <a:pt x="82" y="88"/>
                  </a:lnTo>
                  <a:lnTo>
                    <a:pt x="91" y="85"/>
                  </a:lnTo>
                  <a:lnTo>
                    <a:pt x="95" y="83"/>
                  </a:lnTo>
                  <a:lnTo>
                    <a:pt x="100" y="82"/>
                  </a:lnTo>
                  <a:lnTo>
                    <a:pt x="101" y="82"/>
                  </a:lnTo>
                  <a:lnTo>
                    <a:pt x="101" y="83"/>
                  </a:lnTo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78" name="Freeform 883"/>
            <p:cNvSpPr>
              <a:spLocks/>
            </p:cNvSpPr>
            <p:nvPr/>
          </p:nvSpPr>
          <p:spPr bwMode="auto">
            <a:xfrm>
              <a:off x="9526834" y="3480870"/>
              <a:ext cx="16160" cy="11233"/>
            </a:xfrm>
            <a:custGeom>
              <a:avLst/>
              <a:gdLst>
                <a:gd name="T0" fmla="*/ 34 w 46"/>
                <a:gd name="T1" fmla="*/ 0 h 43"/>
                <a:gd name="T2" fmla="*/ 12 w 46"/>
                <a:gd name="T3" fmla="*/ 23 h 43"/>
                <a:gd name="T4" fmla="*/ 11 w 46"/>
                <a:gd name="T5" fmla="*/ 24 h 43"/>
                <a:gd name="T6" fmla="*/ 8 w 46"/>
                <a:gd name="T7" fmla="*/ 27 h 43"/>
                <a:gd name="T8" fmla="*/ 4 w 46"/>
                <a:gd name="T9" fmla="*/ 30 h 43"/>
                <a:gd name="T10" fmla="*/ 1 w 46"/>
                <a:gd name="T11" fmla="*/ 35 h 43"/>
                <a:gd name="T12" fmla="*/ 0 w 46"/>
                <a:gd name="T13" fmla="*/ 38 h 43"/>
                <a:gd name="T14" fmla="*/ 1 w 46"/>
                <a:gd name="T15" fmla="*/ 42 h 43"/>
                <a:gd name="T16" fmla="*/ 6 w 46"/>
                <a:gd name="T17" fmla="*/ 43 h 43"/>
                <a:gd name="T18" fmla="*/ 18 w 46"/>
                <a:gd name="T19" fmla="*/ 42 h 43"/>
                <a:gd name="T20" fmla="*/ 30 w 46"/>
                <a:gd name="T21" fmla="*/ 38 h 43"/>
                <a:gd name="T22" fmla="*/ 38 w 46"/>
                <a:gd name="T23" fmla="*/ 35 h 43"/>
                <a:gd name="T24" fmla="*/ 42 w 46"/>
                <a:gd name="T25" fmla="*/ 30 h 43"/>
                <a:gd name="T26" fmla="*/ 45 w 46"/>
                <a:gd name="T27" fmla="*/ 25 h 43"/>
                <a:gd name="T28" fmla="*/ 46 w 46"/>
                <a:gd name="T29" fmla="*/ 21 h 43"/>
                <a:gd name="T30" fmla="*/ 45 w 46"/>
                <a:gd name="T31" fmla="*/ 16 h 43"/>
                <a:gd name="T32" fmla="*/ 44 w 46"/>
                <a:gd name="T33" fmla="*/ 14 h 43"/>
                <a:gd name="T34" fmla="*/ 44 w 46"/>
                <a:gd name="T35" fmla="*/ 13 h 43"/>
                <a:gd name="T36" fmla="*/ 34 w 46"/>
                <a:gd name="T37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6" h="43">
                  <a:moveTo>
                    <a:pt x="34" y="0"/>
                  </a:moveTo>
                  <a:lnTo>
                    <a:pt x="12" y="23"/>
                  </a:lnTo>
                  <a:lnTo>
                    <a:pt x="11" y="24"/>
                  </a:lnTo>
                  <a:lnTo>
                    <a:pt x="8" y="27"/>
                  </a:lnTo>
                  <a:lnTo>
                    <a:pt x="4" y="30"/>
                  </a:lnTo>
                  <a:lnTo>
                    <a:pt x="1" y="35"/>
                  </a:lnTo>
                  <a:lnTo>
                    <a:pt x="0" y="38"/>
                  </a:lnTo>
                  <a:lnTo>
                    <a:pt x="1" y="42"/>
                  </a:lnTo>
                  <a:lnTo>
                    <a:pt x="6" y="43"/>
                  </a:lnTo>
                  <a:lnTo>
                    <a:pt x="18" y="42"/>
                  </a:lnTo>
                  <a:lnTo>
                    <a:pt x="30" y="38"/>
                  </a:lnTo>
                  <a:lnTo>
                    <a:pt x="38" y="35"/>
                  </a:lnTo>
                  <a:lnTo>
                    <a:pt x="42" y="30"/>
                  </a:lnTo>
                  <a:lnTo>
                    <a:pt x="45" y="25"/>
                  </a:lnTo>
                  <a:lnTo>
                    <a:pt x="46" y="21"/>
                  </a:lnTo>
                  <a:lnTo>
                    <a:pt x="45" y="16"/>
                  </a:lnTo>
                  <a:lnTo>
                    <a:pt x="44" y="14"/>
                  </a:lnTo>
                  <a:lnTo>
                    <a:pt x="44" y="13"/>
                  </a:lnTo>
                  <a:lnTo>
                    <a:pt x="34" y="0"/>
                  </a:ln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79" name="Freeform 884"/>
            <p:cNvSpPr>
              <a:spLocks/>
            </p:cNvSpPr>
            <p:nvPr/>
          </p:nvSpPr>
          <p:spPr bwMode="auto">
            <a:xfrm>
              <a:off x="9526834" y="3480870"/>
              <a:ext cx="16160" cy="11233"/>
            </a:xfrm>
            <a:custGeom>
              <a:avLst/>
              <a:gdLst>
                <a:gd name="T0" fmla="*/ 34 w 46"/>
                <a:gd name="T1" fmla="*/ 0 h 43"/>
                <a:gd name="T2" fmla="*/ 12 w 46"/>
                <a:gd name="T3" fmla="*/ 23 h 43"/>
                <a:gd name="T4" fmla="*/ 12 w 46"/>
                <a:gd name="T5" fmla="*/ 23 h 43"/>
                <a:gd name="T6" fmla="*/ 11 w 46"/>
                <a:gd name="T7" fmla="*/ 24 h 43"/>
                <a:gd name="T8" fmla="*/ 8 w 46"/>
                <a:gd name="T9" fmla="*/ 27 h 43"/>
                <a:gd name="T10" fmla="*/ 4 w 46"/>
                <a:gd name="T11" fmla="*/ 30 h 43"/>
                <a:gd name="T12" fmla="*/ 1 w 46"/>
                <a:gd name="T13" fmla="*/ 35 h 43"/>
                <a:gd name="T14" fmla="*/ 0 w 46"/>
                <a:gd name="T15" fmla="*/ 38 h 43"/>
                <a:gd name="T16" fmla="*/ 1 w 46"/>
                <a:gd name="T17" fmla="*/ 42 h 43"/>
                <a:gd name="T18" fmla="*/ 6 w 46"/>
                <a:gd name="T19" fmla="*/ 43 h 43"/>
                <a:gd name="T20" fmla="*/ 18 w 46"/>
                <a:gd name="T21" fmla="*/ 42 h 43"/>
                <a:gd name="T22" fmla="*/ 18 w 46"/>
                <a:gd name="T23" fmla="*/ 42 h 43"/>
                <a:gd name="T24" fmla="*/ 30 w 46"/>
                <a:gd name="T25" fmla="*/ 38 h 43"/>
                <a:gd name="T26" fmla="*/ 38 w 46"/>
                <a:gd name="T27" fmla="*/ 35 h 43"/>
                <a:gd name="T28" fmla="*/ 42 w 46"/>
                <a:gd name="T29" fmla="*/ 30 h 43"/>
                <a:gd name="T30" fmla="*/ 45 w 46"/>
                <a:gd name="T31" fmla="*/ 25 h 43"/>
                <a:gd name="T32" fmla="*/ 46 w 46"/>
                <a:gd name="T33" fmla="*/ 21 h 43"/>
                <a:gd name="T34" fmla="*/ 45 w 46"/>
                <a:gd name="T35" fmla="*/ 16 h 43"/>
                <a:gd name="T36" fmla="*/ 44 w 46"/>
                <a:gd name="T37" fmla="*/ 14 h 43"/>
                <a:gd name="T38" fmla="*/ 44 w 46"/>
                <a:gd name="T39" fmla="*/ 13 h 43"/>
                <a:gd name="T40" fmla="*/ 34 w 46"/>
                <a:gd name="T41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6" h="43">
                  <a:moveTo>
                    <a:pt x="34" y="0"/>
                  </a:moveTo>
                  <a:lnTo>
                    <a:pt x="12" y="23"/>
                  </a:lnTo>
                  <a:lnTo>
                    <a:pt x="12" y="23"/>
                  </a:lnTo>
                  <a:lnTo>
                    <a:pt x="11" y="24"/>
                  </a:lnTo>
                  <a:lnTo>
                    <a:pt x="8" y="27"/>
                  </a:lnTo>
                  <a:lnTo>
                    <a:pt x="4" y="30"/>
                  </a:lnTo>
                  <a:lnTo>
                    <a:pt x="1" y="35"/>
                  </a:lnTo>
                  <a:lnTo>
                    <a:pt x="0" y="38"/>
                  </a:lnTo>
                  <a:lnTo>
                    <a:pt x="1" y="42"/>
                  </a:lnTo>
                  <a:lnTo>
                    <a:pt x="6" y="43"/>
                  </a:lnTo>
                  <a:lnTo>
                    <a:pt x="18" y="42"/>
                  </a:lnTo>
                  <a:lnTo>
                    <a:pt x="18" y="42"/>
                  </a:lnTo>
                  <a:lnTo>
                    <a:pt x="30" y="38"/>
                  </a:lnTo>
                  <a:lnTo>
                    <a:pt x="38" y="35"/>
                  </a:lnTo>
                  <a:lnTo>
                    <a:pt x="42" y="30"/>
                  </a:lnTo>
                  <a:lnTo>
                    <a:pt x="45" y="25"/>
                  </a:lnTo>
                  <a:lnTo>
                    <a:pt x="46" y="21"/>
                  </a:lnTo>
                  <a:lnTo>
                    <a:pt x="45" y="16"/>
                  </a:lnTo>
                  <a:lnTo>
                    <a:pt x="44" y="14"/>
                  </a:lnTo>
                  <a:lnTo>
                    <a:pt x="44" y="13"/>
                  </a:lnTo>
                  <a:lnTo>
                    <a:pt x="34" y="0"/>
                  </a:lnTo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80" name="Freeform 885"/>
            <p:cNvSpPr>
              <a:spLocks/>
            </p:cNvSpPr>
            <p:nvPr/>
          </p:nvSpPr>
          <p:spPr bwMode="auto">
            <a:xfrm>
              <a:off x="9518754" y="3469636"/>
              <a:ext cx="8080" cy="7489"/>
            </a:xfrm>
            <a:custGeom>
              <a:avLst/>
              <a:gdLst>
                <a:gd name="T0" fmla="*/ 15 w 29"/>
                <a:gd name="T1" fmla="*/ 28 h 28"/>
                <a:gd name="T2" fmla="*/ 10 w 29"/>
                <a:gd name="T3" fmla="*/ 26 h 28"/>
                <a:gd name="T4" fmla="*/ 3 w 29"/>
                <a:gd name="T5" fmla="*/ 20 h 28"/>
                <a:gd name="T6" fmla="*/ 0 w 29"/>
                <a:gd name="T7" fmla="*/ 12 h 28"/>
                <a:gd name="T8" fmla="*/ 8 w 29"/>
                <a:gd name="T9" fmla="*/ 3 h 28"/>
                <a:gd name="T10" fmla="*/ 16 w 29"/>
                <a:gd name="T11" fmla="*/ 0 h 28"/>
                <a:gd name="T12" fmla="*/ 22 w 29"/>
                <a:gd name="T13" fmla="*/ 0 h 28"/>
                <a:gd name="T14" fmla="*/ 26 w 29"/>
                <a:gd name="T15" fmla="*/ 4 h 28"/>
                <a:gd name="T16" fmla="*/ 29 w 29"/>
                <a:gd name="T17" fmla="*/ 10 h 28"/>
                <a:gd name="T18" fmla="*/ 29 w 29"/>
                <a:gd name="T19" fmla="*/ 15 h 28"/>
                <a:gd name="T20" fmla="*/ 26 w 29"/>
                <a:gd name="T21" fmla="*/ 21 h 28"/>
                <a:gd name="T22" fmla="*/ 22 w 29"/>
                <a:gd name="T23" fmla="*/ 26 h 28"/>
                <a:gd name="T24" fmla="*/ 15 w 29"/>
                <a:gd name="T25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9" h="28">
                  <a:moveTo>
                    <a:pt x="15" y="28"/>
                  </a:moveTo>
                  <a:lnTo>
                    <a:pt x="10" y="26"/>
                  </a:lnTo>
                  <a:lnTo>
                    <a:pt x="3" y="20"/>
                  </a:lnTo>
                  <a:lnTo>
                    <a:pt x="0" y="12"/>
                  </a:lnTo>
                  <a:lnTo>
                    <a:pt x="8" y="3"/>
                  </a:lnTo>
                  <a:lnTo>
                    <a:pt x="16" y="0"/>
                  </a:lnTo>
                  <a:lnTo>
                    <a:pt x="22" y="0"/>
                  </a:lnTo>
                  <a:lnTo>
                    <a:pt x="26" y="4"/>
                  </a:lnTo>
                  <a:lnTo>
                    <a:pt x="29" y="10"/>
                  </a:lnTo>
                  <a:lnTo>
                    <a:pt x="29" y="15"/>
                  </a:lnTo>
                  <a:lnTo>
                    <a:pt x="26" y="21"/>
                  </a:lnTo>
                  <a:lnTo>
                    <a:pt x="22" y="26"/>
                  </a:lnTo>
                  <a:lnTo>
                    <a:pt x="15" y="28"/>
                  </a:ln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81" name="Freeform 886"/>
            <p:cNvSpPr>
              <a:spLocks/>
            </p:cNvSpPr>
            <p:nvPr/>
          </p:nvSpPr>
          <p:spPr bwMode="auto">
            <a:xfrm>
              <a:off x="9518754" y="3469636"/>
              <a:ext cx="8080" cy="7489"/>
            </a:xfrm>
            <a:custGeom>
              <a:avLst/>
              <a:gdLst>
                <a:gd name="T0" fmla="*/ 15 w 29"/>
                <a:gd name="T1" fmla="*/ 28 h 28"/>
                <a:gd name="T2" fmla="*/ 15 w 29"/>
                <a:gd name="T3" fmla="*/ 28 h 28"/>
                <a:gd name="T4" fmla="*/ 10 w 29"/>
                <a:gd name="T5" fmla="*/ 26 h 28"/>
                <a:gd name="T6" fmla="*/ 3 w 29"/>
                <a:gd name="T7" fmla="*/ 20 h 28"/>
                <a:gd name="T8" fmla="*/ 0 w 29"/>
                <a:gd name="T9" fmla="*/ 12 h 28"/>
                <a:gd name="T10" fmla="*/ 8 w 29"/>
                <a:gd name="T11" fmla="*/ 3 h 28"/>
                <a:gd name="T12" fmla="*/ 8 w 29"/>
                <a:gd name="T13" fmla="*/ 3 h 28"/>
                <a:gd name="T14" fmla="*/ 16 w 29"/>
                <a:gd name="T15" fmla="*/ 0 h 28"/>
                <a:gd name="T16" fmla="*/ 22 w 29"/>
                <a:gd name="T17" fmla="*/ 0 h 28"/>
                <a:gd name="T18" fmla="*/ 26 w 29"/>
                <a:gd name="T19" fmla="*/ 4 h 28"/>
                <a:gd name="T20" fmla="*/ 29 w 29"/>
                <a:gd name="T21" fmla="*/ 10 h 28"/>
                <a:gd name="T22" fmla="*/ 29 w 29"/>
                <a:gd name="T23" fmla="*/ 15 h 28"/>
                <a:gd name="T24" fmla="*/ 26 w 29"/>
                <a:gd name="T25" fmla="*/ 21 h 28"/>
                <a:gd name="T26" fmla="*/ 22 w 29"/>
                <a:gd name="T27" fmla="*/ 26 h 28"/>
                <a:gd name="T28" fmla="*/ 15 w 29"/>
                <a:gd name="T29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9" h="28">
                  <a:moveTo>
                    <a:pt x="15" y="28"/>
                  </a:moveTo>
                  <a:lnTo>
                    <a:pt x="15" y="28"/>
                  </a:lnTo>
                  <a:lnTo>
                    <a:pt x="10" y="26"/>
                  </a:lnTo>
                  <a:lnTo>
                    <a:pt x="3" y="20"/>
                  </a:lnTo>
                  <a:lnTo>
                    <a:pt x="0" y="12"/>
                  </a:lnTo>
                  <a:lnTo>
                    <a:pt x="8" y="3"/>
                  </a:lnTo>
                  <a:lnTo>
                    <a:pt x="8" y="3"/>
                  </a:lnTo>
                  <a:lnTo>
                    <a:pt x="16" y="0"/>
                  </a:lnTo>
                  <a:lnTo>
                    <a:pt x="22" y="0"/>
                  </a:lnTo>
                  <a:lnTo>
                    <a:pt x="26" y="4"/>
                  </a:lnTo>
                  <a:lnTo>
                    <a:pt x="29" y="10"/>
                  </a:lnTo>
                  <a:lnTo>
                    <a:pt x="29" y="15"/>
                  </a:lnTo>
                  <a:lnTo>
                    <a:pt x="26" y="21"/>
                  </a:lnTo>
                  <a:lnTo>
                    <a:pt x="22" y="26"/>
                  </a:lnTo>
                  <a:lnTo>
                    <a:pt x="15" y="28"/>
                  </a:lnTo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82" name="Freeform 887"/>
            <p:cNvSpPr>
              <a:spLocks/>
            </p:cNvSpPr>
            <p:nvPr/>
          </p:nvSpPr>
          <p:spPr bwMode="auto">
            <a:xfrm>
              <a:off x="9542994" y="3540782"/>
              <a:ext cx="28280" cy="11233"/>
            </a:xfrm>
            <a:custGeom>
              <a:avLst/>
              <a:gdLst>
                <a:gd name="T0" fmla="*/ 34 w 74"/>
                <a:gd name="T1" fmla="*/ 2 h 39"/>
                <a:gd name="T2" fmla="*/ 35 w 74"/>
                <a:gd name="T3" fmla="*/ 2 h 39"/>
                <a:gd name="T4" fmla="*/ 38 w 74"/>
                <a:gd name="T5" fmla="*/ 1 h 39"/>
                <a:gd name="T6" fmla="*/ 43 w 74"/>
                <a:gd name="T7" fmla="*/ 0 h 39"/>
                <a:gd name="T8" fmla="*/ 50 w 74"/>
                <a:gd name="T9" fmla="*/ 0 h 39"/>
                <a:gd name="T10" fmla="*/ 56 w 74"/>
                <a:gd name="T11" fmla="*/ 1 h 39"/>
                <a:gd name="T12" fmla="*/ 61 w 74"/>
                <a:gd name="T13" fmla="*/ 3 h 39"/>
                <a:gd name="T14" fmla="*/ 67 w 74"/>
                <a:gd name="T15" fmla="*/ 9 h 39"/>
                <a:gd name="T16" fmla="*/ 72 w 74"/>
                <a:gd name="T17" fmla="*/ 18 h 39"/>
                <a:gd name="T18" fmla="*/ 74 w 74"/>
                <a:gd name="T19" fmla="*/ 27 h 39"/>
                <a:gd name="T20" fmla="*/ 74 w 74"/>
                <a:gd name="T21" fmla="*/ 32 h 39"/>
                <a:gd name="T22" fmla="*/ 72 w 74"/>
                <a:gd name="T23" fmla="*/ 34 h 39"/>
                <a:gd name="T24" fmla="*/ 68 w 74"/>
                <a:gd name="T25" fmla="*/ 34 h 39"/>
                <a:gd name="T26" fmla="*/ 64 w 74"/>
                <a:gd name="T27" fmla="*/ 34 h 39"/>
                <a:gd name="T28" fmla="*/ 58 w 74"/>
                <a:gd name="T29" fmla="*/ 33 h 39"/>
                <a:gd name="T30" fmla="*/ 52 w 74"/>
                <a:gd name="T31" fmla="*/ 33 h 39"/>
                <a:gd name="T32" fmla="*/ 46 w 74"/>
                <a:gd name="T33" fmla="*/ 34 h 39"/>
                <a:gd name="T34" fmla="*/ 39 w 74"/>
                <a:gd name="T35" fmla="*/ 37 h 39"/>
                <a:gd name="T36" fmla="*/ 31 w 74"/>
                <a:gd name="T37" fmla="*/ 38 h 39"/>
                <a:gd name="T38" fmla="*/ 22 w 74"/>
                <a:gd name="T39" fmla="*/ 39 h 39"/>
                <a:gd name="T40" fmla="*/ 14 w 74"/>
                <a:gd name="T41" fmla="*/ 39 h 39"/>
                <a:gd name="T42" fmla="*/ 6 w 74"/>
                <a:gd name="T43" fmla="*/ 39 h 39"/>
                <a:gd name="T44" fmla="*/ 1 w 74"/>
                <a:gd name="T45" fmla="*/ 36 h 39"/>
                <a:gd name="T46" fmla="*/ 0 w 74"/>
                <a:gd name="T47" fmla="*/ 31 h 39"/>
                <a:gd name="T48" fmla="*/ 2 w 74"/>
                <a:gd name="T49" fmla="*/ 24 h 39"/>
                <a:gd name="T50" fmla="*/ 13 w 74"/>
                <a:gd name="T51" fmla="*/ 11 h 39"/>
                <a:gd name="T52" fmla="*/ 23 w 74"/>
                <a:gd name="T53" fmla="*/ 4 h 39"/>
                <a:gd name="T54" fmla="*/ 30 w 74"/>
                <a:gd name="T55" fmla="*/ 2 h 39"/>
                <a:gd name="T56" fmla="*/ 34 w 74"/>
                <a:gd name="T57" fmla="*/ 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74" h="39">
                  <a:moveTo>
                    <a:pt x="34" y="2"/>
                  </a:moveTo>
                  <a:lnTo>
                    <a:pt x="35" y="2"/>
                  </a:lnTo>
                  <a:lnTo>
                    <a:pt x="38" y="1"/>
                  </a:lnTo>
                  <a:lnTo>
                    <a:pt x="43" y="0"/>
                  </a:lnTo>
                  <a:lnTo>
                    <a:pt x="50" y="0"/>
                  </a:lnTo>
                  <a:lnTo>
                    <a:pt x="56" y="1"/>
                  </a:lnTo>
                  <a:lnTo>
                    <a:pt x="61" y="3"/>
                  </a:lnTo>
                  <a:lnTo>
                    <a:pt x="67" y="9"/>
                  </a:lnTo>
                  <a:lnTo>
                    <a:pt x="72" y="18"/>
                  </a:lnTo>
                  <a:lnTo>
                    <a:pt x="74" y="27"/>
                  </a:lnTo>
                  <a:lnTo>
                    <a:pt x="74" y="32"/>
                  </a:lnTo>
                  <a:lnTo>
                    <a:pt x="72" y="34"/>
                  </a:lnTo>
                  <a:lnTo>
                    <a:pt x="68" y="34"/>
                  </a:lnTo>
                  <a:lnTo>
                    <a:pt x="64" y="34"/>
                  </a:lnTo>
                  <a:lnTo>
                    <a:pt x="58" y="33"/>
                  </a:lnTo>
                  <a:lnTo>
                    <a:pt x="52" y="33"/>
                  </a:lnTo>
                  <a:lnTo>
                    <a:pt x="46" y="34"/>
                  </a:lnTo>
                  <a:lnTo>
                    <a:pt x="39" y="37"/>
                  </a:lnTo>
                  <a:lnTo>
                    <a:pt x="31" y="38"/>
                  </a:lnTo>
                  <a:lnTo>
                    <a:pt x="22" y="39"/>
                  </a:lnTo>
                  <a:lnTo>
                    <a:pt x="14" y="39"/>
                  </a:lnTo>
                  <a:lnTo>
                    <a:pt x="6" y="39"/>
                  </a:lnTo>
                  <a:lnTo>
                    <a:pt x="1" y="36"/>
                  </a:lnTo>
                  <a:lnTo>
                    <a:pt x="0" y="31"/>
                  </a:lnTo>
                  <a:lnTo>
                    <a:pt x="2" y="24"/>
                  </a:lnTo>
                  <a:lnTo>
                    <a:pt x="13" y="11"/>
                  </a:lnTo>
                  <a:lnTo>
                    <a:pt x="23" y="4"/>
                  </a:lnTo>
                  <a:lnTo>
                    <a:pt x="30" y="2"/>
                  </a:lnTo>
                  <a:lnTo>
                    <a:pt x="34" y="2"/>
                  </a:ln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83" name="Freeform 888"/>
            <p:cNvSpPr>
              <a:spLocks/>
            </p:cNvSpPr>
            <p:nvPr/>
          </p:nvSpPr>
          <p:spPr bwMode="auto">
            <a:xfrm>
              <a:off x="9542994" y="3540782"/>
              <a:ext cx="28280" cy="11233"/>
            </a:xfrm>
            <a:custGeom>
              <a:avLst/>
              <a:gdLst>
                <a:gd name="T0" fmla="*/ 34 w 74"/>
                <a:gd name="T1" fmla="*/ 2 h 39"/>
                <a:gd name="T2" fmla="*/ 34 w 74"/>
                <a:gd name="T3" fmla="*/ 2 h 39"/>
                <a:gd name="T4" fmla="*/ 35 w 74"/>
                <a:gd name="T5" fmla="*/ 2 h 39"/>
                <a:gd name="T6" fmla="*/ 38 w 74"/>
                <a:gd name="T7" fmla="*/ 1 h 39"/>
                <a:gd name="T8" fmla="*/ 43 w 74"/>
                <a:gd name="T9" fmla="*/ 0 h 39"/>
                <a:gd name="T10" fmla="*/ 50 w 74"/>
                <a:gd name="T11" fmla="*/ 0 h 39"/>
                <a:gd name="T12" fmla="*/ 56 w 74"/>
                <a:gd name="T13" fmla="*/ 1 h 39"/>
                <a:gd name="T14" fmla="*/ 61 w 74"/>
                <a:gd name="T15" fmla="*/ 3 h 39"/>
                <a:gd name="T16" fmla="*/ 67 w 74"/>
                <a:gd name="T17" fmla="*/ 9 h 39"/>
                <a:gd name="T18" fmla="*/ 72 w 74"/>
                <a:gd name="T19" fmla="*/ 18 h 39"/>
                <a:gd name="T20" fmla="*/ 72 w 74"/>
                <a:gd name="T21" fmla="*/ 18 h 39"/>
                <a:gd name="T22" fmla="*/ 74 w 74"/>
                <a:gd name="T23" fmla="*/ 27 h 39"/>
                <a:gd name="T24" fmla="*/ 74 w 74"/>
                <a:gd name="T25" fmla="*/ 32 h 39"/>
                <a:gd name="T26" fmla="*/ 72 w 74"/>
                <a:gd name="T27" fmla="*/ 34 h 39"/>
                <a:gd name="T28" fmla="*/ 68 w 74"/>
                <a:gd name="T29" fmla="*/ 34 h 39"/>
                <a:gd name="T30" fmla="*/ 64 w 74"/>
                <a:gd name="T31" fmla="*/ 34 h 39"/>
                <a:gd name="T32" fmla="*/ 58 w 74"/>
                <a:gd name="T33" fmla="*/ 33 h 39"/>
                <a:gd name="T34" fmla="*/ 52 w 74"/>
                <a:gd name="T35" fmla="*/ 33 h 39"/>
                <a:gd name="T36" fmla="*/ 46 w 74"/>
                <a:gd name="T37" fmla="*/ 34 h 39"/>
                <a:gd name="T38" fmla="*/ 46 w 74"/>
                <a:gd name="T39" fmla="*/ 34 h 39"/>
                <a:gd name="T40" fmla="*/ 39 w 74"/>
                <a:gd name="T41" fmla="*/ 37 h 39"/>
                <a:gd name="T42" fmla="*/ 31 w 74"/>
                <a:gd name="T43" fmla="*/ 38 h 39"/>
                <a:gd name="T44" fmla="*/ 22 w 74"/>
                <a:gd name="T45" fmla="*/ 39 h 39"/>
                <a:gd name="T46" fmla="*/ 14 w 74"/>
                <a:gd name="T47" fmla="*/ 39 h 39"/>
                <a:gd name="T48" fmla="*/ 6 w 74"/>
                <a:gd name="T49" fmla="*/ 39 h 39"/>
                <a:gd name="T50" fmla="*/ 1 w 74"/>
                <a:gd name="T51" fmla="*/ 36 h 39"/>
                <a:gd name="T52" fmla="*/ 0 w 74"/>
                <a:gd name="T53" fmla="*/ 31 h 39"/>
                <a:gd name="T54" fmla="*/ 2 w 74"/>
                <a:gd name="T55" fmla="*/ 24 h 39"/>
                <a:gd name="T56" fmla="*/ 2 w 74"/>
                <a:gd name="T57" fmla="*/ 24 h 39"/>
                <a:gd name="T58" fmla="*/ 13 w 74"/>
                <a:gd name="T59" fmla="*/ 11 h 39"/>
                <a:gd name="T60" fmla="*/ 23 w 74"/>
                <a:gd name="T61" fmla="*/ 4 h 39"/>
                <a:gd name="T62" fmla="*/ 30 w 74"/>
                <a:gd name="T63" fmla="*/ 2 h 39"/>
                <a:gd name="T64" fmla="*/ 34 w 74"/>
                <a:gd name="T65" fmla="*/ 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4" h="39">
                  <a:moveTo>
                    <a:pt x="34" y="2"/>
                  </a:moveTo>
                  <a:lnTo>
                    <a:pt x="34" y="2"/>
                  </a:lnTo>
                  <a:lnTo>
                    <a:pt x="35" y="2"/>
                  </a:lnTo>
                  <a:lnTo>
                    <a:pt x="38" y="1"/>
                  </a:lnTo>
                  <a:lnTo>
                    <a:pt x="43" y="0"/>
                  </a:lnTo>
                  <a:lnTo>
                    <a:pt x="50" y="0"/>
                  </a:lnTo>
                  <a:lnTo>
                    <a:pt x="56" y="1"/>
                  </a:lnTo>
                  <a:lnTo>
                    <a:pt x="61" y="3"/>
                  </a:lnTo>
                  <a:lnTo>
                    <a:pt x="67" y="9"/>
                  </a:lnTo>
                  <a:lnTo>
                    <a:pt x="72" y="18"/>
                  </a:lnTo>
                  <a:lnTo>
                    <a:pt x="72" y="18"/>
                  </a:lnTo>
                  <a:lnTo>
                    <a:pt x="74" y="27"/>
                  </a:lnTo>
                  <a:lnTo>
                    <a:pt x="74" y="32"/>
                  </a:lnTo>
                  <a:lnTo>
                    <a:pt x="72" y="34"/>
                  </a:lnTo>
                  <a:lnTo>
                    <a:pt x="68" y="34"/>
                  </a:lnTo>
                  <a:lnTo>
                    <a:pt x="64" y="34"/>
                  </a:lnTo>
                  <a:lnTo>
                    <a:pt x="58" y="33"/>
                  </a:lnTo>
                  <a:lnTo>
                    <a:pt x="52" y="33"/>
                  </a:lnTo>
                  <a:lnTo>
                    <a:pt x="46" y="34"/>
                  </a:lnTo>
                  <a:lnTo>
                    <a:pt x="46" y="34"/>
                  </a:lnTo>
                  <a:lnTo>
                    <a:pt x="39" y="37"/>
                  </a:lnTo>
                  <a:lnTo>
                    <a:pt x="31" y="38"/>
                  </a:lnTo>
                  <a:lnTo>
                    <a:pt x="22" y="39"/>
                  </a:lnTo>
                  <a:lnTo>
                    <a:pt x="14" y="39"/>
                  </a:lnTo>
                  <a:lnTo>
                    <a:pt x="6" y="39"/>
                  </a:lnTo>
                  <a:lnTo>
                    <a:pt x="1" y="36"/>
                  </a:lnTo>
                  <a:lnTo>
                    <a:pt x="0" y="31"/>
                  </a:lnTo>
                  <a:lnTo>
                    <a:pt x="2" y="24"/>
                  </a:lnTo>
                  <a:lnTo>
                    <a:pt x="2" y="24"/>
                  </a:lnTo>
                  <a:lnTo>
                    <a:pt x="13" y="11"/>
                  </a:lnTo>
                  <a:lnTo>
                    <a:pt x="23" y="4"/>
                  </a:lnTo>
                  <a:lnTo>
                    <a:pt x="30" y="2"/>
                  </a:lnTo>
                  <a:lnTo>
                    <a:pt x="34" y="2"/>
                  </a:lnTo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84" name="Freeform 889"/>
            <p:cNvSpPr>
              <a:spLocks/>
            </p:cNvSpPr>
            <p:nvPr/>
          </p:nvSpPr>
          <p:spPr bwMode="auto">
            <a:xfrm>
              <a:off x="9757112" y="3402236"/>
              <a:ext cx="16160" cy="26211"/>
            </a:xfrm>
            <a:custGeom>
              <a:avLst/>
              <a:gdLst>
                <a:gd name="T0" fmla="*/ 0 w 41"/>
                <a:gd name="T1" fmla="*/ 33 h 73"/>
                <a:gd name="T2" fmla="*/ 0 w 41"/>
                <a:gd name="T3" fmla="*/ 29 h 73"/>
                <a:gd name="T4" fmla="*/ 1 w 41"/>
                <a:gd name="T5" fmla="*/ 17 h 73"/>
                <a:gd name="T6" fmla="*/ 8 w 41"/>
                <a:gd name="T7" fmla="*/ 5 h 73"/>
                <a:gd name="T8" fmla="*/ 24 w 41"/>
                <a:gd name="T9" fmla="*/ 0 h 73"/>
                <a:gd name="T10" fmla="*/ 38 w 41"/>
                <a:gd name="T11" fmla="*/ 1 h 73"/>
                <a:gd name="T12" fmla="*/ 41 w 41"/>
                <a:gd name="T13" fmla="*/ 7 h 73"/>
                <a:gd name="T14" fmla="*/ 36 w 41"/>
                <a:gd name="T15" fmla="*/ 17 h 73"/>
                <a:gd name="T16" fmla="*/ 35 w 41"/>
                <a:gd name="T17" fmla="*/ 29 h 73"/>
                <a:gd name="T18" fmla="*/ 35 w 41"/>
                <a:gd name="T19" fmla="*/ 36 h 73"/>
                <a:gd name="T20" fmla="*/ 35 w 41"/>
                <a:gd name="T21" fmla="*/ 45 h 73"/>
                <a:gd name="T22" fmla="*/ 34 w 41"/>
                <a:gd name="T23" fmla="*/ 54 h 73"/>
                <a:gd name="T24" fmla="*/ 31 w 41"/>
                <a:gd name="T25" fmla="*/ 62 h 73"/>
                <a:gd name="T26" fmla="*/ 29 w 41"/>
                <a:gd name="T27" fmla="*/ 68 h 73"/>
                <a:gd name="T28" fmla="*/ 25 w 41"/>
                <a:gd name="T29" fmla="*/ 73 h 73"/>
                <a:gd name="T30" fmla="*/ 20 w 41"/>
                <a:gd name="T31" fmla="*/ 73 h 73"/>
                <a:gd name="T32" fmla="*/ 14 w 41"/>
                <a:gd name="T33" fmla="*/ 69 h 73"/>
                <a:gd name="T34" fmla="*/ 8 w 41"/>
                <a:gd name="T35" fmla="*/ 62 h 73"/>
                <a:gd name="T36" fmla="*/ 3 w 41"/>
                <a:gd name="T37" fmla="*/ 56 h 73"/>
                <a:gd name="T38" fmla="*/ 1 w 41"/>
                <a:gd name="T39" fmla="*/ 51 h 73"/>
                <a:gd name="T40" fmla="*/ 0 w 41"/>
                <a:gd name="T41" fmla="*/ 45 h 73"/>
                <a:gd name="T42" fmla="*/ 0 w 41"/>
                <a:gd name="T43" fmla="*/ 40 h 73"/>
                <a:gd name="T44" fmla="*/ 0 w 41"/>
                <a:gd name="T45" fmla="*/ 37 h 73"/>
                <a:gd name="T46" fmla="*/ 0 w 41"/>
                <a:gd name="T47" fmla="*/ 34 h 73"/>
                <a:gd name="T48" fmla="*/ 0 w 41"/>
                <a:gd name="T49" fmla="*/ 33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1" h="73">
                  <a:moveTo>
                    <a:pt x="0" y="33"/>
                  </a:moveTo>
                  <a:lnTo>
                    <a:pt x="0" y="29"/>
                  </a:lnTo>
                  <a:lnTo>
                    <a:pt x="1" y="17"/>
                  </a:lnTo>
                  <a:lnTo>
                    <a:pt x="8" y="5"/>
                  </a:lnTo>
                  <a:lnTo>
                    <a:pt x="24" y="0"/>
                  </a:lnTo>
                  <a:lnTo>
                    <a:pt x="38" y="1"/>
                  </a:lnTo>
                  <a:lnTo>
                    <a:pt x="41" y="7"/>
                  </a:lnTo>
                  <a:lnTo>
                    <a:pt x="36" y="17"/>
                  </a:lnTo>
                  <a:lnTo>
                    <a:pt x="35" y="29"/>
                  </a:lnTo>
                  <a:lnTo>
                    <a:pt x="35" y="36"/>
                  </a:lnTo>
                  <a:lnTo>
                    <a:pt x="35" y="45"/>
                  </a:lnTo>
                  <a:lnTo>
                    <a:pt x="34" y="54"/>
                  </a:lnTo>
                  <a:lnTo>
                    <a:pt x="31" y="62"/>
                  </a:lnTo>
                  <a:lnTo>
                    <a:pt x="29" y="68"/>
                  </a:lnTo>
                  <a:lnTo>
                    <a:pt x="25" y="73"/>
                  </a:lnTo>
                  <a:lnTo>
                    <a:pt x="20" y="73"/>
                  </a:lnTo>
                  <a:lnTo>
                    <a:pt x="14" y="69"/>
                  </a:lnTo>
                  <a:lnTo>
                    <a:pt x="8" y="62"/>
                  </a:lnTo>
                  <a:lnTo>
                    <a:pt x="3" y="56"/>
                  </a:lnTo>
                  <a:lnTo>
                    <a:pt x="1" y="51"/>
                  </a:lnTo>
                  <a:lnTo>
                    <a:pt x="0" y="45"/>
                  </a:lnTo>
                  <a:lnTo>
                    <a:pt x="0" y="40"/>
                  </a:lnTo>
                  <a:lnTo>
                    <a:pt x="0" y="37"/>
                  </a:lnTo>
                  <a:lnTo>
                    <a:pt x="0" y="34"/>
                  </a:lnTo>
                  <a:lnTo>
                    <a:pt x="0" y="33"/>
                  </a:ln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85" name="Freeform 890"/>
            <p:cNvSpPr>
              <a:spLocks/>
            </p:cNvSpPr>
            <p:nvPr/>
          </p:nvSpPr>
          <p:spPr bwMode="auto">
            <a:xfrm>
              <a:off x="9757112" y="3402236"/>
              <a:ext cx="16160" cy="26211"/>
            </a:xfrm>
            <a:custGeom>
              <a:avLst/>
              <a:gdLst>
                <a:gd name="T0" fmla="*/ 0 w 41"/>
                <a:gd name="T1" fmla="*/ 33 h 73"/>
                <a:gd name="T2" fmla="*/ 0 w 41"/>
                <a:gd name="T3" fmla="*/ 33 h 73"/>
                <a:gd name="T4" fmla="*/ 0 w 41"/>
                <a:gd name="T5" fmla="*/ 29 h 73"/>
                <a:gd name="T6" fmla="*/ 1 w 41"/>
                <a:gd name="T7" fmla="*/ 17 h 73"/>
                <a:gd name="T8" fmla="*/ 8 w 41"/>
                <a:gd name="T9" fmla="*/ 5 h 73"/>
                <a:gd name="T10" fmla="*/ 24 w 41"/>
                <a:gd name="T11" fmla="*/ 0 h 73"/>
                <a:gd name="T12" fmla="*/ 24 w 41"/>
                <a:gd name="T13" fmla="*/ 0 h 73"/>
                <a:gd name="T14" fmla="*/ 38 w 41"/>
                <a:gd name="T15" fmla="*/ 1 h 73"/>
                <a:gd name="T16" fmla="*/ 41 w 41"/>
                <a:gd name="T17" fmla="*/ 7 h 73"/>
                <a:gd name="T18" fmla="*/ 36 w 41"/>
                <a:gd name="T19" fmla="*/ 17 h 73"/>
                <a:gd name="T20" fmla="*/ 35 w 41"/>
                <a:gd name="T21" fmla="*/ 29 h 73"/>
                <a:gd name="T22" fmla="*/ 35 w 41"/>
                <a:gd name="T23" fmla="*/ 29 h 73"/>
                <a:gd name="T24" fmla="*/ 35 w 41"/>
                <a:gd name="T25" fmla="*/ 36 h 73"/>
                <a:gd name="T26" fmla="*/ 35 w 41"/>
                <a:gd name="T27" fmla="*/ 45 h 73"/>
                <a:gd name="T28" fmla="*/ 34 w 41"/>
                <a:gd name="T29" fmla="*/ 54 h 73"/>
                <a:gd name="T30" fmla="*/ 31 w 41"/>
                <a:gd name="T31" fmla="*/ 62 h 73"/>
                <a:gd name="T32" fmla="*/ 29 w 41"/>
                <a:gd name="T33" fmla="*/ 68 h 73"/>
                <a:gd name="T34" fmla="*/ 25 w 41"/>
                <a:gd name="T35" fmla="*/ 73 h 73"/>
                <a:gd name="T36" fmla="*/ 20 w 41"/>
                <a:gd name="T37" fmla="*/ 73 h 73"/>
                <a:gd name="T38" fmla="*/ 14 w 41"/>
                <a:gd name="T39" fmla="*/ 69 h 73"/>
                <a:gd name="T40" fmla="*/ 14 w 41"/>
                <a:gd name="T41" fmla="*/ 69 h 73"/>
                <a:gd name="T42" fmla="*/ 8 w 41"/>
                <a:gd name="T43" fmla="*/ 62 h 73"/>
                <a:gd name="T44" fmla="*/ 3 w 41"/>
                <a:gd name="T45" fmla="*/ 56 h 73"/>
                <a:gd name="T46" fmla="*/ 1 w 41"/>
                <a:gd name="T47" fmla="*/ 51 h 73"/>
                <a:gd name="T48" fmla="*/ 0 w 41"/>
                <a:gd name="T49" fmla="*/ 45 h 73"/>
                <a:gd name="T50" fmla="*/ 0 w 41"/>
                <a:gd name="T51" fmla="*/ 40 h 73"/>
                <a:gd name="T52" fmla="*/ 0 w 41"/>
                <a:gd name="T53" fmla="*/ 37 h 73"/>
                <a:gd name="T54" fmla="*/ 0 w 41"/>
                <a:gd name="T55" fmla="*/ 34 h 73"/>
                <a:gd name="T56" fmla="*/ 0 w 41"/>
                <a:gd name="T57" fmla="*/ 33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41" h="73">
                  <a:moveTo>
                    <a:pt x="0" y="33"/>
                  </a:moveTo>
                  <a:lnTo>
                    <a:pt x="0" y="33"/>
                  </a:lnTo>
                  <a:lnTo>
                    <a:pt x="0" y="29"/>
                  </a:lnTo>
                  <a:lnTo>
                    <a:pt x="1" y="17"/>
                  </a:lnTo>
                  <a:lnTo>
                    <a:pt x="8" y="5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38" y="1"/>
                  </a:lnTo>
                  <a:lnTo>
                    <a:pt x="41" y="7"/>
                  </a:lnTo>
                  <a:lnTo>
                    <a:pt x="36" y="17"/>
                  </a:lnTo>
                  <a:lnTo>
                    <a:pt x="35" y="29"/>
                  </a:lnTo>
                  <a:lnTo>
                    <a:pt x="35" y="29"/>
                  </a:lnTo>
                  <a:lnTo>
                    <a:pt x="35" y="36"/>
                  </a:lnTo>
                  <a:lnTo>
                    <a:pt x="35" y="45"/>
                  </a:lnTo>
                  <a:lnTo>
                    <a:pt x="34" y="54"/>
                  </a:lnTo>
                  <a:lnTo>
                    <a:pt x="31" y="62"/>
                  </a:lnTo>
                  <a:lnTo>
                    <a:pt x="29" y="68"/>
                  </a:lnTo>
                  <a:lnTo>
                    <a:pt x="25" y="73"/>
                  </a:lnTo>
                  <a:lnTo>
                    <a:pt x="20" y="73"/>
                  </a:lnTo>
                  <a:lnTo>
                    <a:pt x="14" y="69"/>
                  </a:lnTo>
                  <a:lnTo>
                    <a:pt x="14" y="69"/>
                  </a:lnTo>
                  <a:lnTo>
                    <a:pt x="8" y="62"/>
                  </a:lnTo>
                  <a:lnTo>
                    <a:pt x="3" y="56"/>
                  </a:lnTo>
                  <a:lnTo>
                    <a:pt x="1" y="51"/>
                  </a:lnTo>
                  <a:lnTo>
                    <a:pt x="0" y="45"/>
                  </a:lnTo>
                  <a:lnTo>
                    <a:pt x="0" y="40"/>
                  </a:lnTo>
                  <a:lnTo>
                    <a:pt x="0" y="37"/>
                  </a:lnTo>
                  <a:lnTo>
                    <a:pt x="0" y="34"/>
                  </a:lnTo>
                  <a:lnTo>
                    <a:pt x="0" y="33"/>
                  </a:lnTo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86" name="Freeform 913"/>
            <p:cNvSpPr>
              <a:spLocks/>
            </p:cNvSpPr>
            <p:nvPr/>
          </p:nvSpPr>
          <p:spPr bwMode="auto">
            <a:xfrm>
              <a:off x="8181528" y="2121621"/>
              <a:ext cx="28280" cy="22467"/>
            </a:xfrm>
            <a:custGeom>
              <a:avLst/>
              <a:gdLst>
                <a:gd name="T0" fmla="*/ 70 w 73"/>
                <a:gd name="T1" fmla="*/ 26 h 65"/>
                <a:gd name="T2" fmla="*/ 73 w 73"/>
                <a:gd name="T3" fmla="*/ 0 h 65"/>
                <a:gd name="T4" fmla="*/ 72 w 73"/>
                <a:gd name="T5" fmla="*/ 1 h 65"/>
                <a:gd name="T6" fmla="*/ 67 w 73"/>
                <a:gd name="T7" fmla="*/ 2 h 65"/>
                <a:gd name="T8" fmla="*/ 61 w 73"/>
                <a:gd name="T9" fmla="*/ 5 h 65"/>
                <a:gd name="T10" fmla="*/ 54 w 73"/>
                <a:gd name="T11" fmla="*/ 8 h 65"/>
                <a:gd name="T12" fmla="*/ 46 w 73"/>
                <a:gd name="T13" fmla="*/ 11 h 65"/>
                <a:gd name="T14" fmla="*/ 38 w 73"/>
                <a:gd name="T15" fmla="*/ 12 h 65"/>
                <a:gd name="T16" fmla="*/ 29 w 73"/>
                <a:gd name="T17" fmla="*/ 12 h 65"/>
                <a:gd name="T18" fmla="*/ 22 w 73"/>
                <a:gd name="T19" fmla="*/ 11 h 65"/>
                <a:gd name="T20" fmla="*/ 10 w 73"/>
                <a:gd name="T21" fmla="*/ 11 h 65"/>
                <a:gd name="T22" fmla="*/ 4 w 73"/>
                <a:gd name="T23" fmla="*/ 18 h 65"/>
                <a:gd name="T24" fmla="*/ 1 w 73"/>
                <a:gd name="T25" fmla="*/ 26 h 65"/>
                <a:gd name="T26" fmla="*/ 0 w 73"/>
                <a:gd name="T27" fmla="*/ 29 h 65"/>
                <a:gd name="T28" fmla="*/ 32 w 73"/>
                <a:gd name="T29" fmla="*/ 64 h 65"/>
                <a:gd name="T30" fmla="*/ 37 w 73"/>
                <a:gd name="T31" fmla="*/ 65 h 65"/>
                <a:gd name="T32" fmla="*/ 47 w 73"/>
                <a:gd name="T33" fmla="*/ 65 h 65"/>
                <a:gd name="T34" fmla="*/ 56 w 73"/>
                <a:gd name="T35" fmla="*/ 60 h 65"/>
                <a:gd name="T36" fmla="*/ 60 w 73"/>
                <a:gd name="T37" fmla="*/ 49 h 65"/>
                <a:gd name="T38" fmla="*/ 61 w 73"/>
                <a:gd name="T39" fmla="*/ 35 h 65"/>
                <a:gd name="T40" fmla="*/ 65 w 73"/>
                <a:gd name="T41" fmla="*/ 28 h 65"/>
                <a:gd name="T42" fmla="*/ 68 w 73"/>
                <a:gd name="T43" fmla="*/ 26 h 65"/>
                <a:gd name="T44" fmla="*/ 70 w 73"/>
                <a:gd name="T45" fmla="*/ 26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73" h="65">
                  <a:moveTo>
                    <a:pt x="70" y="26"/>
                  </a:moveTo>
                  <a:lnTo>
                    <a:pt x="73" y="0"/>
                  </a:lnTo>
                  <a:lnTo>
                    <a:pt x="72" y="1"/>
                  </a:lnTo>
                  <a:lnTo>
                    <a:pt x="67" y="2"/>
                  </a:lnTo>
                  <a:lnTo>
                    <a:pt x="61" y="5"/>
                  </a:lnTo>
                  <a:lnTo>
                    <a:pt x="54" y="8"/>
                  </a:lnTo>
                  <a:lnTo>
                    <a:pt x="46" y="11"/>
                  </a:lnTo>
                  <a:lnTo>
                    <a:pt x="38" y="12"/>
                  </a:lnTo>
                  <a:lnTo>
                    <a:pt x="29" y="12"/>
                  </a:lnTo>
                  <a:lnTo>
                    <a:pt x="22" y="11"/>
                  </a:lnTo>
                  <a:lnTo>
                    <a:pt x="10" y="11"/>
                  </a:lnTo>
                  <a:lnTo>
                    <a:pt x="4" y="18"/>
                  </a:lnTo>
                  <a:lnTo>
                    <a:pt x="1" y="26"/>
                  </a:lnTo>
                  <a:lnTo>
                    <a:pt x="0" y="29"/>
                  </a:lnTo>
                  <a:lnTo>
                    <a:pt x="32" y="64"/>
                  </a:lnTo>
                  <a:lnTo>
                    <a:pt x="37" y="65"/>
                  </a:lnTo>
                  <a:lnTo>
                    <a:pt x="47" y="65"/>
                  </a:lnTo>
                  <a:lnTo>
                    <a:pt x="56" y="60"/>
                  </a:lnTo>
                  <a:lnTo>
                    <a:pt x="60" y="49"/>
                  </a:lnTo>
                  <a:lnTo>
                    <a:pt x="61" y="35"/>
                  </a:lnTo>
                  <a:lnTo>
                    <a:pt x="65" y="28"/>
                  </a:lnTo>
                  <a:lnTo>
                    <a:pt x="68" y="26"/>
                  </a:lnTo>
                  <a:lnTo>
                    <a:pt x="70" y="26"/>
                  </a:lnTo>
                  <a:close/>
                </a:path>
              </a:pathLst>
            </a:custGeom>
            <a:solidFill>
              <a:srgbClr val="CCFFFF"/>
            </a:soli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87" name="Freeform 914"/>
            <p:cNvSpPr>
              <a:spLocks/>
            </p:cNvSpPr>
            <p:nvPr/>
          </p:nvSpPr>
          <p:spPr bwMode="auto">
            <a:xfrm>
              <a:off x="8181528" y="2121621"/>
              <a:ext cx="28280" cy="22467"/>
            </a:xfrm>
            <a:custGeom>
              <a:avLst/>
              <a:gdLst>
                <a:gd name="T0" fmla="*/ 70 w 73"/>
                <a:gd name="T1" fmla="*/ 26 h 65"/>
                <a:gd name="T2" fmla="*/ 73 w 73"/>
                <a:gd name="T3" fmla="*/ 0 h 65"/>
                <a:gd name="T4" fmla="*/ 73 w 73"/>
                <a:gd name="T5" fmla="*/ 0 h 65"/>
                <a:gd name="T6" fmla="*/ 72 w 73"/>
                <a:gd name="T7" fmla="*/ 1 h 65"/>
                <a:gd name="T8" fmla="*/ 67 w 73"/>
                <a:gd name="T9" fmla="*/ 2 h 65"/>
                <a:gd name="T10" fmla="*/ 61 w 73"/>
                <a:gd name="T11" fmla="*/ 5 h 65"/>
                <a:gd name="T12" fmla="*/ 54 w 73"/>
                <a:gd name="T13" fmla="*/ 8 h 65"/>
                <a:gd name="T14" fmla="*/ 46 w 73"/>
                <a:gd name="T15" fmla="*/ 11 h 65"/>
                <a:gd name="T16" fmla="*/ 38 w 73"/>
                <a:gd name="T17" fmla="*/ 12 h 65"/>
                <a:gd name="T18" fmla="*/ 29 w 73"/>
                <a:gd name="T19" fmla="*/ 12 h 65"/>
                <a:gd name="T20" fmla="*/ 22 w 73"/>
                <a:gd name="T21" fmla="*/ 11 h 65"/>
                <a:gd name="T22" fmla="*/ 22 w 73"/>
                <a:gd name="T23" fmla="*/ 11 h 65"/>
                <a:gd name="T24" fmla="*/ 10 w 73"/>
                <a:gd name="T25" fmla="*/ 11 h 65"/>
                <a:gd name="T26" fmla="*/ 4 w 73"/>
                <a:gd name="T27" fmla="*/ 18 h 65"/>
                <a:gd name="T28" fmla="*/ 1 w 73"/>
                <a:gd name="T29" fmla="*/ 26 h 65"/>
                <a:gd name="T30" fmla="*/ 0 w 73"/>
                <a:gd name="T31" fmla="*/ 29 h 65"/>
                <a:gd name="T32" fmla="*/ 32 w 73"/>
                <a:gd name="T33" fmla="*/ 64 h 65"/>
                <a:gd name="T34" fmla="*/ 32 w 73"/>
                <a:gd name="T35" fmla="*/ 64 h 65"/>
                <a:gd name="T36" fmla="*/ 37 w 73"/>
                <a:gd name="T37" fmla="*/ 65 h 65"/>
                <a:gd name="T38" fmla="*/ 47 w 73"/>
                <a:gd name="T39" fmla="*/ 65 h 65"/>
                <a:gd name="T40" fmla="*/ 56 w 73"/>
                <a:gd name="T41" fmla="*/ 60 h 65"/>
                <a:gd name="T42" fmla="*/ 60 w 73"/>
                <a:gd name="T43" fmla="*/ 49 h 65"/>
                <a:gd name="T44" fmla="*/ 60 w 73"/>
                <a:gd name="T45" fmla="*/ 49 h 65"/>
                <a:gd name="T46" fmla="*/ 61 w 73"/>
                <a:gd name="T47" fmla="*/ 35 h 65"/>
                <a:gd name="T48" fmla="*/ 65 w 73"/>
                <a:gd name="T49" fmla="*/ 28 h 65"/>
                <a:gd name="T50" fmla="*/ 68 w 73"/>
                <a:gd name="T51" fmla="*/ 26 h 65"/>
                <a:gd name="T52" fmla="*/ 70 w 73"/>
                <a:gd name="T53" fmla="*/ 26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73" h="65">
                  <a:moveTo>
                    <a:pt x="70" y="26"/>
                  </a:moveTo>
                  <a:lnTo>
                    <a:pt x="73" y="0"/>
                  </a:lnTo>
                  <a:lnTo>
                    <a:pt x="73" y="0"/>
                  </a:lnTo>
                  <a:lnTo>
                    <a:pt x="72" y="1"/>
                  </a:lnTo>
                  <a:lnTo>
                    <a:pt x="67" y="2"/>
                  </a:lnTo>
                  <a:lnTo>
                    <a:pt x="61" y="5"/>
                  </a:lnTo>
                  <a:lnTo>
                    <a:pt x="54" y="8"/>
                  </a:lnTo>
                  <a:lnTo>
                    <a:pt x="46" y="11"/>
                  </a:lnTo>
                  <a:lnTo>
                    <a:pt x="38" y="12"/>
                  </a:lnTo>
                  <a:lnTo>
                    <a:pt x="29" y="12"/>
                  </a:lnTo>
                  <a:lnTo>
                    <a:pt x="22" y="11"/>
                  </a:lnTo>
                  <a:lnTo>
                    <a:pt x="22" y="11"/>
                  </a:lnTo>
                  <a:lnTo>
                    <a:pt x="10" y="11"/>
                  </a:lnTo>
                  <a:lnTo>
                    <a:pt x="4" y="18"/>
                  </a:lnTo>
                  <a:lnTo>
                    <a:pt x="1" y="26"/>
                  </a:lnTo>
                  <a:lnTo>
                    <a:pt x="0" y="29"/>
                  </a:lnTo>
                  <a:lnTo>
                    <a:pt x="32" y="64"/>
                  </a:lnTo>
                  <a:lnTo>
                    <a:pt x="32" y="64"/>
                  </a:lnTo>
                  <a:lnTo>
                    <a:pt x="37" y="65"/>
                  </a:lnTo>
                  <a:lnTo>
                    <a:pt x="47" y="65"/>
                  </a:lnTo>
                  <a:lnTo>
                    <a:pt x="56" y="60"/>
                  </a:lnTo>
                  <a:lnTo>
                    <a:pt x="60" y="49"/>
                  </a:lnTo>
                  <a:lnTo>
                    <a:pt x="60" y="49"/>
                  </a:lnTo>
                  <a:lnTo>
                    <a:pt x="61" y="35"/>
                  </a:lnTo>
                  <a:lnTo>
                    <a:pt x="65" y="28"/>
                  </a:lnTo>
                  <a:lnTo>
                    <a:pt x="68" y="26"/>
                  </a:lnTo>
                  <a:lnTo>
                    <a:pt x="70" y="26"/>
                  </a:lnTo>
                </a:path>
              </a:pathLst>
            </a:custGeom>
            <a:solidFill>
              <a:srgbClr val="CCFFFF"/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88" name="Freeform 915"/>
            <p:cNvSpPr>
              <a:spLocks/>
            </p:cNvSpPr>
            <p:nvPr/>
          </p:nvSpPr>
          <p:spPr bwMode="auto">
            <a:xfrm>
              <a:off x="8193648" y="2174044"/>
              <a:ext cx="24240" cy="18722"/>
            </a:xfrm>
            <a:custGeom>
              <a:avLst/>
              <a:gdLst>
                <a:gd name="T0" fmla="*/ 20 w 57"/>
                <a:gd name="T1" fmla="*/ 8 h 47"/>
                <a:gd name="T2" fmla="*/ 0 w 57"/>
                <a:gd name="T3" fmla="*/ 34 h 47"/>
                <a:gd name="T4" fmla="*/ 2 w 57"/>
                <a:gd name="T5" fmla="*/ 36 h 47"/>
                <a:gd name="T6" fmla="*/ 5 w 57"/>
                <a:gd name="T7" fmla="*/ 42 h 47"/>
                <a:gd name="T8" fmla="*/ 12 w 57"/>
                <a:gd name="T9" fmla="*/ 47 h 47"/>
                <a:gd name="T10" fmla="*/ 24 w 57"/>
                <a:gd name="T11" fmla="*/ 47 h 47"/>
                <a:gd name="T12" fmla="*/ 31 w 57"/>
                <a:gd name="T13" fmla="*/ 45 h 47"/>
                <a:gd name="T14" fmla="*/ 38 w 57"/>
                <a:gd name="T15" fmla="*/ 45 h 47"/>
                <a:gd name="T16" fmla="*/ 45 w 57"/>
                <a:gd name="T17" fmla="*/ 45 h 47"/>
                <a:gd name="T18" fmla="*/ 50 w 57"/>
                <a:gd name="T19" fmla="*/ 45 h 47"/>
                <a:gd name="T20" fmla="*/ 54 w 57"/>
                <a:gd name="T21" fmla="*/ 43 h 47"/>
                <a:gd name="T22" fmla="*/ 56 w 57"/>
                <a:gd name="T23" fmla="*/ 41 h 47"/>
                <a:gd name="T24" fmla="*/ 57 w 57"/>
                <a:gd name="T25" fmla="*/ 35 h 47"/>
                <a:gd name="T26" fmla="*/ 55 w 57"/>
                <a:gd name="T27" fmla="*/ 27 h 47"/>
                <a:gd name="T28" fmla="*/ 51 w 57"/>
                <a:gd name="T29" fmla="*/ 18 h 47"/>
                <a:gd name="T30" fmla="*/ 49 w 57"/>
                <a:gd name="T31" fmla="*/ 11 h 47"/>
                <a:gd name="T32" fmla="*/ 46 w 57"/>
                <a:gd name="T33" fmla="*/ 6 h 47"/>
                <a:gd name="T34" fmla="*/ 42 w 57"/>
                <a:gd name="T35" fmla="*/ 1 h 47"/>
                <a:gd name="T36" fmla="*/ 39 w 57"/>
                <a:gd name="T37" fmla="*/ 0 h 47"/>
                <a:gd name="T38" fmla="*/ 34 w 57"/>
                <a:gd name="T39" fmla="*/ 0 h 47"/>
                <a:gd name="T40" fmla="*/ 27 w 57"/>
                <a:gd name="T41" fmla="*/ 4 h 47"/>
                <a:gd name="T42" fmla="*/ 20 w 57"/>
                <a:gd name="T43" fmla="*/ 8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57" h="47">
                  <a:moveTo>
                    <a:pt x="20" y="8"/>
                  </a:moveTo>
                  <a:lnTo>
                    <a:pt x="0" y="34"/>
                  </a:lnTo>
                  <a:lnTo>
                    <a:pt x="2" y="36"/>
                  </a:lnTo>
                  <a:lnTo>
                    <a:pt x="5" y="42"/>
                  </a:lnTo>
                  <a:lnTo>
                    <a:pt x="12" y="47"/>
                  </a:lnTo>
                  <a:lnTo>
                    <a:pt x="24" y="47"/>
                  </a:lnTo>
                  <a:lnTo>
                    <a:pt x="31" y="45"/>
                  </a:lnTo>
                  <a:lnTo>
                    <a:pt x="38" y="45"/>
                  </a:lnTo>
                  <a:lnTo>
                    <a:pt x="45" y="45"/>
                  </a:lnTo>
                  <a:lnTo>
                    <a:pt x="50" y="45"/>
                  </a:lnTo>
                  <a:lnTo>
                    <a:pt x="54" y="43"/>
                  </a:lnTo>
                  <a:lnTo>
                    <a:pt x="56" y="41"/>
                  </a:lnTo>
                  <a:lnTo>
                    <a:pt x="57" y="35"/>
                  </a:lnTo>
                  <a:lnTo>
                    <a:pt x="55" y="27"/>
                  </a:lnTo>
                  <a:lnTo>
                    <a:pt x="51" y="18"/>
                  </a:lnTo>
                  <a:lnTo>
                    <a:pt x="49" y="11"/>
                  </a:lnTo>
                  <a:lnTo>
                    <a:pt x="46" y="6"/>
                  </a:lnTo>
                  <a:lnTo>
                    <a:pt x="42" y="1"/>
                  </a:lnTo>
                  <a:lnTo>
                    <a:pt x="39" y="0"/>
                  </a:lnTo>
                  <a:lnTo>
                    <a:pt x="34" y="0"/>
                  </a:lnTo>
                  <a:lnTo>
                    <a:pt x="27" y="4"/>
                  </a:lnTo>
                  <a:lnTo>
                    <a:pt x="20" y="8"/>
                  </a:lnTo>
                  <a:close/>
                </a:path>
              </a:pathLst>
            </a:custGeom>
            <a:solidFill>
              <a:srgbClr val="CCFFFF"/>
            </a:soli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89" name="Freeform 916"/>
            <p:cNvSpPr>
              <a:spLocks/>
            </p:cNvSpPr>
            <p:nvPr/>
          </p:nvSpPr>
          <p:spPr bwMode="auto">
            <a:xfrm>
              <a:off x="8193648" y="2174044"/>
              <a:ext cx="24240" cy="18722"/>
            </a:xfrm>
            <a:custGeom>
              <a:avLst/>
              <a:gdLst>
                <a:gd name="T0" fmla="*/ 20 w 57"/>
                <a:gd name="T1" fmla="*/ 8 h 47"/>
                <a:gd name="T2" fmla="*/ 0 w 57"/>
                <a:gd name="T3" fmla="*/ 34 h 47"/>
                <a:gd name="T4" fmla="*/ 0 w 57"/>
                <a:gd name="T5" fmla="*/ 34 h 47"/>
                <a:gd name="T6" fmla="*/ 2 w 57"/>
                <a:gd name="T7" fmla="*/ 36 h 47"/>
                <a:gd name="T8" fmla="*/ 5 w 57"/>
                <a:gd name="T9" fmla="*/ 42 h 47"/>
                <a:gd name="T10" fmla="*/ 12 w 57"/>
                <a:gd name="T11" fmla="*/ 47 h 47"/>
                <a:gd name="T12" fmla="*/ 24 w 57"/>
                <a:gd name="T13" fmla="*/ 47 h 47"/>
                <a:gd name="T14" fmla="*/ 24 w 57"/>
                <a:gd name="T15" fmla="*/ 47 h 47"/>
                <a:gd name="T16" fmla="*/ 31 w 57"/>
                <a:gd name="T17" fmla="*/ 45 h 47"/>
                <a:gd name="T18" fmla="*/ 38 w 57"/>
                <a:gd name="T19" fmla="*/ 45 h 47"/>
                <a:gd name="T20" fmla="*/ 45 w 57"/>
                <a:gd name="T21" fmla="*/ 45 h 47"/>
                <a:gd name="T22" fmla="*/ 50 w 57"/>
                <a:gd name="T23" fmla="*/ 45 h 47"/>
                <a:gd name="T24" fmla="*/ 54 w 57"/>
                <a:gd name="T25" fmla="*/ 43 h 47"/>
                <a:gd name="T26" fmla="*/ 56 w 57"/>
                <a:gd name="T27" fmla="*/ 41 h 47"/>
                <a:gd name="T28" fmla="*/ 57 w 57"/>
                <a:gd name="T29" fmla="*/ 35 h 47"/>
                <a:gd name="T30" fmla="*/ 55 w 57"/>
                <a:gd name="T31" fmla="*/ 27 h 47"/>
                <a:gd name="T32" fmla="*/ 55 w 57"/>
                <a:gd name="T33" fmla="*/ 27 h 47"/>
                <a:gd name="T34" fmla="*/ 51 w 57"/>
                <a:gd name="T35" fmla="*/ 18 h 47"/>
                <a:gd name="T36" fmla="*/ 49 w 57"/>
                <a:gd name="T37" fmla="*/ 11 h 47"/>
                <a:gd name="T38" fmla="*/ 46 w 57"/>
                <a:gd name="T39" fmla="*/ 6 h 47"/>
                <a:gd name="T40" fmla="*/ 42 w 57"/>
                <a:gd name="T41" fmla="*/ 1 h 47"/>
                <a:gd name="T42" fmla="*/ 39 w 57"/>
                <a:gd name="T43" fmla="*/ 0 h 47"/>
                <a:gd name="T44" fmla="*/ 34 w 57"/>
                <a:gd name="T45" fmla="*/ 0 h 47"/>
                <a:gd name="T46" fmla="*/ 27 w 57"/>
                <a:gd name="T47" fmla="*/ 4 h 47"/>
                <a:gd name="T48" fmla="*/ 20 w 57"/>
                <a:gd name="T49" fmla="*/ 8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57" h="47">
                  <a:moveTo>
                    <a:pt x="20" y="8"/>
                  </a:moveTo>
                  <a:lnTo>
                    <a:pt x="0" y="34"/>
                  </a:lnTo>
                  <a:lnTo>
                    <a:pt x="0" y="34"/>
                  </a:lnTo>
                  <a:lnTo>
                    <a:pt x="2" y="36"/>
                  </a:lnTo>
                  <a:lnTo>
                    <a:pt x="5" y="42"/>
                  </a:lnTo>
                  <a:lnTo>
                    <a:pt x="12" y="47"/>
                  </a:lnTo>
                  <a:lnTo>
                    <a:pt x="24" y="47"/>
                  </a:lnTo>
                  <a:lnTo>
                    <a:pt x="24" y="47"/>
                  </a:lnTo>
                  <a:lnTo>
                    <a:pt x="31" y="45"/>
                  </a:lnTo>
                  <a:lnTo>
                    <a:pt x="38" y="45"/>
                  </a:lnTo>
                  <a:lnTo>
                    <a:pt x="45" y="45"/>
                  </a:lnTo>
                  <a:lnTo>
                    <a:pt x="50" y="45"/>
                  </a:lnTo>
                  <a:lnTo>
                    <a:pt x="54" y="43"/>
                  </a:lnTo>
                  <a:lnTo>
                    <a:pt x="56" y="41"/>
                  </a:lnTo>
                  <a:lnTo>
                    <a:pt x="57" y="35"/>
                  </a:lnTo>
                  <a:lnTo>
                    <a:pt x="55" y="27"/>
                  </a:lnTo>
                  <a:lnTo>
                    <a:pt x="55" y="27"/>
                  </a:lnTo>
                  <a:lnTo>
                    <a:pt x="51" y="18"/>
                  </a:lnTo>
                  <a:lnTo>
                    <a:pt x="49" y="11"/>
                  </a:lnTo>
                  <a:lnTo>
                    <a:pt x="46" y="6"/>
                  </a:lnTo>
                  <a:lnTo>
                    <a:pt x="42" y="1"/>
                  </a:lnTo>
                  <a:lnTo>
                    <a:pt x="39" y="0"/>
                  </a:lnTo>
                  <a:lnTo>
                    <a:pt x="34" y="0"/>
                  </a:lnTo>
                  <a:lnTo>
                    <a:pt x="27" y="4"/>
                  </a:lnTo>
                  <a:lnTo>
                    <a:pt x="20" y="8"/>
                  </a:lnTo>
                </a:path>
              </a:pathLst>
            </a:custGeom>
            <a:solidFill>
              <a:srgbClr val="CCFFFF"/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90" name="Freeform 917"/>
            <p:cNvSpPr>
              <a:spLocks/>
            </p:cNvSpPr>
            <p:nvPr/>
          </p:nvSpPr>
          <p:spPr bwMode="auto">
            <a:xfrm>
              <a:off x="8209808" y="2204000"/>
              <a:ext cx="12120" cy="7489"/>
            </a:xfrm>
            <a:custGeom>
              <a:avLst/>
              <a:gdLst>
                <a:gd name="T0" fmla="*/ 16 w 32"/>
                <a:gd name="T1" fmla="*/ 0 h 22"/>
                <a:gd name="T2" fmla="*/ 22 w 32"/>
                <a:gd name="T3" fmla="*/ 2 h 22"/>
                <a:gd name="T4" fmla="*/ 27 w 32"/>
                <a:gd name="T5" fmla="*/ 4 h 22"/>
                <a:gd name="T6" fmla="*/ 30 w 32"/>
                <a:gd name="T7" fmla="*/ 7 h 22"/>
                <a:gd name="T8" fmla="*/ 32 w 32"/>
                <a:gd name="T9" fmla="*/ 12 h 22"/>
                <a:gd name="T10" fmla="*/ 30 w 32"/>
                <a:gd name="T11" fmla="*/ 17 h 22"/>
                <a:gd name="T12" fmla="*/ 27 w 32"/>
                <a:gd name="T13" fmla="*/ 19 h 22"/>
                <a:gd name="T14" fmla="*/ 22 w 32"/>
                <a:gd name="T15" fmla="*/ 21 h 22"/>
                <a:gd name="T16" fmla="*/ 16 w 32"/>
                <a:gd name="T17" fmla="*/ 22 h 22"/>
                <a:gd name="T18" fmla="*/ 9 w 32"/>
                <a:gd name="T19" fmla="*/ 21 h 22"/>
                <a:gd name="T20" fmla="*/ 5 w 32"/>
                <a:gd name="T21" fmla="*/ 19 h 22"/>
                <a:gd name="T22" fmla="*/ 1 w 32"/>
                <a:gd name="T23" fmla="*/ 17 h 22"/>
                <a:gd name="T24" fmla="*/ 0 w 32"/>
                <a:gd name="T25" fmla="*/ 12 h 22"/>
                <a:gd name="T26" fmla="*/ 1 w 32"/>
                <a:gd name="T27" fmla="*/ 7 h 22"/>
                <a:gd name="T28" fmla="*/ 5 w 32"/>
                <a:gd name="T29" fmla="*/ 4 h 22"/>
                <a:gd name="T30" fmla="*/ 9 w 32"/>
                <a:gd name="T31" fmla="*/ 2 h 22"/>
                <a:gd name="T32" fmla="*/ 16 w 32"/>
                <a:gd name="T33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2" h="22">
                  <a:moveTo>
                    <a:pt x="16" y="0"/>
                  </a:moveTo>
                  <a:lnTo>
                    <a:pt x="22" y="2"/>
                  </a:lnTo>
                  <a:lnTo>
                    <a:pt x="27" y="4"/>
                  </a:lnTo>
                  <a:lnTo>
                    <a:pt x="30" y="7"/>
                  </a:lnTo>
                  <a:lnTo>
                    <a:pt x="32" y="12"/>
                  </a:lnTo>
                  <a:lnTo>
                    <a:pt x="30" y="17"/>
                  </a:lnTo>
                  <a:lnTo>
                    <a:pt x="27" y="19"/>
                  </a:lnTo>
                  <a:lnTo>
                    <a:pt x="22" y="21"/>
                  </a:lnTo>
                  <a:lnTo>
                    <a:pt x="16" y="22"/>
                  </a:lnTo>
                  <a:lnTo>
                    <a:pt x="9" y="21"/>
                  </a:lnTo>
                  <a:lnTo>
                    <a:pt x="5" y="19"/>
                  </a:lnTo>
                  <a:lnTo>
                    <a:pt x="1" y="17"/>
                  </a:lnTo>
                  <a:lnTo>
                    <a:pt x="0" y="12"/>
                  </a:lnTo>
                  <a:lnTo>
                    <a:pt x="1" y="7"/>
                  </a:lnTo>
                  <a:lnTo>
                    <a:pt x="5" y="4"/>
                  </a:lnTo>
                  <a:lnTo>
                    <a:pt x="9" y="2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CCFFFF"/>
            </a:soli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91" name="Freeform 918"/>
            <p:cNvSpPr>
              <a:spLocks/>
            </p:cNvSpPr>
            <p:nvPr/>
          </p:nvSpPr>
          <p:spPr bwMode="auto">
            <a:xfrm>
              <a:off x="8209808" y="2204000"/>
              <a:ext cx="12120" cy="7489"/>
            </a:xfrm>
            <a:custGeom>
              <a:avLst/>
              <a:gdLst>
                <a:gd name="T0" fmla="*/ 16 w 32"/>
                <a:gd name="T1" fmla="*/ 0 h 22"/>
                <a:gd name="T2" fmla="*/ 16 w 32"/>
                <a:gd name="T3" fmla="*/ 0 h 22"/>
                <a:gd name="T4" fmla="*/ 22 w 32"/>
                <a:gd name="T5" fmla="*/ 2 h 22"/>
                <a:gd name="T6" fmla="*/ 27 w 32"/>
                <a:gd name="T7" fmla="*/ 4 h 22"/>
                <a:gd name="T8" fmla="*/ 30 w 32"/>
                <a:gd name="T9" fmla="*/ 7 h 22"/>
                <a:gd name="T10" fmla="*/ 32 w 32"/>
                <a:gd name="T11" fmla="*/ 12 h 22"/>
                <a:gd name="T12" fmla="*/ 32 w 32"/>
                <a:gd name="T13" fmla="*/ 12 h 22"/>
                <a:gd name="T14" fmla="*/ 30 w 32"/>
                <a:gd name="T15" fmla="*/ 17 h 22"/>
                <a:gd name="T16" fmla="*/ 27 w 32"/>
                <a:gd name="T17" fmla="*/ 19 h 22"/>
                <a:gd name="T18" fmla="*/ 22 w 32"/>
                <a:gd name="T19" fmla="*/ 21 h 22"/>
                <a:gd name="T20" fmla="*/ 16 w 32"/>
                <a:gd name="T21" fmla="*/ 22 h 22"/>
                <a:gd name="T22" fmla="*/ 16 w 32"/>
                <a:gd name="T23" fmla="*/ 22 h 22"/>
                <a:gd name="T24" fmla="*/ 9 w 32"/>
                <a:gd name="T25" fmla="*/ 21 h 22"/>
                <a:gd name="T26" fmla="*/ 5 w 32"/>
                <a:gd name="T27" fmla="*/ 19 h 22"/>
                <a:gd name="T28" fmla="*/ 1 w 32"/>
                <a:gd name="T29" fmla="*/ 17 h 22"/>
                <a:gd name="T30" fmla="*/ 0 w 32"/>
                <a:gd name="T31" fmla="*/ 12 h 22"/>
                <a:gd name="T32" fmla="*/ 0 w 32"/>
                <a:gd name="T33" fmla="*/ 12 h 22"/>
                <a:gd name="T34" fmla="*/ 1 w 32"/>
                <a:gd name="T35" fmla="*/ 7 h 22"/>
                <a:gd name="T36" fmla="*/ 5 w 32"/>
                <a:gd name="T37" fmla="*/ 4 h 22"/>
                <a:gd name="T38" fmla="*/ 9 w 32"/>
                <a:gd name="T39" fmla="*/ 2 h 22"/>
                <a:gd name="T40" fmla="*/ 16 w 32"/>
                <a:gd name="T41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2" h="22">
                  <a:moveTo>
                    <a:pt x="16" y="0"/>
                  </a:moveTo>
                  <a:lnTo>
                    <a:pt x="16" y="0"/>
                  </a:lnTo>
                  <a:lnTo>
                    <a:pt x="22" y="2"/>
                  </a:lnTo>
                  <a:lnTo>
                    <a:pt x="27" y="4"/>
                  </a:lnTo>
                  <a:lnTo>
                    <a:pt x="30" y="7"/>
                  </a:lnTo>
                  <a:lnTo>
                    <a:pt x="32" y="12"/>
                  </a:lnTo>
                  <a:lnTo>
                    <a:pt x="32" y="12"/>
                  </a:lnTo>
                  <a:lnTo>
                    <a:pt x="30" y="17"/>
                  </a:lnTo>
                  <a:lnTo>
                    <a:pt x="27" y="19"/>
                  </a:lnTo>
                  <a:lnTo>
                    <a:pt x="22" y="21"/>
                  </a:lnTo>
                  <a:lnTo>
                    <a:pt x="16" y="22"/>
                  </a:lnTo>
                  <a:lnTo>
                    <a:pt x="16" y="22"/>
                  </a:lnTo>
                  <a:lnTo>
                    <a:pt x="9" y="21"/>
                  </a:lnTo>
                  <a:lnTo>
                    <a:pt x="5" y="19"/>
                  </a:lnTo>
                  <a:lnTo>
                    <a:pt x="1" y="17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1" y="7"/>
                  </a:lnTo>
                  <a:lnTo>
                    <a:pt x="5" y="4"/>
                  </a:lnTo>
                  <a:lnTo>
                    <a:pt x="9" y="2"/>
                  </a:lnTo>
                  <a:lnTo>
                    <a:pt x="16" y="0"/>
                  </a:lnTo>
                </a:path>
              </a:pathLst>
            </a:custGeom>
            <a:solidFill>
              <a:srgbClr val="CCFFFF"/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92" name="Freeform 919"/>
            <p:cNvSpPr>
              <a:spLocks/>
            </p:cNvSpPr>
            <p:nvPr/>
          </p:nvSpPr>
          <p:spPr bwMode="auto">
            <a:xfrm>
              <a:off x="8557244" y="2245189"/>
              <a:ext cx="8080" cy="7489"/>
            </a:xfrm>
            <a:custGeom>
              <a:avLst/>
              <a:gdLst>
                <a:gd name="T0" fmla="*/ 0 w 26"/>
                <a:gd name="T1" fmla="*/ 22 h 22"/>
                <a:gd name="T2" fmla="*/ 4 w 26"/>
                <a:gd name="T3" fmla="*/ 0 h 22"/>
                <a:gd name="T4" fmla="*/ 26 w 26"/>
                <a:gd name="T5" fmla="*/ 9 h 22"/>
                <a:gd name="T6" fmla="*/ 25 w 26"/>
                <a:gd name="T7" fmla="*/ 11 h 22"/>
                <a:gd name="T8" fmla="*/ 19 w 26"/>
                <a:gd name="T9" fmla="*/ 15 h 22"/>
                <a:gd name="T10" fmla="*/ 11 w 26"/>
                <a:gd name="T11" fmla="*/ 20 h 22"/>
                <a:gd name="T12" fmla="*/ 0 w 26"/>
                <a:gd name="T13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22">
                  <a:moveTo>
                    <a:pt x="0" y="22"/>
                  </a:moveTo>
                  <a:lnTo>
                    <a:pt x="4" y="0"/>
                  </a:lnTo>
                  <a:lnTo>
                    <a:pt x="26" y="9"/>
                  </a:lnTo>
                  <a:lnTo>
                    <a:pt x="25" y="11"/>
                  </a:lnTo>
                  <a:lnTo>
                    <a:pt x="19" y="15"/>
                  </a:lnTo>
                  <a:lnTo>
                    <a:pt x="11" y="20"/>
                  </a:lnTo>
                  <a:lnTo>
                    <a:pt x="0" y="22"/>
                  </a:lnTo>
                  <a:close/>
                </a:path>
              </a:pathLst>
            </a:custGeom>
            <a:solidFill>
              <a:srgbClr val="CCFFFF"/>
            </a:soli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93" name="Freeform 920"/>
            <p:cNvSpPr>
              <a:spLocks/>
            </p:cNvSpPr>
            <p:nvPr/>
          </p:nvSpPr>
          <p:spPr bwMode="auto">
            <a:xfrm>
              <a:off x="8557244" y="2245189"/>
              <a:ext cx="8080" cy="7489"/>
            </a:xfrm>
            <a:custGeom>
              <a:avLst/>
              <a:gdLst>
                <a:gd name="T0" fmla="*/ 0 w 26"/>
                <a:gd name="T1" fmla="*/ 22 h 22"/>
                <a:gd name="T2" fmla="*/ 4 w 26"/>
                <a:gd name="T3" fmla="*/ 0 h 22"/>
                <a:gd name="T4" fmla="*/ 26 w 26"/>
                <a:gd name="T5" fmla="*/ 9 h 22"/>
                <a:gd name="T6" fmla="*/ 26 w 26"/>
                <a:gd name="T7" fmla="*/ 9 h 22"/>
                <a:gd name="T8" fmla="*/ 25 w 26"/>
                <a:gd name="T9" fmla="*/ 11 h 22"/>
                <a:gd name="T10" fmla="*/ 19 w 26"/>
                <a:gd name="T11" fmla="*/ 15 h 22"/>
                <a:gd name="T12" fmla="*/ 11 w 26"/>
                <a:gd name="T13" fmla="*/ 20 h 22"/>
                <a:gd name="T14" fmla="*/ 0 w 26"/>
                <a:gd name="T15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6" h="22">
                  <a:moveTo>
                    <a:pt x="0" y="22"/>
                  </a:moveTo>
                  <a:lnTo>
                    <a:pt x="4" y="0"/>
                  </a:lnTo>
                  <a:lnTo>
                    <a:pt x="26" y="9"/>
                  </a:lnTo>
                  <a:lnTo>
                    <a:pt x="26" y="9"/>
                  </a:lnTo>
                  <a:lnTo>
                    <a:pt x="25" y="11"/>
                  </a:lnTo>
                  <a:lnTo>
                    <a:pt x="19" y="15"/>
                  </a:lnTo>
                  <a:lnTo>
                    <a:pt x="11" y="20"/>
                  </a:lnTo>
                  <a:lnTo>
                    <a:pt x="0" y="22"/>
                  </a:lnTo>
                </a:path>
              </a:pathLst>
            </a:custGeom>
            <a:solidFill>
              <a:srgbClr val="CCFFFF"/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94" name="Freeform 921"/>
            <p:cNvSpPr>
              <a:spLocks/>
            </p:cNvSpPr>
            <p:nvPr/>
          </p:nvSpPr>
          <p:spPr bwMode="auto">
            <a:xfrm>
              <a:off x="8654203" y="2204000"/>
              <a:ext cx="12120" cy="11233"/>
            </a:xfrm>
            <a:custGeom>
              <a:avLst/>
              <a:gdLst>
                <a:gd name="T0" fmla="*/ 33 w 33"/>
                <a:gd name="T1" fmla="*/ 6 h 35"/>
                <a:gd name="T2" fmla="*/ 33 w 33"/>
                <a:gd name="T3" fmla="*/ 10 h 35"/>
                <a:gd name="T4" fmla="*/ 29 w 33"/>
                <a:gd name="T5" fmla="*/ 15 h 35"/>
                <a:gd name="T6" fmla="*/ 23 w 33"/>
                <a:gd name="T7" fmla="*/ 20 h 35"/>
                <a:gd name="T8" fmla="*/ 16 w 33"/>
                <a:gd name="T9" fmla="*/ 24 h 35"/>
                <a:gd name="T10" fmla="*/ 9 w 33"/>
                <a:gd name="T11" fmla="*/ 28 h 35"/>
                <a:gd name="T12" fmla="*/ 5 w 33"/>
                <a:gd name="T13" fmla="*/ 31 h 35"/>
                <a:gd name="T14" fmla="*/ 4 w 33"/>
                <a:gd name="T15" fmla="*/ 33 h 35"/>
                <a:gd name="T16" fmla="*/ 7 w 33"/>
                <a:gd name="T17" fmla="*/ 35 h 35"/>
                <a:gd name="T18" fmla="*/ 1 w 33"/>
                <a:gd name="T19" fmla="*/ 30 h 35"/>
                <a:gd name="T20" fmla="*/ 0 w 33"/>
                <a:gd name="T21" fmla="*/ 24 h 35"/>
                <a:gd name="T22" fmla="*/ 2 w 33"/>
                <a:gd name="T23" fmla="*/ 17 h 35"/>
                <a:gd name="T24" fmla="*/ 7 w 33"/>
                <a:gd name="T25" fmla="*/ 9 h 35"/>
                <a:gd name="T26" fmla="*/ 14 w 33"/>
                <a:gd name="T27" fmla="*/ 3 h 35"/>
                <a:gd name="T28" fmla="*/ 21 w 33"/>
                <a:gd name="T29" fmla="*/ 0 h 35"/>
                <a:gd name="T30" fmla="*/ 27 w 33"/>
                <a:gd name="T31" fmla="*/ 1 h 35"/>
                <a:gd name="T32" fmla="*/ 33 w 33"/>
                <a:gd name="T33" fmla="*/ 6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3" h="35">
                  <a:moveTo>
                    <a:pt x="33" y="6"/>
                  </a:moveTo>
                  <a:lnTo>
                    <a:pt x="33" y="10"/>
                  </a:lnTo>
                  <a:lnTo>
                    <a:pt x="29" y="15"/>
                  </a:lnTo>
                  <a:lnTo>
                    <a:pt x="23" y="20"/>
                  </a:lnTo>
                  <a:lnTo>
                    <a:pt x="16" y="24"/>
                  </a:lnTo>
                  <a:lnTo>
                    <a:pt x="9" y="28"/>
                  </a:lnTo>
                  <a:lnTo>
                    <a:pt x="5" y="31"/>
                  </a:lnTo>
                  <a:lnTo>
                    <a:pt x="4" y="33"/>
                  </a:lnTo>
                  <a:lnTo>
                    <a:pt x="7" y="35"/>
                  </a:lnTo>
                  <a:lnTo>
                    <a:pt x="1" y="30"/>
                  </a:lnTo>
                  <a:lnTo>
                    <a:pt x="0" y="24"/>
                  </a:lnTo>
                  <a:lnTo>
                    <a:pt x="2" y="17"/>
                  </a:lnTo>
                  <a:lnTo>
                    <a:pt x="7" y="9"/>
                  </a:lnTo>
                  <a:lnTo>
                    <a:pt x="14" y="3"/>
                  </a:lnTo>
                  <a:lnTo>
                    <a:pt x="21" y="0"/>
                  </a:lnTo>
                  <a:lnTo>
                    <a:pt x="27" y="1"/>
                  </a:lnTo>
                  <a:lnTo>
                    <a:pt x="33" y="6"/>
                  </a:lnTo>
                  <a:close/>
                </a:path>
              </a:pathLst>
            </a:custGeom>
            <a:solidFill>
              <a:srgbClr val="CCFFFF"/>
            </a:soli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95" name="Freeform 922"/>
            <p:cNvSpPr>
              <a:spLocks/>
            </p:cNvSpPr>
            <p:nvPr/>
          </p:nvSpPr>
          <p:spPr bwMode="auto">
            <a:xfrm>
              <a:off x="8654203" y="2204000"/>
              <a:ext cx="12120" cy="11233"/>
            </a:xfrm>
            <a:custGeom>
              <a:avLst/>
              <a:gdLst>
                <a:gd name="T0" fmla="*/ 33 w 33"/>
                <a:gd name="T1" fmla="*/ 6 h 35"/>
                <a:gd name="T2" fmla="*/ 33 w 33"/>
                <a:gd name="T3" fmla="*/ 6 h 35"/>
                <a:gd name="T4" fmla="*/ 33 w 33"/>
                <a:gd name="T5" fmla="*/ 10 h 35"/>
                <a:gd name="T6" fmla="*/ 29 w 33"/>
                <a:gd name="T7" fmla="*/ 15 h 35"/>
                <a:gd name="T8" fmla="*/ 23 w 33"/>
                <a:gd name="T9" fmla="*/ 20 h 35"/>
                <a:gd name="T10" fmla="*/ 16 w 33"/>
                <a:gd name="T11" fmla="*/ 24 h 35"/>
                <a:gd name="T12" fmla="*/ 9 w 33"/>
                <a:gd name="T13" fmla="*/ 28 h 35"/>
                <a:gd name="T14" fmla="*/ 5 w 33"/>
                <a:gd name="T15" fmla="*/ 31 h 35"/>
                <a:gd name="T16" fmla="*/ 4 w 33"/>
                <a:gd name="T17" fmla="*/ 33 h 35"/>
                <a:gd name="T18" fmla="*/ 7 w 33"/>
                <a:gd name="T19" fmla="*/ 35 h 35"/>
                <a:gd name="T20" fmla="*/ 7 w 33"/>
                <a:gd name="T21" fmla="*/ 35 h 35"/>
                <a:gd name="T22" fmla="*/ 1 w 33"/>
                <a:gd name="T23" fmla="*/ 30 h 35"/>
                <a:gd name="T24" fmla="*/ 0 w 33"/>
                <a:gd name="T25" fmla="*/ 24 h 35"/>
                <a:gd name="T26" fmla="*/ 2 w 33"/>
                <a:gd name="T27" fmla="*/ 17 h 35"/>
                <a:gd name="T28" fmla="*/ 7 w 33"/>
                <a:gd name="T29" fmla="*/ 9 h 35"/>
                <a:gd name="T30" fmla="*/ 14 w 33"/>
                <a:gd name="T31" fmla="*/ 3 h 35"/>
                <a:gd name="T32" fmla="*/ 21 w 33"/>
                <a:gd name="T33" fmla="*/ 0 h 35"/>
                <a:gd name="T34" fmla="*/ 27 w 33"/>
                <a:gd name="T35" fmla="*/ 1 h 35"/>
                <a:gd name="T36" fmla="*/ 33 w 33"/>
                <a:gd name="T37" fmla="*/ 6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" h="35">
                  <a:moveTo>
                    <a:pt x="33" y="6"/>
                  </a:moveTo>
                  <a:lnTo>
                    <a:pt x="33" y="6"/>
                  </a:lnTo>
                  <a:lnTo>
                    <a:pt x="33" y="10"/>
                  </a:lnTo>
                  <a:lnTo>
                    <a:pt x="29" y="15"/>
                  </a:lnTo>
                  <a:lnTo>
                    <a:pt x="23" y="20"/>
                  </a:lnTo>
                  <a:lnTo>
                    <a:pt x="16" y="24"/>
                  </a:lnTo>
                  <a:lnTo>
                    <a:pt x="9" y="28"/>
                  </a:lnTo>
                  <a:lnTo>
                    <a:pt x="5" y="31"/>
                  </a:lnTo>
                  <a:lnTo>
                    <a:pt x="4" y="33"/>
                  </a:lnTo>
                  <a:lnTo>
                    <a:pt x="7" y="35"/>
                  </a:lnTo>
                  <a:lnTo>
                    <a:pt x="7" y="35"/>
                  </a:lnTo>
                  <a:lnTo>
                    <a:pt x="1" y="30"/>
                  </a:lnTo>
                  <a:lnTo>
                    <a:pt x="0" y="24"/>
                  </a:lnTo>
                  <a:lnTo>
                    <a:pt x="2" y="17"/>
                  </a:lnTo>
                  <a:lnTo>
                    <a:pt x="7" y="9"/>
                  </a:lnTo>
                  <a:lnTo>
                    <a:pt x="14" y="3"/>
                  </a:lnTo>
                  <a:lnTo>
                    <a:pt x="21" y="0"/>
                  </a:lnTo>
                  <a:lnTo>
                    <a:pt x="27" y="1"/>
                  </a:lnTo>
                  <a:lnTo>
                    <a:pt x="33" y="6"/>
                  </a:lnTo>
                </a:path>
              </a:pathLst>
            </a:custGeom>
            <a:solidFill>
              <a:srgbClr val="CCFFFF"/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96" name="Freeform 923"/>
            <p:cNvSpPr>
              <a:spLocks/>
            </p:cNvSpPr>
            <p:nvPr/>
          </p:nvSpPr>
          <p:spPr bwMode="auto">
            <a:xfrm>
              <a:off x="8771362" y="3196289"/>
              <a:ext cx="585794" cy="516739"/>
            </a:xfrm>
            <a:custGeom>
              <a:avLst/>
              <a:gdLst>
                <a:gd name="T0" fmla="*/ 1536 w 1648"/>
                <a:gd name="T1" fmla="*/ 456 h 1564"/>
                <a:gd name="T2" fmla="*/ 1586 w 1648"/>
                <a:gd name="T3" fmla="*/ 582 h 1564"/>
                <a:gd name="T4" fmla="*/ 1633 w 1648"/>
                <a:gd name="T5" fmla="*/ 700 h 1564"/>
                <a:gd name="T6" fmla="*/ 1621 w 1648"/>
                <a:gd name="T7" fmla="*/ 872 h 1564"/>
                <a:gd name="T8" fmla="*/ 1540 w 1648"/>
                <a:gd name="T9" fmla="*/ 1006 h 1564"/>
                <a:gd name="T10" fmla="*/ 1428 w 1648"/>
                <a:gd name="T11" fmla="*/ 1114 h 1564"/>
                <a:gd name="T12" fmla="*/ 1415 w 1648"/>
                <a:gd name="T13" fmla="*/ 992 h 1564"/>
                <a:gd name="T14" fmla="*/ 1385 w 1648"/>
                <a:gd name="T15" fmla="*/ 868 h 1564"/>
                <a:gd name="T16" fmla="*/ 1237 w 1648"/>
                <a:gd name="T17" fmla="*/ 915 h 1564"/>
                <a:gd name="T18" fmla="*/ 1269 w 1648"/>
                <a:gd name="T19" fmla="*/ 1063 h 1564"/>
                <a:gd name="T20" fmla="*/ 1319 w 1648"/>
                <a:gd name="T21" fmla="*/ 1162 h 1564"/>
                <a:gd name="T22" fmla="*/ 1211 w 1648"/>
                <a:gd name="T23" fmla="*/ 1301 h 1564"/>
                <a:gd name="T24" fmla="*/ 1097 w 1648"/>
                <a:gd name="T25" fmla="*/ 1314 h 1564"/>
                <a:gd name="T26" fmla="*/ 1049 w 1648"/>
                <a:gd name="T27" fmla="*/ 1281 h 1564"/>
                <a:gd name="T28" fmla="*/ 983 w 1648"/>
                <a:gd name="T29" fmla="*/ 1216 h 1564"/>
                <a:gd name="T30" fmla="*/ 1019 w 1648"/>
                <a:gd name="T31" fmla="*/ 1154 h 1564"/>
                <a:gd name="T32" fmla="*/ 1126 w 1648"/>
                <a:gd name="T33" fmla="*/ 1038 h 1564"/>
                <a:gd name="T34" fmla="*/ 1061 w 1648"/>
                <a:gd name="T35" fmla="*/ 1031 h 1564"/>
                <a:gd name="T36" fmla="*/ 981 w 1648"/>
                <a:gd name="T37" fmla="*/ 1083 h 1564"/>
                <a:gd name="T38" fmla="*/ 881 w 1648"/>
                <a:gd name="T39" fmla="*/ 1133 h 1564"/>
                <a:gd name="T40" fmla="*/ 828 w 1648"/>
                <a:gd name="T41" fmla="*/ 1199 h 1564"/>
                <a:gd name="T42" fmla="*/ 809 w 1648"/>
                <a:gd name="T43" fmla="*/ 1261 h 1564"/>
                <a:gd name="T44" fmla="*/ 726 w 1648"/>
                <a:gd name="T45" fmla="*/ 1325 h 1564"/>
                <a:gd name="T46" fmla="*/ 605 w 1648"/>
                <a:gd name="T47" fmla="*/ 1357 h 1564"/>
                <a:gd name="T48" fmla="*/ 570 w 1648"/>
                <a:gd name="T49" fmla="*/ 1267 h 1564"/>
                <a:gd name="T50" fmla="*/ 516 w 1648"/>
                <a:gd name="T51" fmla="*/ 1271 h 1564"/>
                <a:gd name="T52" fmla="*/ 459 w 1648"/>
                <a:gd name="T53" fmla="*/ 1379 h 1564"/>
                <a:gd name="T54" fmla="*/ 361 w 1648"/>
                <a:gd name="T55" fmla="*/ 1548 h 1564"/>
                <a:gd name="T56" fmla="*/ 277 w 1648"/>
                <a:gd name="T57" fmla="*/ 1537 h 1564"/>
                <a:gd name="T58" fmla="*/ 250 w 1648"/>
                <a:gd name="T59" fmla="*/ 1447 h 1564"/>
                <a:gd name="T60" fmla="*/ 236 w 1648"/>
                <a:gd name="T61" fmla="*/ 1352 h 1564"/>
                <a:gd name="T62" fmla="*/ 227 w 1648"/>
                <a:gd name="T63" fmla="*/ 1231 h 1564"/>
                <a:gd name="T64" fmla="*/ 121 w 1648"/>
                <a:gd name="T65" fmla="*/ 1213 h 1564"/>
                <a:gd name="T66" fmla="*/ 41 w 1648"/>
                <a:gd name="T67" fmla="*/ 1169 h 1564"/>
                <a:gd name="T68" fmla="*/ 8 w 1648"/>
                <a:gd name="T69" fmla="*/ 1067 h 1564"/>
                <a:gd name="T70" fmla="*/ 60 w 1648"/>
                <a:gd name="T71" fmla="*/ 984 h 1564"/>
                <a:gd name="T72" fmla="*/ 77 w 1648"/>
                <a:gd name="T73" fmla="*/ 1053 h 1564"/>
                <a:gd name="T74" fmla="*/ 130 w 1648"/>
                <a:gd name="T75" fmla="*/ 1123 h 1564"/>
                <a:gd name="T76" fmla="*/ 161 w 1648"/>
                <a:gd name="T77" fmla="*/ 1074 h 1564"/>
                <a:gd name="T78" fmla="*/ 254 w 1648"/>
                <a:gd name="T79" fmla="*/ 1076 h 1564"/>
                <a:gd name="T80" fmla="*/ 320 w 1648"/>
                <a:gd name="T81" fmla="*/ 1114 h 1564"/>
                <a:gd name="T82" fmla="*/ 235 w 1648"/>
                <a:gd name="T83" fmla="*/ 1037 h 1564"/>
                <a:gd name="T84" fmla="*/ 190 w 1648"/>
                <a:gd name="T85" fmla="*/ 948 h 1564"/>
                <a:gd name="T86" fmla="*/ 353 w 1648"/>
                <a:gd name="T87" fmla="*/ 890 h 1564"/>
                <a:gd name="T88" fmla="*/ 314 w 1648"/>
                <a:gd name="T89" fmla="*/ 799 h 1564"/>
                <a:gd name="T90" fmla="*/ 227 w 1648"/>
                <a:gd name="T91" fmla="*/ 904 h 1564"/>
                <a:gd name="T92" fmla="*/ 171 w 1648"/>
                <a:gd name="T93" fmla="*/ 843 h 1564"/>
                <a:gd name="T94" fmla="*/ 138 w 1648"/>
                <a:gd name="T95" fmla="*/ 720 h 1564"/>
                <a:gd name="T96" fmla="*/ 105 w 1648"/>
                <a:gd name="T97" fmla="*/ 714 h 1564"/>
                <a:gd name="T98" fmla="*/ 81 w 1648"/>
                <a:gd name="T99" fmla="*/ 640 h 1564"/>
                <a:gd name="T100" fmla="*/ 186 w 1648"/>
                <a:gd name="T101" fmla="*/ 581 h 1564"/>
                <a:gd name="T102" fmla="*/ 120 w 1648"/>
                <a:gd name="T103" fmla="*/ 441 h 1564"/>
                <a:gd name="T104" fmla="*/ 92 w 1648"/>
                <a:gd name="T105" fmla="*/ 288 h 1564"/>
                <a:gd name="T106" fmla="*/ 161 w 1648"/>
                <a:gd name="T107" fmla="*/ 159 h 1564"/>
                <a:gd name="T108" fmla="*/ 410 w 1648"/>
                <a:gd name="T109" fmla="*/ 213 h 1564"/>
                <a:gd name="T110" fmla="*/ 561 w 1648"/>
                <a:gd name="T111" fmla="*/ 1 h 1564"/>
                <a:gd name="T112" fmla="*/ 752 w 1648"/>
                <a:gd name="T113" fmla="*/ 94 h 1564"/>
                <a:gd name="T114" fmla="*/ 890 w 1648"/>
                <a:gd name="T115" fmla="*/ 214 h 1564"/>
                <a:gd name="T116" fmla="*/ 1014 w 1648"/>
                <a:gd name="T117" fmla="*/ 235 h 1564"/>
                <a:gd name="T118" fmla="*/ 1197 w 1648"/>
                <a:gd name="T119" fmla="*/ 234 h 1564"/>
                <a:gd name="T120" fmla="*/ 1392 w 1648"/>
                <a:gd name="T121" fmla="*/ 240 h 15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648" h="1564">
                  <a:moveTo>
                    <a:pt x="1418" y="237"/>
                  </a:moveTo>
                  <a:lnTo>
                    <a:pt x="1426" y="247"/>
                  </a:lnTo>
                  <a:lnTo>
                    <a:pt x="1433" y="257"/>
                  </a:lnTo>
                  <a:lnTo>
                    <a:pt x="1441" y="268"/>
                  </a:lnTo>
                  <a:lnTo>
                    <a:pt x="1447" y="278"/>
                  </a:lnTo>
                  <a:lnTo>
                    <a:pt x="1453" y="288"/>
                  </a:lnTo>
                  <a:lnTo>
                    <a:pt x="1457" y="298"/>
                  </a:lnTo>
                  <a:lnTo>
                    <a:pt x="1461" y="306"/>
                  </a:lnTo>
                  <a:lnTo>
                    <a:pt x="1462" y="314"/>
                  </a:lnTo>
                  <a:lnTo>
                    <a:pt x="1463" y="329"/>
                  </a:lnTo>
                  <a:lnTo>
                    <a:pt x="1463" y="346"/>
                  </a:lnTo>
                  <a:lnTo>
                    <a:pt x="1464" y="361"/>
                  </a:lnTo>
                  <a:lnTo>
                    <a:pt x="1465" y="374"/>
                  </a:lnTo>
                  <a:lnTo>
                    <a:pt x="1465" y="386"/>
                  </a:lnTo>
                  <a:lnTo>
                    <a:pt x="1466" y="397"/>
                  </a:lnTo>
                  <a:lnTo>
                    <a:pt x="1466" y="402"/>
                  </a:lnTo>
                  <a:lnTo>
                    <a:pt x="1466" y="405"/>
                  </a:lnTo>
                  <a:lnTo>
                    <a:pt x="1536" y="456"/>
                  </a:lnTo>
                  <a:lnTo>
                    <a:pt x="1536" y="456"/>
                  </a:lnTo>
                  <a:lnTo>
                    <a:pt x="1536" y="457"/>
                  </a:lnTo>
                  <a:lnTo>
                    <a:pt x="1535" y="459"/>
                  </a:lnTo>
                  <a:lnTo>
                    <a:pt x="1536" y="464"/>
                  </a:lnTo>
                  <a:lnTo>
                    <a:pt x="1537" y="470"/>
                  </a:lnTo>
                  <a:lnTo>
                    <a:pt x="1540" y="479"/>
                  </a:lnTo>
                  <a:lnTo>
                    <a:pt x="1543" y="492"/>
                  </a:lnTo>
                  <a:lnTo>
                    <a:pt x="1548" y="507"/>
                  </a:lnTo>
                  <a:lnTo>
                    <a:pt x="1553" y="521"/>
                  </a:lnTo>
                  <a:lnTo>
                    <a:pt x="1559" y="531"/>
                  </a:lnTo>
                  <a:lnTo>
                    <a:pt x="1565" y="538"/>
                  </a:lnTo>
                  <a:lnTo>
                    <a:pt x="1571" y="544"/>
                  </a:lnTo>
                  <a:lnTo>
                    <a:pt x="1575" y="547"/>
                  </a:lnTo>
                  <a:lnTo>
                    <a:pt x="1579" y="552"/>
                  </a:lnTo>
                  <a:lnTo>
                    <a:pt x="1581" y="558"/>
                  </a:lnTo>
                  <a:lnTo>
                    <a:pt x="1582" y="565"/>
                  </a:lnTo>
                  <a:lnTo>
                    <a:pt x="1584" y="573"/>
                  </a:lnTo>
                  <a:lnTo>
                    <a:pt x="1586" y="582"/>
                  </a:lnTo>
                  <a:lnTo>
                    <a:pt x="1589" y="592"/>
                  </a:lnTo>
                  <a:lnTo>
                    <a:pt x="1594" y="603"/>
                  </a:lnTo>
                  <a:lnTo>
                    <a:pt x="1597" y="613"/>
                  </a:lnTo>
                  <a:lnTo>
                    <a:pt x="1600" y="624"/>
                  </a:lnTo>
                  <a:lnTo>
                    <a:pt x="1601" y="633"/>
                  </a:lnTo>
                  <a:lnTo>
                    <a:pt x="1601" y="641"/>
                  </a:lnTo>
                  <a:lnTo>
                    <a:pt x="1601" y="646"/>
                  </a:lnTo>
                  <a:lnTo>
                    <a:pt x="1602" y="652"/>
                  </a:lnTo>
                  <a:lnTo>
                    <a:pt x="1606" y="659"/>
                  </a:lnTo>
                  <a:lnTo>
                    <a:pt x="1609" y="666"/>
                  </a:lnTo>
                  <a:lnTo>
                    <a:pt x="1615" y="675"/>
                  </a:lnTo>
                  <a:lnTo>
                    <a:pt x="1621" y="683"/>
                  </a:lnTo>
                  <a:lnTo>
                    <a:pt x="1626" y="692"/>
                  </a:lnTo>
                  <a:lnTo>
                    <a:pt x="1633" y="700"/>
                  </a:lnTo>
                  <a:lnTo>
                    <a:pt x="1633" y="700"/>
                  </a:lnTo>
                  <a:lnTo>
                    <a:pt x="1633" y="700"/>
                  </a:lnTo>
                  <a:lnTo>
                    <a:pt x="1633" y="700"/>
                  </a:lnTo>
                  <a:lnTo>
                    <a:pt x="1633" y="700"/>
                  </a:lnTo>
                  <a:lnTo>
                    <a:pt x="1611" y="707"/>
                  </a:lnTo>
                  <a:lnTo>
                    <a:pt x="1586" y="719"/>
                  </a:lnTo>
                  <a:lnTo>
                    <a:pt x="1558" y="734"/>
                  </a:lnTo>
                  <a:lnTo>
                    <a:pt x="1531" y="751"/>
                  </a:lnTo>
                  <a:lnTo>
                    <a:pt x="1509" y="769"/>
                  </a:lnTo>
                  <a:lnTo>
                    <a:pt x="1495" y="787"/>
                  </a:lnTo>
                  <a:lnTo>
                    <a:pt x="1492" y="805"/>
                  </a:lnTo>
                  <a:lnTo>
                    <a:pt x="1501" y="820"/>
                  </a:lnTo>
                  <a:lnTo>
                    <a:pt x="1508" y="830"/>
                  </a:lnTo>
                  <a:lnTo>
                    <a:pt x="1516" y="842"/>
                  </a:lnTo>
                  <a:lnTo>
                    <a:pt x="1526" y="854"/>
                  </a:lnTo>
                  <a:lnTo>
                    <a:pt x="1537" y="865"/>
                  </a:lnTo>
                  <a:lnTo>
                    <a:pt x="1550" y="873"/>
                  </a:lnTo>
                  <a:lnTo>
                    <a:pt x="1565" y="878"/>
                  </a:lnTo>
                  <a:lnTo>
                    <a:pt x="1582" y="875"/>
                  </a:lnTo>
                  <a:lnTo>
                    <a:pt x="1602" y="865"/>
                  </a:lnTo>
                  <a:lnTo>
                    <a:pt x="1610" y="866"/>
                  </a:lnTo>
                  <a:lnTo>
                    <a:pt x="1621" y="872"/>
                  </a:lnTo>
                  <a:lnTo>
                    <a:pt x="1630" y="879"/>
                  </a:lnTo>
                  <a:lnTo>
                    <a:pt x="1639" y="889"/>
                  </a:lnTo>
                  <a:lnTo>
                    <a:pt x="1646" y="901"/>
                  </a:lnTo>
                  <a:lnTo>
                    <a:pt x="1648" y="915"/>
                  </a:lnTo>
                  <a:lnTo>
                    <a:pt x="1646" y="930"/>
                  </a:lnTo>
                  <a:lnTo>
                    <a:pt x="1638" y="945"/>
                  </a:lnTo>
                  <a:lnTo>
                    <a:pt x="1629" y="959"/>
                  </a:lnTo>
                  <a:lnTo>
                    <a:pt x="1625" y="972"/>
                  </a:lnTo>
                  <a:lnTo>
                    <a:pt x="1623" y="981"/>
                  </a:lnTo>
                  <a:lnTo>
                    <a:pt x="1623" y="989"/>
                  </a:lnTo>
                  <a:lnTo>
                    <a:pt x="1622" y="996"/>
                  </a:lnTo>
                  <a:lnTo>
                    <a:pt x="1618" y="1001"/>
                  </a:lnTo>
                  <a:lnTo>
                    <a:pt x="1611" y="1005"/>
                  </a:lnTo>
                  <a:lnTo>
                    <a:pt x="1597" y="1009"/>
                  </a:lnTo>
                  <a:lnTo>
                    <a:pt x="1581" y="1011"/>
                  </a:lnTo>
                  <a:lnTo>
                    <a:pt x="1566" y="1010"/>
                  </a:lnTo>
                  <a:lnTo>
                    <a:pt x="1552" y="1008"/>
                  </a:lnTo>
                  <a:lnTo>
                    <a:pt x="1540" y="1006"/>
                  </a:lnTo>
                  <a:lnTo>
                    <a:pt x="1529" y="1005"/>
                  </a:lnTo>
                  <a:lnTo>
                    <a:pt x="1520" y="1005"/>
                  </a:lnTo>
                  <a:lnTo>
                    <a:pt x="1513" y="1010"/>
                  </a:lnTo>
                  <a:lnTo>
                    <a:pt x="1508" y="1018"/>
                  </a:lnTo>
                  <a:lnTo>
                    <a:pt x="1506" y="1031"/>
                  </a:lnTo>
                  <a:lnTo>
                    <a:pt x="1507" y="1046"/>
                  </a:lnTo>
                  <a:lnTo>
                    <a:pt x="1508" y="1063"/>
                  </a:lnTo>
                  <a:lnTo>
                    <a:pt x="1511" y="1079"/>
                  </a:lnTo>
                  <a:lnTo>
                    <a:pt x="1512" y="1096"/>
                  </a:lnTo>
                  <a:lnTo>
                    <a:pt x="1511" y="1107"/>
                  </a:lnTo>
                  <a:lnTo>
                    <a:pt x="1506" y="1115"/>
                  </a:lnTo>
                  <a:lnTo>
                    <a:pt x="1495" y="1118"/>
                  </a:lnTo>
                  <a:lnTo>
                    <a:pt x="1483" y="1118"/>
                  </a:lnTo>
                  <a:lnTo>
                    <a:pt x="1470" y="1118"/>
                  </a:lnTo>
                  <a:lnTo>
                    <a:pt x="1458" y="1119"/>
                  </a:lnTo>
                  <a:lnTo>
                    <a:pt x="1448" y="1119"/>
                  </a:lnTo>
                  <a:lnTo>
                    <a:pt x="1437" y="1118"/>
                  </a:lnTo>
                  <a:lnTo>
                    <a:pt x="1428" y="1114"/>
                  </a:lnTo>
                  <a:lnTo>
                    <a:pt x="1419" y="1108"/>
                  </a:lnTo>
                  <a:lnTo>
                    <a:pt x="1412" y="1098"/>
                  </a:lnTo>
                  <a:lnTo>
                    <a:pt x="1408" y="1086"/>
                  </a:lnTo>
                  <a:lnTo>
                    <a:pt x="1408" y="1075"/>
                  </a:lnTo>
                  <a:lnTo>
                    <a:pt x="1413" y="1064"/>
                  </a:lnTo>
                  <a:lnTo>
                    <a:pt x="1421" y="1055"/>
                  </a:lnTo>
                  <a:lnTo>
                    <a:pt x="1429" y="1047"/>
                  </a:lnTo>
                  <a:lnTo>
                    <a:pt x="1437" y="1039"/>
                  </a:lnTo>
                  <a:lnTo>
                    <a:pt x="1444" y="1032"/>
                  </a:lnTo>
                  <a:lnTo>
                    <a:pt x="1448" y="1025"/>
                  </a:lnTo>
                  <a:lnTo>
                    <a:pt x="1448" y="1019"/>
                  </a:lnTo>
                  <a:lnTo>
                    <a:pt x="1446" y="1013"/>
                  </a:lnTo>
                  <a:lnTo>
                    <a:pt x="1440" y="1008"/>
                  </a:lnTo>
                  <a:lnTo>
                    <a:pt x="1434" y="1003"/>
                  </a:lnTo>
                  <a:lnTo>
                    <a:pt x="1427" y="998"/>
                  </a:lnTo>
                  <a:lnTo>
                    <a:pt x="1421" y="995"/>
                  </a:lnTo>
                  <a:lnTo>
                    <a:pt x="1417" y="994"/>
                  </a:lnTo>
                  <a:lnTo>
                    <a:pt x="1415" y="992"/>
                  </a:lnTo>
                  <a:lnTo>
                    <a:pt x="1422" y="936"/>
                  </a:lnTo>
                  <a:lnTo>
                    <a:pt x="1424" y="934"/>
                  </a:lnTo>
                  <a:lnTo>
                    <a:pt x="1426" y="931"/>
                  </a:lnTo>
                  <a:lnTo>
                    <a:pt x="1428" y="925"/>
                  </a:lnTo>
                  <a:lnTo>
                    <a:pt x="1431" y="919"/>
                  </a:lnTo>
                  <a:lnTo>
                    <a:pt x="1431" y="912"/>
                  </a:lnTo>
                  <a:lnTo>
                    <a:pt x="1428" y="907"/>
                  </a:lnTo>
                  <a:lnTo>
                    <a:pt x="1421" y="902"/>
                  </a:lnTo>
                  <a:lnTo>
                    <a:pt x="1410" y="900"/>
                  </a:lnTo>
                  <a:lnTo>
                    <a:pt x="1398" y="897"/>
                  </a:lnTo>
                  <a:lnTo>
                    <a:pt x="1390" y="894"/>
                  </a:lnTo>
                  <a:lnTo>
                    <a:pt x="1385" y="889"/>
                  </a:lnTo>
                  <a:lnTo>
                    <a:pt x="1384" y="883"/>
                  </a:lnTo>
                  <a:lnTo>
                    <a:pt x="1384" y="879"/>
                  </a:lnTo>
                  <a:lnTo>
                    <a:pt x="1384" y="874"/>
                  </a:lnTo>
                  <a:lnTo>
                    <a:pt x="1386" y="872"/>
                  </a:lnTo>
                  <a:lnTo>
                    <a:pt x="1386" y="871"/>
                  </a:lnTo>
                  <a:lnTo>
                    <a:pt x="1385" y="868"/>
                  </a:lnTo>
                  <a:lnTo>
                    <a:pt x="1384" y="863"/>
                  </a:lnTo>
                  <a:lnTo>
                    <a:pt x="1381" y="853"/>
                  </a:lnTo>
                  <a:lnTo>
                    <a:pt x="1376" y="845"/>
                  </a:lnTo>
                  <a:lnTo>
                    <a:pt x="1371" y="837"/>
                  </a:lnTo>
                  <a:lnTo>
                    <a:pt x="1364" y="832"/>
                  </a:lnTo>
                  <a:lnTo>
                    <a:pt x="1356" y="831"/>
                  </a:lnTo>
                  <a:lnTo>
                    <a:pt x="1348" y="836"/>
                  </a:lnTo>
                  <a:lnTo>
                    <a:pt x="1339" y="845"/>
                  </a:lnTo>
                  <a:lnTo>
                    <a:pt x="1330" y="856"/>
                  </a:lnTo>
                  <a:lnTo>
                    <a:pt x="1320" y="866"/>
                  </a:lnTo>
                  <a:lnTo>
                    <a:pt x="1311" y="877"/>
                  </a:lnTo>
                  <a:lnTo>
                    <a:pt x="1299" y="886"/>
                  </a:lnTo>
                  <a:lnTo>
                    <a:pt x="1289" y="893"/>
                  </a:lnTo>
                  <a:lnTo>
                    <a:pt x="1276" y="897"/>
                  </a:lnTo>
                  <a:lnTo>
                    <a:pt x="1262" y="900"/>
                  </a:lnTo>
                  <a:lnTo>
                    <a:pt x="1250" y="902"/>
                  </a:lnTo>
                  <a:lnTo>
                    <a:pt x="1242" y="907"/>
                  </a:lnTo>
                  <a:lnTo>
                    <a:pt x="1237" y="915"/>
                  </a:lnTo>
                  <a:lnTo>
                    <a:pt x="1235" y="923"/>
                  </a:lnTo>
                  <a:lnTo>
                    <a:pt x="1235" y="933"/>
                  </a:lnTo>
                  <a:lnTo>
                    <a:pt x="1236" y="944"/>
                  </a:lnTo>
                  <a:lnTo>
                    <a:pt x="1239" y="953"/>
                  </a:lnTo>
                  <a:lnTo>
                    <a:pt x="1244" y="961"/>
                  </a:lnTo>
                  <a:lnTo>
                    <a:pt x="1247" y="968"/>
                  </a:lnTo>
                  <a:lnTo>
                    <a:pt x="1248" y="977"/>
                  </a:lnTo>
                  <a:lnTo>
                    <a:pt x="1248" y="986"/>
                  </a:lnTo>
                  <a:lnTo>
                    <a:pt x="1248" y="995"/>
                  </a:lnTo>
                  <a:lnTo>
                    <a:pt x="1247" y="1003"/>
                  </a:lnTo>
                  <a:lnTo>
                    <a:pt x="1248" y="1011"/>
                  </a:lnTo>
                  <a:lnTo>
                    <a:pt x="1251" y="1019"/>
                  </a:lnTo>
                  <a:lnTo>
                    <a:pt x="1257" y="1025"/>
                  </a:lnTo>
                  <a:lnTo>
                    <a:pt x="1262" y="1032"/>
                  </a:lnTo>
                  <a:lnTo>
                    <a:pt x="1266" y="1039"/>
                  </a:lnTo>
                  <a:lnTo>
                    <a:pt x="1267" y="1047"/>
                  </a:lnTo>
                  <a:lnTo>
                    <a:pt x="1268" y="1055"/>
                  </a:lnTo>
                  <a:lnTo>
                    <a:pt x="1269" y="1063"/>
                  </a:lnTo>
                  <a:lnTo>
                    <a:pt x="1271" y="1069"/>
                  </a:lnTo>
                  <a:lnTo>
                    <a:pt x="1274" y="1072"/>
                  </a:lnTo>
                  <a:lnTo>
                    <a:pt x="1279" y="1072"/>
                  </a:lnTo>
                  <a:lnTo>
                    <a:pt x="1283" y="1072"/>
                  </a:lnTo>
                  <a:lnTo>
                    <a:pt x="1287" y="1076"/>
                  </a:lnTo>
                  <a:lnTo>
                    <a:pt x="1289" y="1081"/>
                  </a:lnTo>
                  <a:lnTo>
                    <a:pt x="1291" y="1086"/>
                  </a:lnTo>
                  <a:lnTo>
                    <a:pt x="1294" y="1093"/>
                  </a:lnTo>
                  <a:lnTo>
                    <a:pt x="1298" y="1098"/>
                  </a:lnTo>
                  <a:lnTo>
                    <a:pt x="1304" y="1101"/>
                  </a:lnTo>
                  <a:lnTo>
                    <a:pt x="1313" y="1101"/>
                  </a:lnTo>
                  <a:lnTo>
                    <a:pt x="1322" y="1103"/>
                  </a:lnTo>
                  <a:lnTo>
                    <a:pt x="1325" y="1110"/>
                  </a:lnTo>
                  <a:lnTo>
                    <a:pt x="1325" y="1119"/>
                  </a:lnTo>
                  <a:lnTo>
                    <a:pt x="1323" y="1130"/>
                  </a:lnTo>
                  <a:lnTo>
                    <a:pt x="1320" y="1142"/>
                  </a:lnTo>
                  <a:lnTo>
                    <a:pt x="1318" y="1154"/>
                  </a:lnTo>
                  <a:lnTo>
                    <a:pt x="1319" y="1162"/>
                  </a:lnTo>
                  <a:lnTo>
                    <a:pt x="1324" y="1165"/>
                  </a:lnTo>
                  <a:lnTo>
                    <a:pt x="1326" y="1168"/>
                  </a:lnTo>
                  <a:lnTo>
                    <a:pt x="1322" y="1172"/>
                  </a:lnTo>
                  <a:lnTo>
                    <a:pt x="1311" y="1177"/>
                  </a:lnTo>
                  <a:lnTo>
                    <a:pt x="1298" y="1184"/>
                  </a:lnTo>
                  <a:lnTo>
                    <a:pt x="1284" y="1192"/>
                  </a:lnTo>
                  <a:lnTo>
                    <a:pt x="1272" y="1201"/>
                  </a:lnTo>
                  <a:lnTo>
                    <a:pt x="1261" y="1210"/>
                  </a:lnTo>
                  <a:lnTo>
                    <a:pt x="1257" y="1220"/>
                  </a:lnTo>
                  <a:lnTo>
                    <a:pt x="1255" y="1230"/>
                  </a:lnTo>
                  <a:lnTo>
                    <a:pt x="1255" y="1243"/>
                  </a:lnTo>
                  <a:lnTo>
                    <a:pt x="1254" y="1256"/>
                  </a:lnTo>
                  <a:lnTo>
                    <a:pt x="1252" y="1268"/>
                  </a:lnTo>
                  <a:lnTo>
                    <a:pt x="1248" y="1280"/>
                  </a:lnTo>
                  <a:lnTo>
                    <a:pt x="1244" y="1289"/>
                  </a:lnTo>
                  <a:lnTo>
                    <a:pt x="1236" y="1296"/>
                  </a:lnTo>
                  <a:lnTo>
                    <a:pt x="1224" y="1300"/>
                  </a:lnTo>
                  <a:lnTo>
                    <a:pt x="1211" y="1301"/>
                  </a:lnTo>
                  <a:lnTo>
                    <a:pt x="1199" y="1304"/>
                  </a:lnTo>
                  <a:lnTo>
                    <a:pt x="1187" y="1309"/>
                  </a:lnTo>
                  <a:lnTo>
                    <a:pt x="1177" y="1314"/>
                  </a:lnTo>
                  <a:lnTo>
                    <a:pt x="1168" y="1319"/>
                  </a:lnTo>
                  <a:lnTo>
                    <a:pt x="1162" y="1326"/>
                  </a:lnTo>
                  <a:lnTo>
                    <a:pt x="1158" y="1332"/>
                  </a:lnTo>
                  <a:lnTo>
                    <a:pt x="1158" y="1338"/>
                  </a:lnTo>
                  <a:lnTo>
                    <a:pt x="1159" y="1346"/>
                  </a:lnTo>
                  <a:lnTo>
                    <a:pt x="1159" y="1357"/>
                  </a:lnTo>
                  <a:lnTo>
                    <a:pt x="1159" y="1368"/>
                  </a:lnTo>
                  <a:lnTo>
                    <a:pt x="1157" y="1377"/>
                  </a:lnTo>
                  <a:lnTo>
                    <a:pt x="1152" y="1383"/>
                  </a:lnTo>
                  <a:lnTo>
                    <a:pt x="1145" y="1382"/>
                  </a:lnTo>
                  <a:lnTo>
                    <a:pt x="1136" y="1373"/>
                  </a:lnTo>
                  <a:lnTo>
                    <a:pt x="1123" y="1353"/>
                  </a:lnTo>
                  <a:lnTo>
                    <a:pt x="1110" y="1332"/>
                  </a:lnTo>
                  <a:lnTo>
                    <a:pt x="1102" y="1319"/>
                  </a:lnTo>
                  <a:lnTo>
                    <a:pt x="1097" y="1314"/>
                  </a:lnTo>
                  <a:lnTo>
                    <a:pt x="1092" y="1312"/>
                  </a:lnTo>
                  <a:lnTo>
                    <a:pt x="1088" y="1316"/>
                  </a:lnTo>
                  <a:lnTo>
                    <a:pt x="1086" y="1319"/>
                  </a:lnTo>
                  <a:lnTo>
                    <a:pt x="1083" y="1324"/>
                  </a:lnTo>
                  <a:lnTo>
                    <a:pt x="1078" y="1325"/>
                  </a:lnTo>
                  <a:lnTo>
                    <a:pt x="1073" y="1324"/>
                  </a:lnTo>
                  <a:lnTo>
                    <a:pt x="1072" y="1319"/>
                  </a:lnTo>
                  <a:lnTo>
                    <a:pt x="1072" y="1314"/>
                  </a:lnTo>
                  <a:lnTo>
                    <a:pt x="1075" y="1306"/>
                  </a:lnTo>
                  <a:lnTo>
                    <a:pt x="1077" y="1299"/>
                  </a:lnTo>
                  <a:lnTo>
                    <a:pt x="1079" y="1293"/>
                  </a:lnTo>
                  <a:lnTo>
                    <a:pt x="1080" y="1288"/>
                  </a:lnTo>
                  <a:lnTo>
                    <a:pt x="1082" y="1287"/>
                  </a:lnTo>
                  <a:lnTo>
                    <a:pt x="1079" y="1287"/>
                  </a:lnTo>
                  <a:lnTo>
                    <a:pt x="1075" y="1287"/>
                  </a:lnTo>
                  <a:lnTo>
                    <a:pt x="1068" y="1286"/>
                  </a:lnTo>
                  <a:lnTo>
                    <a:pt x="1058" y="1285"/>
                  </a:lnTo>
                  <a:lnTo>
                    <a:pt x="1049" y="1281"/>
                  </a:lnTo>
                  <a:lnTo>
                    <a:pt x="1039" y="1277"/>
                  </a:lnTo>
                  <a:lnTo>
                    <a:pt x="1029" y="1271"/>
                  </a:lnTo>
                  <a:lnTo>
                    <a:pt x="1021" y="1261"/>
                  </a:lnTo>
                  <a:lnTo>
                    <a:pt x="1014" y="1252"/>
                  </a:lnTo>
                  <a:lnTo>
                    <a:pt x="1010" y="1245"/>
                  </a:lnTo>
                  <a:lnTo>
                    <a:pt x="1005" y="1241"/>
                  </a:lnTo>
                  <a:lnTo>
                    <a:pt x="1000" y="1237"/>
                  </a:lnTo>
                  <a:lnTo>
                    <a:pt x="997" y="1237"/>
                  </a:lnTo>
                  <a:lnTo>
                    <a:pt x="993" y="1239"/>
                  </a:lnTo>
                  <a:lnTo>
                    <a:pt x="989" y="1244"/>
                  </a:lnTo>
                  <a:lnTo>
                    <a:pt x="983" y="1251"/>
                  </a:lnTo>
                  <a:lnTo>
                    <a:pt x="973" y="1259"/>
                  </a:lnTo>
                  <a:lnTo>
                    <a:pt x="964" y="1254"/>
                  </a:lnTo>
                  <a:lnTo>
                    <a:pt x="959" y="1246"/>
                  </a:lnTo>
                  <a:lnTo>
                    <a:pt x="957" y="1242"/>
                  </a:lnTo>
                  <a:lnTo>
                    <a:pt x="976" y="1220"/>
                  </a:lnTo>
                  <a:lnTo>
                    <a:pt x="978" y="1219"/>
                  </a:lnTo>
                  <a:lnTo>
                    <a:pt x="983" y="1216"/>
                  </a:lnTo>
                  <a:lnTo>
                    <a:pt x="989" y="1212"/>
                  </a:lnTo>
                  <a:lnTo>
                    <a:pt x="993" y="1207"/>
                  </a:lnTo>
                  <a:lnTo>
                    <a:pt x="997" y="1201"/>
                  </a:lnTo>
                  <a:lnTo>
                    <a:pt x="996" y="1197"/>
                  </a:lnTo>
                  <a:lnTo>
                    <a:pt x="990" y="1191"/>
                  </a:lnTo>
                  <a:lnTo>
                    <a:pt x="976" y="1187"/>
                  </a:lnTo>
                  <a:lnTo>
                    <a:pt x="961" y="1184"/>
                  </a:lnTo>
                  <a:lnTo>
                    <a:pt x="952" y="1179"/>
                  </a:lnTo>
                  <a:lnTo>
                    <a:pt x="947" y="1176"/>
                  </a:lnTo>
                  <a:lnTo>
                    <a:pt x="947" y="1171"/>
                  </a:lnTo>
                  <a:lnTo>
                    <a:pt x="950" y="1168"/>
                  </a:lnTo>
                  <a:lnTo>
                    <a:pt x="957" y="1164"/>
                  </a:lnTo>
                  <a:lnTo>
                    <a:pt x="966" y="1163"/>
                  </a:lnTo>
                  <a:lnTo>
                    <a:pt x="976" y="1162"/>
                  </a:lnTo>
                  <a:lnTo>
                    <a:pt x="988" y="1162"/>
                  </a:lnTo>
                  <a:lnTo>
                    <a:pt x="998" y="1159"/>
                  </a:lnTo>
                  <a:lnTo>
                    <a:pt x="1010" y="1157"/>
                  </a:lnTo>
                  <a:lnTo>
                    <a:pt x="1019" y="1154"/>
                  </a:lnTo>
                  <a:lnTo>
                    <a:pt x="1028" y="1149"/>
                  </a:lnTo>
                  <a:lnTo>
                    <a:pt x="1035" y="1143"/>
                  </a:lnTo>
                  <a:lnTo>
                    <a:pt x="1041" y="1137"/>
                  </a:lnTo>
                  <a:lnTo>
                    <a:pt x="1043" y="1130"/>
                  </a:lnTo>
                  <a:lnTo>
                    <a:pt x="1046" y="1118"/>
                  </a:lnTo>
                  <a:lnTo>
                    <a:pt x="1047" y="1110"/>
                  </a:lnTo>
                  <a:lnTo>
                    <a:pt x="1051" y="1105"/>
                  </a:lnTo>
                  <a:lnTo>
                    <a:pt x="1059" y="1105"/>
                  </a:lnTo>
                  <a:lnTo>
                    <a:pt x="1064" y="1103"/>
                  </a:lnTo>
                  <a:lnTo>
                    <a:pt x="1068" y="1096"/>
                  </a:lnTo>
                  <a:lnTo>
                    <a:pt x="1070" y="1085"/>
                  </a:lnTo>
                  <a:lnTo>
                    <a:pt x="1071" y="1074"/>
                  </a:lnTo>
                  <a:lnTo>
                    <a:pt x="1072" y="1061"/>
                  </a:lnTo>
                  <a:lnTo>
                    <a:pt x="1072" y="1050"/>
                  </a:lnTo>
                  <a:lnTo>
                    <a:pt x="1072" y="1042"/>
                  </a:lnTo>
                  <a:lnTo>
                    <a:pt x="1072" y="1040"/>
                  </a:lnTo>
                  <a:lnTo>
                    <a:pt x="1126" y="1078"/>
                  </a:lnTo>
                  <a:lnTo>
                    <a:pt x="1126" y="1038"/>
                  </a:lnTo>
                  <a:lnTo>
                    <a:pt x="1127" y="1037"/>
                  </a:lnTo>
                  <a:lnTo>
                    <a:pt x="1129" y="1034"/>
                  </a:lnTo>
                  <a:lnTo>
                    <a:pt x="1131" y="1031"/>
                  </a:lnTo>
                  <a:lnTo>
                    <a:pt x="1134" y="1026"/>
                  </a:lnTo>
                  <a:lnTo>
                    <a:pt x="1134" y="1020"/>
                  </a:lnTo>
                  <a:lnTo>
                    <a:pt x="1130" y="1013"/>
                  </a:lnTo>
                  <a:lnTo>
                    <a:pt x="1123" y="1006"/>
                  </a:lnTo>
                  <a:lnTo>
                    <a:pt x="1110" y="999"/>
                  </a:lnTo>
                  <a:lnTo>
                    <a:pt x="1098" y="991"/>
                  </a:lnTo>
                  <a:lnTo>
                    <a:pt x="1088" y="981"/>
                  </a:lnTo>
                  <a:lnTo>
                    <a:pt x="1083" y="972"/>
                  </a:lnTo>
                  <a:lnTo>
                    <a:pt x="1079" y="965"/>
                  </a:lnTo>
                  <a:lnTo>
                    <a:pt x="1077" y="961"/>
                  </a:lnTo>
                  <a:lnTo>
                    <a:pt x="1075" y="965"/>
                  </a:lnTo>
                  <a:lnTo>
                    <a:pt x="1072" y="975"/>
                  </a:lnTo>
                  <a:lnTo>
                    <a:pt x="1069" y="996"/>
                  </a:lnTo>
                  <a:lnTo>
                    <a:pt x="1064" y="1017"/>
                  </a:lnTo>
                  <a:lnTo>
                    <a:pt x="1061" y="1031"/>
                  </a:lnTo>
                  <a:lnTo>
                    <a:pt x="1057" y="1037"/>
                  </a:lnTo>
                  <a:lnTo>
                    <a:pt x="1055" y="1039"/>
                  </a:lnTo>
                  <a:lnTo>
                    <a:pt x="1051" y="1039"/>
                  </a:lnTo>
                  <a:lnTo>
                    <a:pt x="1048" y="1038"/>
                  </a:lnTo>
                  <a:lnTo>
                    <a:pt x="1043" y="1038"/>
                  </a:lnTo>
                  <a:lnTo>
                    <a:pt x="1037" y="1040"/>
                  </a:lnTo>
                  <a:lnTo>
                    <a:pt x="1032" y="1043"/>
                  </a:lnTo>
                  <a:lnTo>
                    <a:pt x="1026" y="1045"/>
                  </a:lnTo>
                  <a:lnTo>
                    <a:pt x="1020" y="1045"/>
                  </a:lnTo>
                  <a:lnTo>
                    <a:pt x="1015" y="1045"/>
                  </a:lnTo>
                  <a:lnTo>
                    <a:pt x="1011" y="1046"/>
                  </a:lnTo>
                  <a:lnTo>
                    <a:pt x="1005" y="1048"/>
                  </a:lnTo>
                  <a:lnTo>
                    <a:pt x="1000" y="1054"/>
                  </a:lnTo>
                  <a:lnTo>
                    <a:pt x="996" y="1063"/>
                  </a:lnTo>
                  <a:lnTo>
                    <a:pt x="991" y="1072"/>
                  </a:lnTo>
                  <a:lnTo>
                    <a:pt x="988" y="1079"/>
                  </a:lnTo>
                  <a:lnTo>
                    <a:pt x="984" y="1082"/>
                  </a:lnTo>
                  <a:lnTo>
                    <a:pt x="981" y="1083"/>
                  </a:lnTo>
                  <a:lnTo>
                    <a:pt x="976" y="1081"/>
                  </a:lnTo>
                  <a:lnTo>
                    <a:pt x="970" y="1078"/>
                  </a:lnTo>
                  <a:lnTo>
                    <a:pt x="963" y="1074"/>
                  </a:lnTo>
                  <a:lnTo>
                    <a:pt x="954" y="1069"/>
                  </a:lnTo>
                  <a:lnTo>
                    <a:pt x="945" y="1066"/>
                  </a:lnTo>
                  <a:lnTo>
                    <a:pt x="938" y="1067"/>
                  </a:lnTo>
                  <a:lnTo>
                    <a:pt x="931" y="1069"/>
                  </a:lnTo>
                  <a:lnTo>
                    <a:pt x="926" y="1072"/>
                  </a:lnTo>
                  <a:lnTo>
                    <a:pt x="920" y="1077"/>
                  </a:lnTo>
                  <a:lnTo>
                    <a:pt x="915" y="1083"/>
                  </a:lnTo>
                  <a:lnTo>
                    <a:pt x="909" y="1086"/>
                  </a:lnTo>
                  <a:lnTo>
                    <a:pt x="901" y="1089"/>
                  </a:lnTo>
                  <a:lnTo>
                    <a:pt x="888" y="1091"/>
                  </a:lnTo>
                  <a:lnTo>
                    <a:pt x="883" y="1096"/>
                  </a:lnTo>
                  <a:lnTo>
                    <a:pt x="884" y="1105"/>
                  </a:lnTo>
                  <a:lnTo>
                    <a:pt x="888" y="1120"/>
                  </a:lnTo>
                  <a:lnTo>
                    <a:pt x="887" y="1128"/>
                  </a:lnTo>
                  <a:lnTo>
                    <a:pt x="881" y="1133"/>
                  </a:lnTo>
                  <a:lnTo>
                    <a:pt x="870" y="1135"/>
                  </a:lnTo>
                  <a:lnTo>
                    <a:pt x="859" y="1135"/>
                  </a:lnTo>
                  <a:lnTo>
                    <a:pt x="847" y="1134"/>
                  </a:lnTo>
                  <a:lnTo>
                    <a:pt x="837" y="1133"/>
                  </a:lnTo>
                  <a:lnTo>
                    <a:pt x="829" y="1132"/>
                  </a:lnTo>
                  <a:lnTo>
                    <a:pt x="826" y="1130"/>
                  </a:lnTo>
                  <a:lnTo>
                    <a:pt x="828" y="1132"/>
                  </a:lnTo>
                  <a:lnTo>
                    <a:pt x="829" y="1135"/>
                  </a:lnTo>
                  <a:lnTo>
                    <a:pt x="831" y="1141"/>
                  </a:lnTo>
                  <a:lnTo>
                    <a:pt x="833" y="1148"/>
                  </a:lnTo>
                  <a:lnTo>
                    <a:pt x="836" y="1156"/>
                  </a:lnTo>
                  <a:lnTo>
                    <a:pt x="838" y="1164"/>
                  </a:lnTo>
                  <a:lnTo>
                    <a:pt x="839" y="1173"/>
                  </a:lnTo>
                  <a:lnTo>
                    <a:pt x="839" y="1181"/>
                  </a:lnTo>
                  <a:lnTo>
                    <a:pt x="838" y="1188"/>
                  </a:lnTo>
                  <a:lnTo>
                    <a:pt x="836" y="1194"/>
                  </a:lnTo>
                  <a:lnTo>
                    <a:pt x="832" y="1198"/>
                  </a:lnTo>
                  <a:lnTo>
                    <a:pt x="828" y="1199"/>
                  </a:lnTo>
                  <a:lnTo>
                    <a:pt x="823" y="1201"/>
                  </a:lnTo>
                  <a:lnTo>
                    <a:pt x="817" y="1201"/>
                  </a:lnTo>
                  <a:lnTo>
                    <a:pt x="811" y="1202"/>
                  </a:lnTo>
                  <a:lnTo>
                    <a:pt x="804" y="1203"/>
                  </a:lnTo>
                  <a:lnTo>
                    <a:pt x="797" y="1205"/>
                  </a:lnTo>
                  <a:lnTo>
                    <a:pt x="790" y="1207"/>
                  </a:lnTo>
                  <a:lnTo>
                    <a:pt x="785" y="1209"/>
                  </a:lnTo>
                  <a:lnTo>
                    <a:pt x="780" y="1213"/>
                  </a:lnTo>
                  <a:lnTo>
                    <a:pt x="778" y="1215"/>
                  </a:lnTo>
                  <a:lnTo>
                    <a:pt x="777" y="1219"/>
                  </a:lnTo>
                  <a:lnTo>
                    <a:pt x="778" y="1222"/>
                  </a:lnTo>
                  <a:lnTo>
                    <a:pt x="782" y="1226"/>
                  </a:lnTo>
                  <a:lnTo>
                    <a:pt x="789" y="1229"/>
                  </a:lnTo>
                  <a:lnTo>
                    <a:pt x="795" y="1235"/>
                  </a:lnTo>
                  <a:lnTo>
                    <a:pt x="801" y="1241"/>
                  </a:lnTo>
                  <a:lnTo>
                    <a:pt x="807" y="1246"/>
                  </a:lnTo>
                  <a:lnTo>
                    <a:pt x="809" y="1254"/>
                  </a:lnTo>
                  <a:lnTo>
                    <a:pt x="809" y="1261"/>
                  </a:lnTo>
                  <a:lnTo>
                    <a:pt x="806" y="1271"/>
                  </a:lnTo>
                  <a:lnTo>
                    <a:pt x="799" y="1280"/>
                  </a:lnTo>
                  <a:lnTo>
                    <a:pt x="790" y="1288"/>
                  </a:lnTo>
                  <a:lnTo>
                    <a:pt x="785" y="1294"/>
                  </a:lnTo>
                  <a:lnTo>
                    <a:pt x="780" y="1299"/>
                  </a:lnTo>
                  <a:lnTo>
                    <a:pt x="778" y="1302"/>
                  </a:lnTo>
                  <a:lnTo>
                    <a:pt x="777" y="1306"/>
                  </a:lnTo>
                  <a:lnTo>
                    <a:pt x="777" y="1309"/>
                  </a:lnTo>
                  <a:lnTo>
                    <a:pt x="778" y="1315"/>
                  </a:lnTo>
                  <a:lnTo>
                    <a:pt x="779" y="1322"/>
                  </a:lnTo>
                  <a:lnTo>
                    <a:pt x="778" y="1328"/>
                  </a:lnTo>
                  <a:lnTo>
                    <a:pt x="773" y="1330"/>
                  </a:lnTo>
                  <a:lnTo>
                    <a:pt x="766" y="1329"/>
                  </a:lnTo>
                  <a:lnTo>
                    <a:pt x="758" y="1326"/>
                  </a:lnTo>
                  <a:lnTo>
                    <a:pt x="748" y="1324"/>
                  </a:lnTo>
                  <a:lnTo>
                    <a:pt x="738" y="1323"/>
                  </a:lnTo>
                  <a:lnTo>
                    <a:pt x="731" y="1322"/>
                  </a:lnTo>
                  <a:lnTo>
                    <a:pt x="726" y="1325"/>
                  </a:lnTo>
                  <a:lnTo>
                    <a:pt x="720" y="1330"/>
                  </a:lnTo>
                  <a:lnTo>
                    <a:pt x="712" y="1336"/>
                  </a:lnTo>
                  <a:lnTo>
                    <a:pt x="701" y="1340"/>
                  </a:lnTo>
                  <a:lnTo>
                    <a:pt x="691" y="1345"/>
                  </a:lnTo>
                  <a:lnTo>
                    <a:pt x="680" y="1351"/>
                  </a:lnTo>
                  <a:lnTo>
                    <a:pt x="670" y="1355"/>
                  </a:lnTo>
                  <a:lnTo>
                    <a:pt x="663" y="1361"/>
                  </a:lnTo>
                  <a:lnTo>
                    <a:pt x="658" y="1366"/>
                  </a:lnTo>
                  <a:lnTo>
                    <a:pt x="656" y="1369"/>
                  </a:lnTo>
                  <a:lnTo>
                    <a:pt x="653" y="1372"/>
                  </a:lnTo>
                  <a:lnTo>
                    <a:pt x="649" y="1372"/>
                  </a:lnTo>
                  <a:lnTo>
                    <a:pt x="646" y="1370"/>
                  </a:lnTo>
                  <a:lnTo>
                    <a:pt x="641" y="1368"/>
                  </a:lnTo>
                  <a:lnTo>
                    <a:pt x="636" y="1366"/>
                  </a:lnTo>
                  <a:lnTo>
                    <a:pt x="630" y="1362"/>
                  </a:lnTo>
                  <a:lnTo>
                    <a:pt x="624" y="1360"/>
                  </a:lnTo>
                  <a:lnTo>
                    <a:pt x="615" y="1358"/>
                  </a:lnTo>
                  <a:lnTo>
                    <a:pt x="605" y="1357"/>
                  </a:lnTo>
                  <a:lnTo>
                    <a:pt x="595" y="1354"/>
                  </a:lnTo>
                  <a:lnTo>
                    <a:pt x="584" y="1353"/>
                  </a:lnTo>
                  <a:lnTo>
                    <a:pt x="576" y="1351"/>
                  </a:lnTo>
                  <a:lnTo>
                    <a:pt x="571" y="1347"/>
                  </a:lnTo>
                  <a:lnTo>
                    <a:pt x="569" y="1341"/>
                  </a:lnTo>
                  <a:lnTo>
                    <a:pt x="573" y="1334"/>
                  </a:lnTo>
                  <a:lnTo>
                    <a:pt x="577" y="1326"/>
                  </a:lnTo>
                  <a:lnTo>
                    <a:pt x="578" y="1318"/>
                  </a:lnTo>
                  <a:lnTo>
                    <a:pt x="577" y="1310"/>
                  </a:lnTo>
                  <a:lnTo>
                    <a:pt x="574" y="1302"/>
                  </a:lnTo>
                  <a:lnTo>
                    <a:pt x="570" y="1296"/>
                  </a:lnTo>
                  <a:lnTo>
                    <a:pt x="567" y="1292"/>
                  </a:lnTo>
                  <a:lnTo>
                    <a:pt x="564" y="1288"/>
                  </a:lnTo>
                  <a:lnTo>
                    <a:pt x="563" y="1287"/>
                  </a:lnTo>
                  <a:lnTo>
                    <a:pt x="564" y="1286"/>
                  </a:lnTo>
                  <a:lnTo>
                    <a:pt x="566" y="1281"/>
                  </a:lnTo>
                  <a:lnTo>
                    <a:pt x="568" y="1275"/>
                  </a:lnTo>
                  <a:lnTo>
                    <a:pt x="570" y="1267"/>
                  </a:lnTo>
                  <a:lnTo>
                    <a:pt x="570" y="1259"/>
                  </a:lnTo>
                  <a:lnTo>
                    <a:pt x="569" y="1251"/>
                  </a:lnTo>
                  <a:lnTo>
                    <a:pt x="567" y="1244"/>
                  </a:lnTo>
                  <a:lnTo>
                    <a:pt x="560" y="1238"/>
                  </a:lnTo>
                  <a:lnTo>
                    <a:pt x="548" y="1228"/>
                  </a:lnTo>
                  <a:lnTo>
                    <a:pt x="544" y="1219"/>
                  </a:lnTo>
                  <a:lnTo>
                    <a:pt x="544" y="1212"/>
                  </a:lnTo>
                  <a:lnTo>
                    <a:pt x="544" y="1209"/>
                  </a:lnTo>
                  <a:lnTo>
                    <a:pt x="544" y="1212"/>
                  </a:lnTo>
                  <a:lnTo>
                    <a:pt x="544" y="1216"/>
                  </a:lnTo>
                  <a:lnTo>
                    <a:pt x="544" y="1224"/>
                  </a:lnTo>
                  <a:lnTo>
                    <a:pt x="542" y="1234"/>
                  </a:lnTo>
                  <a:lnTo>
                    <a:pt x="540" y="1243"/>
                  </a:lnTo>
                  <a:lnTo>
                    <a:pt x="538" y="1252"/>
                  </a:lnTo>
                  <a:lnTo>
                    <a:pt x="533" y="1259"/>
                  </a:lnTo>
                  <a:lnTo>
                    <a:pt x="527" y="1264"/>
                  </a:lnTo>
                  <a:lnTo>
                    <a:pt x="520" y="1267"/>
                  </a:lnTo>
                  <a:lnTo>
                    <a:pt x="516" y="1271"/>
                  </a:lnTo>
                  <a:lnTo>
                    <a:pt x="511" y="1277"/>
                  </a:lnTo>
                  <a:lnTo>
                    <a:pt x="509" y="1282"/>
                  </a:lnTo>
                  <a:lnTo>
                    <a:pt x="509" y="1288"/>
                  </a:lnTo>
                  <a:lnTo>
                    <a:pt x="511" y="1295"/>
                  </a:lnTo>
                  <a:lnTo>
                    <a:pt x="517" y="1302"/>
                  </a:lnTo>
                  <a:lnTo>
                    <a:pt x="525" y="1309"/>
                  </a:lnTo>
                  <a:lnTo>
                    <a:pt x="532" y="1316"/>
                  </a:lnTo>
                  <a:lnTo>
                    <a:pt x="531" y="1323"/>
                  </a:lnTo>
                  <a:lnTo>
                    <a:pt x="525" y="1330"/>
                  </a:lnTo>
                  <a:lnTo>
                    <a:pt x="517" y="1338"/>
                  </a:lnTo>
                  <a:lnTo>
                    <a:pt x="506" y="1345"/>
                  </a:lnTo>
                  <a:lnTo>
                    <a:pt x="496" y="1351"/>
                  </a:lnTo>
                  <a:lnTo>
                    <a:pt x="488" y="1358"/>
                  </a:lnTo>
                  <a:lnTo>
                    <a:pt x="483" y="1363"/>
                  </a:lnTo>
                  <a:lnTo>
                    <a:pt x="480" y="1368"/>
                  </a:lnTo>
                  <a:lnTo>
                    <a:pt x="474" y="1373"/>
                  </a:lnTo>
                  <a:lnTo>
                    <a:pt x="467" y="1376"/>
                  </a:lnTo>
                  <a:lnTo>
                    <a:pt x="459" y="1379"/>
                  </a:lnTo>
                  <a:lnTo>
                    <a:pt x="452" y="1380"/>
                  </a:lnTo>
                  <a:lnTo>
                    <a:pt x="445" y="1381"/>
                  </a:lnTo>
                  <a:lnTo>
                    <a:pt x="440" y="1382"/>
                  </a:lnTo>
                  <a:lnTo>
                    <a:pt x="439" y="1382"/>
                  </a:lnTo>
                  <a:lnTo>
                    <a:pt x="403" y="1427"/>
                  </a:lnTo>
                  <a:lnTo>
                    <a:pt x="403" y="1430"/>
                  </a:lnTo>
                  <a:lnTo>
                    <a:pt x="402" y="1438"/>
                  </a:lnTo>
                  <a:lnTo>
                    <a:pt x="400" y="1448"/>
                  </a:lnTo>
                  <a:lnTo>
                    <a:pt x="397" y="1461"/>
                  </a:lnTo>
                  <a:lnTo>
                    <a:pt x="394" y="1474"/>
                  </a:lnTo>
                  <a:lnTo>
                    <a:pt x="389" y="1486"/>
                  </a:lnTo>
                  <a:lnTo>
                    <a:pt x="382" y="1497"/>
                  </a:lnTo>
                  <a:lnTo>
                    <a:pt x="375" y="1504"/>
                  </a:lnTo>
                  <a:lnTo>
                    <a:pt x="370" y="1510"/>
                  </a:lnTo>
                  <a:lnTo>
                    <a:pt x="366" y="1519"/>
                  </a:lnTo>
                  <a:lnTo>
                    <a:pt x="364" y="1528"/>
                  </a:lnTo>
                  <a:lnTo>
                    <a:pt x="364" y="1539"/>
                  </a:lnTo>
                  <a:lnTo>
                    <a:pt x="361" y="1548"/>
                  </a:lnTo>
                  <a:lnTo>
                    <a:pt x="358" y="1556"/>
                  </a:lnTo>
                  <a:lnTo>
                    <a:pt x="351" y="1562"/>
                  </a:lnTo>
                  <a:lnTo>
                    <a:pt x="341" y="1564"/>
                  </a:lnTo>
                  <a:lnTo>
                    <a:pt x="329" y="1563"/>
                  </a:lnTo>
                  <a:lnTo>
                    <a:pt x="320" y="1558"/>
                  </a:lnTo>
                  <a:lnTo>
                    <a:pt x="314" y="1554"/>
                  </a:lnTo>
                  <a:lnTo>
                    <a:pt x="309" y="1547"/>
                  </a:lnTo>
                  <a:lnTo>
                    <a:pt x="307" y="1540"/>
                  </a:lnTo>
                  <a:lnTo>
                    <a:pt x="305" y="1535"/>
                  </a:lnTo>
                  <a:lnTo>
                    <a:pt x="305" y="1530"/>
                  </a:lnTo>
                  <a:lnTo>
                    <a:pt x="305" y="1529"/>
                  </a:lnTo>
                  <a:lnTo>
                    <a:pt x="304" y="1530"/>
                  </a:lnTo>
                  <a:lnTo>
                    <a:pt x="301" y="1534"/>
                  </a:lnTo>
                  <a:lnTo>
                    <a:pt x="297" y="1539"/>
                  </a:lnTo>
                  <a:lnTo>
                    <a:pt x="292" y="1542"/>
                  </a:lnTo>
                  <a:lnTo>
                    <a:pt x="286" y="1543"/>
                  </a:lnTo>
                  <a:lnTo>
                    <a:pt x="281" y="1542"/>
                  </a:lnTo>
                  <a:lnTo>
                    <a:pt x="277" y="1537"/>
                  </a:lnTo>
                  <a:lnTo>
                    <a:pt x="273" y="1526"/>
                  </a:lnTo>
                  <a:lnTo>
                    <a:pt x="270" y="1514"/>
                  </a:lnTo>
                  <a:lnTo>
                    <a:pt x="266" y="1507"/>
                  </a:lnTo>
                  <a:lnTo>
                    <a:pt x="262" y="1504"/>
                  </a:lnTo>
                  <a:lnTo>
                    <a:pt x="256" y="1501"/>
                  </a:lnTo>
                  <a:lnTo>
                    <a:pt x="250" y="1500"/>
                  </a:lnTo>
                  <a:lnTo>
                    <a:pt x="243" y="1499"/>
                  </a:lnTo>
                  <a:lnTo>
                    <a:pt x="236" y="1494"/>
                  </a:lnTo>
                  <a:lnTo>
                    <a:pt x="229" y="1488"/>
                  </a:lnTo>
                  <a:lnTo>
                    <a:pt x="224" y="1478"/>
                  </a:lnTo>
                  <a:lnTo>
                    <a:pt x="220" y="1471"/>
                  </a:lnTo>
                  <a:lnTo>
                    <a:pt x="218" y="1466"/>
                  </a:lnTo>
                  <a:lnTo>
                    <a:pt x="219" y="1460"/>
                  </a:lnTo>
                  <a:lnTo>
                    <a:pt x="222" y="1456"/>
                  </a:lnTo>
                  <a:lnTo>
                    <a:pt x="227" y="1453"/>
                  </a:lnTo>
                  <a:lnTo>
                    <a:pt x="233" y="1450"/>
                  </a:lnTo>
                  <a:lnTo>
                    <a:pt x="241" y="1449"/>
                  </a:lnTo>
                  <a:lnTo>
                    <a:pt x="250" y="1447"/>
                  </a:lnTo>
                  <a:lnTo>
                    <a:pt x="258" y="1442"/>
                  </a:lnTo>
                  <a:lnTo>
                    <a:pt x="266" y="1435"/>
                  </a:lnTo>
                  <a:lnTo>
                    <a:pt x="272" y="1428"/>
                  </a:lnTo>
                  <a:lnTo>
                    <a:pt x="276" y="1420"/>
                  </a:lnTo>
                  <a:lnTo>
                    <a:pt x="276" y="1413"/>
                  </a:lnTo>
                  <a:lnTo>
                    <a:pt x="272" y="1406"/>
                  </a:lnTo>
                  <a:lnTo>
                    <a:pt x="264" y="1402"/>
                  </a:lnTo>
                  <a:lnTo>
                    <a:pt x="255" y="1397"/>
                  </a:lnTo>
                  <a:lnTo>
                    <a:pt x="248" y="1391"/>
                  </a:lnTo>
                  <a:lnTo>
                    <a:pt x="244" y="1384"/>
                  </a:lnTo>
                  <a:lnTo>
                    <a:pt x="242" y="1377"/>
                  </a:lnTo>
                  <a:lnTo>
                    <a:pt x="241" y="1370"/>
                  </a:lnTo>
                  <a:lnTo>
                    <a:pt x="241" y="1365"/>
                  </a:lnTo>
                  <a:lnTo>
                    <a:pt x="241" y="1361"/>
                  </a:lnTo>
                  <a:lnTo>
                    <a:pt x="241" y="1360"/>
                  </a:lnTo>
                  <a:lnTo>
                    <a:pt x="241" y="1359"/>
                  </a:lnTo>
                  <a:lnTo>
                    <a:pt x="239" y="1357"/>
                  </a:lnTo>
                  <a:lnTo>
                    <a:pt x="236" y="1352"/>
                  </a:lnTo>
                  <a:lnTo>
                    <a:pt x="234" y="1345"/>
                  </a:lnTo>
                  <a:lnTo>
                    <a:pt x="230" y="1338"/>
                  </a:lnTo>
                  <a:lnTo>
                    <a:pt x="228" y="1329"/>
                  </a:lnTo>
                  <a:lnTo>
                    <a:pt x="225" y="1319"/>
                  </a:lnTo>
                  <a:lnTo>
                    <a:pt x="222" y="1309"/>
                  </a:lnTo>
                  <a:lnTo>
                    <a:pt x="221" y="1299"/>
                  </a:lnTo>
                  <a:lnTo>
                    <a:pt x="221" y="1289"/>
                  </a:lnTo>
                  <a:lnTo>
                    <a:pt x="222" y="1281"/>
                  </a:lnTo>
                  <a:lnTo>
                    <a:pt x="224" y="1274"/>
                  </a:lnTo>
                  <a:lnTo>
                    <a:pt x="226" y="1268"/>
                  </a:lnTo>
                  <a:lnTo>
                    <a:pt x="227" y="1265"/>
                  </a:lnTo>
                  <a:lnTo>
                    <a:pt x="229" y="1263"/>
                  </a:lnTo>
                  <a:lnTo>
                    <a:pt x="229" y="1261"/>
                  </a:lnTo>
                  <a:lnTo>
                    <a:pt x="251" y="1222"/>
                  </a:lnTo>
                  <a:lnTo>
                    <a:pt x="249" y="1223"/>
                  </a:lnTo>
                  <a:lnTo>
                    <a:pt x="244" y="1226"/>
                  </a:lnTo>
                  <a:lnTo>
                    <a:pt x="236" y="1228"/>
                  </a:lnTo>
                  <a:lnTo>
                    <a:pt x="227" y="1231"/>
                  </a:lnTo>
                  <a:lnTo>
                    <a:pt x="218" y="1236"/>
                  </a:lnTo>
                  <a:lnTo>
                    <a:pt x="207" y="1238"/>
                  </a:lnTo>
                  <a:lnTo>
                    <a:pt x="198" y="1241"/>
                  </a:lnTo>
                  <a:lnTo>
                    <a:pt x="191" y="1242"/>
                  </a:lnTo>
                  <a:lnTo>
                    <a:pt x="184" y="1241"/>
                  </a:lnTo>
                  <a:lnTo>
                    <a:pt x="175" y="1239"/>
                  </a:lnTo>
                  <a:lnTo>
                    <a:pt x="164" y="1237"/>
                  </a:lnTo>
                  <a:lnTo>
                    <a:pt x="154" y="1235"/>
                  </a:lnTo>
                  <a:lnTo>
                    <a:pt x="145" y="1234"/>
                  </a:lnTo>
                  <a:lnTo>
                    <a:pt x="137" y="1234"/>
                  </a:lnTo>
                  <a:lnTo>
                    <a:pt x="131" y="1236"/>
                  </a:lnTo>
                  <a:lnTo>
                    <a:pt x="127" y="1242"/>
                  </a:lnTo>
                  <a:lnTo>
                    <a:pt x="126" y="1245"/>
                  </a:lnTo>
                  <a:lnTo>
                    <a:pt x="125" y="1244"/>
                  </a:lnTo>
                  <a:lnTo>
                    <a:pt x="124" y="1238"/>
                  </a:lnTo>
                  <a:lnTo>
                    <a:pt x="123" y="1230"/>
                  </a:lnTo>
                  <a:lnTo>
                    <a:pt x="121" y="1221"/>
                  </a:lnTo>
                  <a:lnTo>
                    <a:pt x="121" y="1213"/>
                  </a:lnTo>
                  <a:lnTo>
                    <a:pt x="120" y="1206"/>
                  </a:lnTo>
                  <a:lnTo>
                    <a:pt x="120" y="1203"/>
                  </a:lnTo>
                  <a:lnTo>
                    <a:pt x="118" y="1203"/>
                  </a:lnTo>
                  <a:lnTo>
                    <a:pt x="112" y="1206"/>
                  </a:lnTo>
                  <a:lnTo>
                    <a:pt x="104" y="1207"/>
                  </a:lnTo>
                  <a:lnTo>
                    <a:pt x="94" y="1208"/>
                  </a:lnTo>
                  <a:lnTo>
                    <a:pt x="83" y="1209"/>
                  </a:lnTo>
                  <a:lnTo>
                    <a:pt x="73" y="1209"/>
                  </a:lnTo>
                  <a:lnTo>
                    <a:pt x="63" y="1207"/>
                  </a:lnTo>
                  <a:lnTo>
                    <a:pt x="57" y="1203"/>
                  </a:lnTo>
                  <a:lnTo>
                    <a:pt x="51" y="1199"/>
                  </a:lnTo>
                  <a:lnTo>
                    <a:pt x="45" y="1195"/>
                  </a:lnTo>
                  <a:lnTo>
                    <a:pt x="40" y="1191"/>
                  </a:lnTo>
                  <a:lnTo>
                    <a:pt x="37" y="1187"/>
                  </a:lnTo>
                  <a:lnTo>
                    <a:pt x="35" y="1184"/>
                  </a:lnTo>
                  <a:lnTo>
                    <a:pt x="33" y="1179"/>
                  </a:lnTo>
                  <a:lnTo>
                    <a:pt x="36" y="1174"/>
                  </a:lnTo>
                  <a:lnTo>
                    <a:pt x="41" y="1169"/>
                  </a:lnTo>
                  <a:lnTo>
                    <a:pt x="48" y="1163"/>
                  </a:lnTo>
                  <a:lnTo>
                    <a:pt x="53" y="1156"/>
                  </a:lnTo>
                  <a:lnTo>
                    <a:pt x="57" y="1149"/>
                  </a:lnTo>
                  <a:lnTo>
                    <a:pt x="59" y="1142"/>
                  </a:lnTo>
                  <a:lnTo>
                    <a:pt x="59" y="1136"/>
                  </a:lnTo>
                  <a:lnTo>
                    <a:pt x="57" y="1130"/>
                  </a:lnTo>
                  <a:lnTo>
                    <a:pt x="52" y="1127"/>
                  </a:lnTo>
                  <a:lnTo>
                    <a:pt x="44" y="1123"/>
                  </a:lnTo>
                  <a:lnTo>
                    <a:pt x="35" y="1121"/>
                  </a:lnTo>
                  <a:lnTo>
                    <a:pt x="25" y="1119"/>
                  </a:lnTo>
                  <a:lnTo>
                    <a:pt x="17" y="1115"/>
                  </a:lnTo>
                  <a:lnTo>
                    <a:pt x="10" y="1112"/>
                  </a:lnTo>
                  <a:lnTo>
                    <a:pt x="6" y="1107"/>
                  </a:lnTo>
                  <a:lnTo>
                    <a:pt x="2" y="1101"/>
                  </a:lnTo>
                  <a:lnTo>
                    <a:pt x="1" y="1094"/>
                  </a:lnTo>
                  <a:lnTo>
                    <a:pt x="3" y="1085"/>
                  </a:lnTo>
                  <a:lnTo>
                    <a:pt x="7" y="1076"/>
                  </a:lnTo>
                  <a:lnTo>
                    <a:pt x="8" y="1067"/>
                  </a:lnTo>
                  <a:lnTo>
                    <a:pt x="9" y="1057"/>
                  </a:lnTo>
                  <a:lnTo>
                    <a:pt x="10" y="1050"/>
                  </a:lnTo>
                  <a:lnTo>
                    <a:pt x="10" y="1043"/>
                  </a:lnTo>
                  <a:lnTo>
                    <a:pt x="9" y="1039"/>
                  </a:lnTo>
                  <a:lnTo>
                    <a:pt x="9" y="1035"/>
                  </a:lnTo>
                  <a:lnTo>
                    <a:pt x="9" y="1034"/>
                  </a:lnTo>
                  <a:lnTo>
                    <a:pt x="8" y="1033"/>
                  </a:lnTo>
                  <a:lnTo>
                    <a:pt x="6" y="1030"/>
                  </a:lnTo>
                  <a:lnTo>
                    <a:pt x="3" y="1025"/>
                  </a:lnTo>
                  <a:lnTo>
                    <a:pt x="1" y="1020"/>
                  </a:lnTo>
                  <a:lnTo>
                    <a:pt x="0" y="1013"/>
                  </a:lnTo>
                  <a:lnTo>
                    <a:pt x="2" y="1008"/>
                  </a:lnTo>
                  <a:lnTo>
                    <a:pt x="7" y="1002"/>
                  </a:lnTo>
                  <a:lnTo>
                    <a:pt x="16" y="996"/>
                  </a:lnTo>
                  <a:lnTo>
                    <a:pt x="28" y="991"/>
                  </a:lnTo>
                  <a:lnTo>
                    <a:pt x="39" y="989"/>
                  </a:lnTo>
                  <a:lnTo>
                    <a:pt x="50" y="987"/>
                  </a:lnTo>
                  <a:lnTo>
                    <a:pt x="60" y="984"/>
                  </a:lnTo>
                  <a:lnTo>
                    <a:pt x="68" y="984"/>
                  </a:lnTo>
                  <a:lnTo>
                    <a:pt x="74" y="983"/>
                  </a:lnTo>
                  <a:lnTo>
                    <a:pt x="79" y="983"/>
                  </a:lnTo>
                  <a:lnTo>
                    <a:pt x="80" y="983"/>
                  </a:lnTo>
                  <a:lnTo>
                    <a:pt x="80" y="984"/>
                  </a:lnTo>
                  <a:lnTo>
                    <a:pt x="81" y="988"/>
                  </a:lnTo>
                  <a:lnTo>
                    <a:pt x="81" y="992"/>
                  </a:lnTo>
                  <a:lnTo>
                    <a:pt x="82" y="997"/>
                  </a:lnTo>
                  <a:lnTo>
                    <a:pt x="81" y="1004"/>
                  </a:lnTo>
                  <a:lnTo>
                    <a:pt x="79" y="1010"/>
                  </a:lnTo>
                  <a:lnTo>
                    <a:pt x="75" y="1016"/>
                  </a:lnTo>
                  <a:lnTo>
                    <a:pt x="69" y="1021"/>
                  </a:lnTo>
                  <a:lnTo>
                    <a:pt x="65" y="1026"/>
                  </a:lnTo>
                  <a:lnTo>
                    <a:pt x="62" y="1032"/>
                  </a:lnTo>
                  <a:lnTo>
                    <a:pt x="63" y="1038"/>
                  </a:lnTo>
                  <a:lnTo>
                    <a:pt x="67" y="1043"/>
                  </a:lnTo>
                  <a:lnTo>
                    <a:pt x="72" y="1048"/>
                  </a:lnTo>
                  <a:lnTo>
                    <a:pt x="77" y="1053"/>
                  </a:lnTo>
                  <a:lnTo>
                    <a:pt x="83" y="1055"/>
                  </a:lnTo>
                  <a:lnTo>
                    <a:pt x="89" y="1056"/>
                  </a:lnTo>
                  <a:lnTo>
                    <a:pt x="92" y="1057"/>
                  </a:lnTo>
                  <a:lnTo>
                    <a:pt x="94" y="1062"/>
                  </a:lnTo>
                  <a:lnTo>
                    <a:pt x="92" y="1068"/>
                  </a:lnTo>
                  <a:lnTo>
                    <a:pt x="91" y="1075"/>
                  </a:lnTo>
                  <a:lnTo>
                    <a:pt x="89" y="1082"/>
                  </a:lnTo>
                  <a:lnTo>
                    <a:pt x="88" y="1089"/>
                  </a:lnTo>
                  <a:lnTo>
                    <a:pt x="89" y="1094"/>
                  </a:lnTo>
                  <a:lnTo>
                    <a:pt x="92" y="1098"/>
                  </a:lnTo>
                  <a:lnTo>
                    <a:pt x="97" y="1100"/>
                  </a:lnTo>
                  <a:lnTo>
                    <a:pt x="101" y="1101"/>
                  </a:lnTo>
                  <a:lnTo>
                    <a:pt x="103" y="1104"/>
                  </a:lnTo>
                  <a:lnTo>
                    <a:pt x="106" y="1105"/>
                  </a:lnTo>
                  <a:lnTo>
                    <a:pt x="109" y="1107"/>
                  </a:lnTo>
                  <a:lnTo>
                    <a:pt x="113" y="1111"/>
                  </a:lnTo>
                  <a:lnTo>
                    <a:pt x="120" y="1117"/>
                  </a:lnTo>
                  <a:lnTo>
                    <a:pt x="130" y="1123"/>
                  </a:lnTo>
                  <a:lnTo>
                    <a:pt x="139" y="1130"/>
                  </a:lnTo>
                  <a:lnTo>
                    <a:pt x="147" y="1133"/>
                  </a:lnTo>
                  <a:lnTo>
                    <a:pt x="153" y="1133"/>
                  </a:lnTo>
                  <a:lnTo>
                    <a:pt x="156" y="1130"/>
                  </a:lnTo>
                  <a:lnTo>
                    <a:pt x="157" y="1126"/>
                  </a:lnTo>
                  <a:lnTo>
                    <a:pt x="157" y="1121"/>
                  </a:lnTo>
                  <a:lnTo>
                    <a:pt x="154" y="1114"/>
                  </a:lnTo>
                  <a:lnTo>
                    <a:pt x="149" y="1107"/>
                  </a:lnTo>
                  <a:lnTo>
                    <a:pt x="142" y="1100"/>
                  </a:lnTo>
                  <a:lnTo>
                    <a:pt x="135" y="1096"/>
                  </a:lnTo>
                  <a:lnTo>
                    <a:pt x="128" y="1091"/>
                  </a:lnTo>
                  <a:lnTo>
                    <a:pt x="123" y="1086"/>
                  </a:lnTo>
                  <a:lnTo>
                    <a:pt x="119" y="1084"/>
                  </a:lnTo>
                  <a:lnTo>
                    <a:pt x="120" y="1081"/>
                  </a:lnTo>
                  <a:lnTo>
                    <a:pt x="125" y="1079"/>
                  </a:lnTo>
                  <a:lnTo>
                    <a:pt x="137" y="1078"/>
                  </a:lnTo>
                  <a:lnTo>
                    <a:pt x="149" y="1077"/>
                  </a:lnTo>
                  <a:lnTo>
                    <a:pt x="161" y="1074"/>
                  </a:lnTo>
                  <a:lnTo>
                    <a:pt x="169" y="1070"/>
                  </a:lnTo>
                  <a:lnTo>
                    <a:pt x="176" y="1067"/>
                  </a:lnTo>
                  <a:lnTo>
                    <a:pt x="182" y="1062"/>
                  </a:lnTo>
                  <a:lnTo>
                    <a:pt x="185" y="1060"/>
                  </a:lnTo>
                  <a:lnTo>
                    <a:pt x="186" y="1057"/>
                  </a:lnTo>
                  <a:lnTo>
                    <a:pt x="188" y="1056"/>
                  </a:lnTo>
                  <a:lnTo>
                    <a:pt x="189" y="1056"/>
                  </a:lnTo>
                  <a:lnTo>
                    <a:pt x="190" y="1057"/>
                  </a:lnTo>
                  <a:lnTo>
                    <a:pt x="192" y="1059"/>
                  </a:lnTo>
                  <a:lnTo>
                    <a:pt x="197" y="1061"/>
                  </a:lnTo>
                  <a:lnTo>
                    <a:pt x="201" y="1063"/>
                  </a:lnTo>
                  <a:lnTo>
                    <a:pt x="207" y="1066"/>
                  </a:lnTo>
                  <a:lnTo>
                    <a:pt x="214" y="1069"/>
                  </a:lnTo>
                  <a:lnTo>
                    <a:pt x="222" y="1072"/>
                  </a:lnTo>
                  <a:lnTo>
                    <a:pt x="230" y="1075"/>
                  </a:lnTo>
                  <a:lnTo>
                    <a:pt x="239" y="1076"/>
                  </a:lnTo>
                  <a:lnTo>
                    <a:pt x="246" y="1076"/>
                  </a:lnTo>
                  <a:lnTo>
                    <a:pt x="254" y="1076"/>
                  </a:lnTo>
                  <a:lnTo>
                    <a:pt x="259" y="1078"/>
                  </a:lnTo>
                  <a:lnTo>
                    <a:pt x="266" y="1082"/>
                  </a:lnTo>
                  <a:lnTo>
                    <a:pt x="272" y="1090"/>
                  </a:lnTo>
                  <a:lnTo>
                    <a:pt x="277" y="1101"/>
                  </a:lnTo>
                  <a:lnTo>
                    <a:pt x="281" y="1114"/>
                  </a:lnTo>
                  <a:lnTo>
                    <a:pt x="286" y="1123"/>
                  </a:lnTo>
                  <a:lnTo>
                    <a:pt x="290" y="1130"/>
                  </a:lnTo>
                  <a:lnTo>
                    <a:pt x="293" y="1135"/>
                  </a:lnTo>
                  <a:lnTo>
                    <a:pt x="295" y="1137"/>
                  </a:lnTo>
                  <a:lnTo>
                    <a:pt x="298" y="1139"/>
                  </a:lnTo>
                  <a:lnTo>
                    <a:pt x="299" y="1140"/>
                  </a:lnTo>
                  <a:lnTo>
                    <a:pt x="299" y="1140"/>
                  </a:lnTo>
                  <a:lnTo>
                    <a:pt x="300" y="1139"/>
                  </a:lnTo>
                  <a:lnTo>
                    <a:pt x="302" y="1134"/>
                  </a:lnTo>
                  <a:lnTo>
                    <a:pt x="306" y="1129"/>
                  </a:lnTo>
                  <a:lnTo>
                    <a:pt x="309" y="1123"/>
                  </a:lnTo>
                  <a:lnTo>
                    <a:pt x="315" y="1118"/>
                  </a:lnTo>
                  <a:lnTo>
                    <a:pt x="320" y="1114"/>
                  </a:lnTo>
                  <a:lnTo>
                    <a:pt x="326" y="1113"/>
                  </a:lnTo>
                  <a:lnTo>
                    <a:pt x="330" y="1114"/>
                  </a:lnTo>
                  <a:lnTo>
                    <a:pt x="332" y="1115"/>
                  </a:lnTo>
                  <a:lnTo>
                    <a:pt x="330" y="1114"/>
                  </a:lnTo>
                  <a:lnTo>
                    <a:pt x="324" y="1111"/>
                  </a:lnTo>
                  <a:lnTo>
                    <a:pt x="317" y="1105"/>
                  </a:lnTo>
                  <a:lnTo>
                    <a:pt x="309" y="1099"/>
                  </a:lnTo>
                  <a:lnTo>
                    <a:pt x="302" y="1094"/>
                  </a:lnTo>
                  <a:lnTo>
                    <a:pt x="298" y="1090"/>
                  </a:lnTo>
                  <a:lnTo>
                    <a:pt x="295" y="1089"/>
                  </a:lnTo>
                  <a:lnTo>
                    <a:pt x="299" y="1047"/>
                  </a:lnTo>
                  <a:lnTo>
                    <a:pt x="297" y="1047"/>
                  </a:lnTo>
                  <a:lnTo>
                    <a:pt x="291" y="1047"/>
                  </a:lnTo>
                  <a:lnTo>
                    <a:pt x="281" y="1046"/>
                  </a:lnTo>
                  <a:lnTo>
                    <a:pt x="271" y="1045"/>
                  </a:lnTo>
                  <a:lnTo>
                    <a:pt x="258" y="1043"/>
                  </a:lnTo>
                  <a:lnTo>
                    <a:pt x="247" y="1040"/>
                  </a:lnTo>
                  <a:lnTo>
                    <a:pt x="235" y="1037"/>
                  </a:lnTo>
                  <a:lnTo>
                    <a:pt x="226" y="1031"/>
                  </a:lnTo>
                  <a:lnTo>
                    <a:pt x="219" y="1025"/>
                  </a:lnTo>
                  <a:lnTo>
                    <a:pt x="213" y="1018"/>
                  </a:lnTo>
                  <a:lnTo>
                    <a:pt x="208" y="1012"/>
                  </a:lnTo>
                  <a:lnTo>
                    <a:pt x="203" y="1005"/>
                  </a:lnTo>
                  <a:lnTo>
                    <a:pt x="197" y="999"/>
                  </a:lnTo>
                  <a:lnTo>
                    <a:pt x="188" y="994"/>
                  </a:lnTo>
                  <a:lnTo>
                    <a:pt x="177" y="988"/>
                  </a:lnTo>
                  <a:lnTo>
                    <a:pt x="162" y="983"/>
                  </a:lnTo>
                  <a:lnTo>
                    <a:pt x="150" y="979"/>
                  </a:lnTo>
                  <a:lnTo>
                    <a:pt x="147" y="973"/>
                  </a:lnTo>
                  <a:lnTo>
                    <a:pt x="150" y="967"/>
                  </a:lnTo>
                  <a:lnTo>
                    <a:pt x="157" y="961"/>
                  </a:lnTo>
                  <a:lnTo>
                    <a:pt x="168" y="957"/>
                  </a:lnTo>
                  <a:lnTo>
                    <a:pt x="177" y="952"/>
                  </a:lnTo>
                  <a:lnTo>
                    <a:pt x="184" y="950"/>
                  </a:lnTo>
                  <a:lnTo>
                    <a:pt x="188" y="948"/>
                  </a:lnTo>
                  <a:lnTo>
                    <a:pt x="190" y="948"/>
                  </a:lnTo>
                  <a:lnTo>
                    <a:pt x="197" y="948"/>
                  </a:lnTo>
                  <a:lnTo>
                    <a:pt x="206" y="947"/>
                  </a:lnTo>
                  <a:lnTo>
                    <a:pt x="218" y="946"/>
                  </a:lnTo>
                  <a:lnTo>
                    <a:pt x="230" y="944"/>
                  </a:lnTo>
                  <a:lnTo>
                    <a:pt x="243" y="940"/>
                  </a:lnTo>
                  <a:lnTo>
                    <a:pt x="255" y="936"/>
                  </a:lnTo>
                  <a:lnTo>
                    <a:pt x="264" y="929"/>
                  </a:lnTo>
                  <a:lnTo>
                    <a:pt x="272" y="922"/>
                  </a:lnTo>
                  <a:lnTo>
                    <a:pt x="280" y="915"/>
                  </a:lnTo>
                  <a:lnTo>
                    <a:pt x="288" y="909"/>
                  </a:lnTo>
                  <a:lnTo>
                    <a:pt x="298" y="906"/>
                  </a:lnTo>
                  <a:lnTo>
                    <a:pt x="306" y="902"/>
                  </a:lnTo>
                  <a:lnTo>
                    <a:pt x="315" y="901"/>
                  </a:lnTo>
                  <a:lnTo>
                    <a:pt x="326" y="901"/>
                  </a:lnTo>
                  <a:lnTo>
                    <a:pt x="337" y="903"/>
                  </a:lnTo>
                  <a:lnTo>
                    <a:pt x="351" y="904"/>
                  </a:lnTo>
                  <a:lnTo>
                    <a:pt x="353" y="899"/>
                  </a:lnTo>
                  <a:lnTo>
                    <a:pt x="353" y="890"/>
                  </a:lnTo>
                  <a:lnTo>
                    <a:pt x="359" y="887"/>
                  </a:lnTo>
                  <a:lnTo>
                    <a:pt x="363" y="887"/>
                  </a:lnTo>
                  <a:lnTo>
                    <a:pt x="360" y="885"/>
                  </a:lnTo>
                  <a:lnTo>
                    <a:pt x="356" y="882"/>
                  </a:lnTo>
                  <a:lnTo>
                    <a:pt x="348" y="878"/>
                  </a:lnTo>
                  <a:lnTo>
                    <a:pt x="339" y="872"/>
                  </a:lnTo>
                  <a:lnTo>
                    <a:pt x="330" y="865"/>
                  </a:lnTo>
                  <a:lnTo>
                    <a:pt x="322" y="856"/>
                  </a:lnTo>
                  <a:lnTo>
                    <a:pt x="317" y="845"/>
                  </a:lnTo>
                  <a:lnTo>
                    <a:pt x="315" y="834"/>
                  </a:lnTo>
                  <a:lnTo>
                    <a:pt x="313" y="824"/>
                  </a:lnTo>
                  <a:lnTo>
                    <a:pt x="313" y="816"/>
                  </a:lnTo>
                  <a:lnTo>
                    <a:pt x="313" y="809"/>
                  </a:lnTo>
                  <a:lnTo>
                    <a:pt x="314" y="805"/>
                  </a:lnTo>
                  <a:lnTo>
                    <a:pt x="314" y="801"/>
                  </a:lnTo>
                  <a:lnTo>
                    <a:pt x="315" y="799"/>
                  </a:lnTo>
                  <a:lnTo>
                    <a:pt x="315" y="798"/>
                  </a:lnTo>
                  <a:lnTo>
                    <a:pt x="314" y="799"/>
                  </a:lnTo>
                  <a:lnTo>
                    <a:pt x="309" y="803"/>
                  </a:lnTo>
                  <a:lnTo>
                    <a:pt x="302" y="809"/>
                  </a:lnTo>
                  <a:lnTo>
                    <a:pt x="295" y="817"/>
                  </a:lnTo>
                  <a:lnTo>
                    <a:pt x="288" y="827"/>
                  </a:lnTo>
                  <a:lnTo>
                    <a:pt x="284" y="836"/>
                  </a:lnTo>
                  <a:lnTo>
                    <a:pt x="279" y="846"/>
                  </a:lnTo>
                  <a:lnTo>
                    <a:pt x="279" y="856"/>
                  </a:lnTo>
                  <a:lnTo>
                    <a:pt x="279" y="865"/>
                  </a:lnTo>
                  <a:lnTo>
                    <a:pt x="278" y="872"/>
                  </a:lnTo>
                  <a:lnTo>
                    <a:pt x="276" y="879"/>
                  </a:lnTo>
                  <a:lnTo>
                    <a:pt x="271" y="885"/>
                  </a:lnTo>
                  <a:lnTo>
                    <a:pt x="266" y="888"/>
                  </a:lnTo>
                  <a:lnTo>
                    <a:pt x="259" y="892"/>
                  </a:lnTo>
                  <a:lnTo>
                    <a:pt x="252" y="893"/>
                  </a:lnTo>
                  <a:lnTo>
                    <a:pt x="244" y="894"/>
                  </a:lnTo>
                  <a:lnTo>
                    <a:pt x="237" y="895"/>
                  </a:lnTo>
                  <a:lnTo>
                    <a:pt x="232" y="899"/>
                  </a:lnTo>
                  <a:lnTo>
                    <a:pt x="227" y="904"/>
                  </a:lnTo>
                  <a:lnTo>
                    <a:pt x="224" y="909"/>
                  </a:lnTo>
                  <a:lnTo>
                    <a:pt x="220" y="915"/>
                  </a:lnTo>
                  <a:lnTo>
                    <a:pt x="215" y="918"/>
                  </a:lnTo>
                  <a:lnTo>
                    <a:pt x="211" y="921"/>
                  </a:lnTo>
                  <a:lnTo>
                    <a:pt x="204" y="919"/>
                  </a:lnTo>
                  <a:lnTo>
                    <a:pt x="197" y="916"/>
                  </a:lnTo>
                  <a:lnTo>
                    <a:pt x="189" y="910"/>
                  </a:lnTo>
                  <a:lnTo>
                    <a:pt x="182" y="904"/>
                  </a:lnTo>
                  <a:lnTo>
                    <a:pt x="176" y="897"/>
                  </a:lnTo>
                  <a:lnTo>
                    <a:pt x="170" y="892"/>
                  </a:lnTo>
                  <a:lnTo>
                    <a:pt x="166" y="886"/>
                  </a:lnTo>
                  <a:lnTo>
                    <a:pt x="163" y="882"/>
                  </a:lnTo>
                  <a:lnTo>
                    <a:pt x="162" y="881"/>
                  </a:lnTo>
                  <a:lnTo>
                    <a:pt x="163" y="879"/>
                  </a:lnTo>
                  <a:lnTo>
                    <a:pt x="166" y="873"/>
                  </a:lnTo>
                  <a:lnTo>
                    <a:pt x="168" y="864"/>
                  </a:lnTo>
                  <a:lnTo>
                    <a:pt x="170" y="853"/>
                  </a:lnTo>
                  <a:lnTo>
                    <a:pt x="171" y="843"/>
                  </a:lnTo>
                  <a:lnTo>
                    <a:pt x="170" y="834"/>
                  </a:lnTo>
                  <a:lnTo>
                    <a:pt x="166" y="827"/>
                  </a:lnTo>
                  <a:lnTo>
                    <a:pt x="159" y="823"/>
                  </a:lnTo>
                  <a:lnTo>
                    <a:pt x="152" y="821"/>
                  </a:lnTo>
                  <a:lnTo>
                    <a:pt x="148" y="819"/>
                  </a:lnTo>
                  <a:lnTo>
                    <a:pt x="147" y="814"/>
                  </a:lnTo>
                  <a:lnTo>
                    <a:pt x="149" y="809"/>
                  </a:lnTo>
                  <a:lnTo>
                    <a:pt x="150" y="805"/>
                  </a:lnTo>
                  <a:lnTo>
                    <a:pt x="153" y="798"/>
                  </a:lnTo>
                  <a:lnTo>
                    <a:pt x="154" y="792"/>
                  </a:lnTo>
                  <a:lnTo>
                    <a:pt x="153" y="785"/>
                  </a:lnTo>
                  <a:lnTo>
                    <a:pt x="149" y="777"/>
                  </a:lnTo>
                  <a:lnTo>
                    <a:pt x="146" y="768"/>
                  </a:lnTo>
                  <a:lnTo>
                    <a:pt x="142" y="758"/>
                  </a:lnTo>
                  <a:lnTo>
                    <a:pt x="139" y="748"/>
                  </a:lnTo>
                  <a:lnTo>
                    <a:pt x="137" y="737"/>
                  </a:lnTo>
                  <a:lnTo>
                    <a:pt x="137" y="728"/>
                  </a:lnTo>
                  <a:lnTo>
                    <a:pt x="138" y="720"/>
                  </a:lnTo>
                  <a:lnTo>
                    <a:pt x="142" y="714"/>
                  </a:lnTo>
                  <a:lnTo>
                    <a:pt x="147" y="710"/>
                  </a:lnTo>
                  <a:lnTo>
                    <a:pt x="149" y="705"/>
                  </a:lnTo>
                  <a:lnTo>
                    <a:pt x="149" y="701"/>
                  </a:lnTo>
                  <a:lnTo>
                    <a:pt x="148" y="697"/>
                  </a:lnTo>
                  <a:lnTo>
                    <a:pt x="147" y="693"/>
                  </a:lnTo>
                  <a:lnTo>
                    <a:pt x="145" y="688"/>
                  </a:lnTo>
                  <a:lnTo>
                    <a:pt x="142" y="683"/>
                  </a:lnTo>
                  <a:lnTo>
                    <a:pt x="140" y="676"/>
                  </a:lnTo>
                  <a:lnTo>
                    <a:pt x="138" y="670"/>
                  </a:lnTo>
                  <a:lnTo>
                    <a:pt x="134" y="666"/>
                  </a:lnTo>
                  <a:lnTo>
                    <a:pt x="130" y="662"/>
                  </a:lnTo>
                  <a:lnTo>
                    <a:pt x="125" y="663"/>
                  </a:lnTo>
                  <a:lnTo>
                    <a:pt x="119" y="666"/>
                  </a:lnTo>
                  <a:lnTo>
                    <a:pt x="115" y="672"/>
                  </a:lnTo>
                  <a:lnTo>
                    <a:pt x="111" y="684"/>
                  </a:lnTo>
                  <a:lnTo>
                    <a:pt x="108" y="699"/>
                  </a:lnTo>
                  <a:lnTo>
                    <a:pt x="105" y="714"/>
                  </a:lnTo>
                  <a:lnTo>
                    <a:pt x="102" y="722"/>
                  </a:lnTo>
                  <a:lnTo>
                    <a:pt x="97" y="726"/>
                  </a:lnTo>
                  <a:lnTo>
                    <a:pt x="92" y="725"/>
                  </a:lnTo>
                  <a:lnTo>
                    <a:pt x="87" y="721"/>
                  </a:lnTo>
                  <a:lnTo>
                    <a:pt x="81" y="715"/>
                  </a:lnTo>
                  <a:lnTo>
                    <a:pt x="75" y="708"/>
                  </a:lnTo>
                  <a:lnTo>
                    <a:pt x="69" y="701"/>
                  </a:lnTo>
                  <a:lnTo>
                    <a:pt x="65" y="694"/>
                  </a:lnTo>
                  <a:lnTo>
                    <a:pt x="62" y="689"/>
                  </a:lnTo>
                  <a:lnTo>
                    <a:pt x="61" y="683"/>
                  </a:lnTo>
                  <a:lnTo>
                    <a:pt x="61" y="677"/>
                  </a:lnTo>
                  <a:lnTo>
                    <a:pt x="62" y="671"/>
                  </a:lnTo>
                  <a:lnTo>
                    <a:pt x="65" y="666"/>
                  </a:lnTo>
                  <a:lnTo>
                    <a:pt x="66" y="659"/>
                  </a:lnTo>
                  <a:lnTo>
                    <a:pt x="67" y="650"/>
                  </a:lnTo>
                  <a:lnTo>
                    <a:pt x="69" y="645"/>
                  </a:lnTo>
                  <a:lnTo>
                    <a:pt x="74" y="641"/>
                  </a:lnTo>
                  <a:lnTo>
                    <a:pt x="81" y="640"/>
                  </a:lnTo>
                  <a:lnTo>
                    <a:pt x="88" y="641"/>
                  </a:lnTo>
                  <a:lnTo>
                    <a:pt x="96" y="641"/>
                  </a:lnTo>
                  <a:lnTo>
                    <a:pt x="104" y="641"/>
                  </a:lnTo>
                  <a:lnTo>
                    <a:pt x="111" y="640"/>
                  </a:lnTo>
                  <a:lnTo>
                    <a:pt x="117" y="635"/>
                  </a:lnTo>
                  <a:lnTo>
                    <a:pt x="125" y="627"/>
                  </a:lnTo>
                  <a:lnTo>
                    <a:pt x="131" y="625"/>
                  </a:lnTo>
                  <a:lnTo>
                    <a:pt x="135" y="621"/>
                  </a:lnTo>
                  <a:lnTo>
                    <a:pt x="140" y="610"/>
                  </a:lnTo>
                  <a:lnTo>
                    <a:pt x="141" y="602"/>
                  </a:lnTo>
                  <a:lnTo>
                    <a:pt x="142" y="596"/>
                  </a:lnTo>
                  <a:lnTo>
                    <a:pt x="143" y="591"/>
                  </a:lnTo>
                  <a:lnTo>
                    <a:pt x="146" y="589"/>
                  </a:lnTo>
                  <a:lnTo>
                    <a:pt x="148" y="587"/>
                  </a:lnTo>
                  <a:lnTo>
                    <a:pt x="154" y="586"/>
                  </a:lnTo>
                  <a:lnTo>
                    <a:pt x="162" y="584"/>
                  </a:lnTo>
                  <a:lnTo>
                    <a:pt x="175" y="583"/>
                  </a:lnTo>
                  <a:lnTo>
                    <a:pt x="186" y="581"/>
                  </a:lnTo>
                  <a:lnTo>
                    <a:pt x="192" y="577"/>
                  </a:lnTo>
                  <a:lnTo>
                    <a:pt x="195" y="572"/>
                  </a:lnTo>
                  <a:lnTo>
                    <a:pt x="193" y="565"/>
                  </a:lnTo>
                  <a:lnTo>
                    <a:pt x="190" y="557"/>
                  </a:lnTo>
                  <a:lnTo>
                    <a:pt x="186" y="547"/>
                  </a:lnTo>
                  <a:lnTo>
                    <a:pt x="182" y="539"/>
                  </a:lnTo>
                  <a:lnTo>
                    <a:pt x="178" y="530"/>
                  </a:lnTo>
                  <a:lnTo>
                    <a:pt x="176" y="521"/>
                  </a:lnTo>
                  <a:lnTo>
                    <a:pt x="172" y="512"/>
                  </a:lnTo>
                  <a:lnTo>
                    <a:pt x="170" y="503"/>
                  </a:lnTo>
                  <a:lnTo>
                    <a:pt x="166" y="495"/>
                  </a:lnTo>
                  <a:lnTo>
                    <a:pt x="162" y="487"/>
                  </a:lnTo>
                  <a:lnTo>
                    <a:pt x="156" y="480"/>
                  </a:lnTo>
                  <a:lnTo>
                    <a:pt x="150" y="473"/>
                  </a:lnTo>
                  <a:lnTo>
                    <a:pt x="142" y="466"/>
                  </a:lnTo>
                  <a:lnTo>
                    <a:pt x="134" y="459"/>
                  </a:lnTo>
                  <a:lnTo>
                    <a:pt x="127" y="451"/>
                  </a:lnTo>
                  <a:lnTo>
                    <a:pt x="120" y="441"/>
                  </a:lnTo>
                  <a:lnTo>
                    <a:pt x="116" y="430"/>
                  </a:lnTo>
                  <a:lnTo>
                    <a:pt x="111" y="420"/>
                  </a:lnTo>
                  <a:lnTo>
                    <a:pt x="109" y="409"/>
                  </a:lnTo>
                  <a:lnTo>
                    <a:pt x="108" y="399"/>
                  </a:lnTo>
                  <a:lnTo>
                    <a:pt x="108" y="388"/>
                  </a:lnTo>
                  <a:lnTo>
                    <a:pt x="106" y="380"/>
                  </a:lnTo>
                  <a:lnTo>
                    <a:pt x="103" y="376"/>
                  </a:lnTo>
                  <a:lnTo>
                    <a:pt x="97" y="372"/>
                  </a:lnTo>
                  <a:lnTo>
                    <a:pt x="91" y="369"/>
                  </a:lnTo>
                  <a:lnTo>
                    <a:pt x="86" y="366"/>
                  </a:lnTo>
                  <a:lnTo>
                    <a:pt x="82" y="362"/>
                  </a:lnTo>
                  <a:lnTo>
                    <a:pt x="81" y="355"/>
                  </a:lnTo>
                  <a:lnTo>
                    <a:pt x="86" y="344"/>
                  </a:lnTo>
                  <a:lnTo>
                    <a:pt x="91" y="332"/>
                  </a:lnTo>
                  <a:lnTo>
                    <a:pt x="94" y="320"/>
                  </a:lnTo>
                  <a:lnTo>
                    <a:pt x="95" y="307"/>
                  </a:lnTo>
                  <a:lnTo>
                    <a:pt x="95" y="297"/>
                  </a:lnTo>
                  <a:lnTo>
                    <a:pt x="92" y="288"/>
                  </a:lnTo>
                  <a:lnTo>
                    <a:pt x="91" y="281"/>
                  </a:lnTo>
                  <a:lnTo>
                    <a:pt x="90" y="275"/>
                  </a:lnTo>
                  <a:lnTo>
                    <a:pt x="89" y="274"/>
                  </a:lnTo>
                  <a:lnTo>
                    <a:pt x="91" y="270"/>
                  </a:lnTo>
                  <a:lnTo>
                    <a:pt x="97" y="261"/>
                  </a:lnTo>
                  <a:lnTo>
                    <a:pt x="105" y="252"/>
                  </a:lnTo>
                  <a:lnTo>
                    <a:pt x="117" y="245"/>
                  </a:lnTo>
                  <a:lnTo>
                    <a:pt x="121" y="241"/>
                  </a:lnTo>
                  <a:lnTo>
                    <a:pt x="123" y="234"/>
                  </a:lnTo>
                  <a:lnTo>
                    <a:pt x="123" y="225"/>
                  </a:lnTo>
                  <a:lnTo>
                    <a:pt x="123" y="214"/>
                  </a:lnTo>
                  <a:lnTo>
                    <a:pt x="123" y="204"/>
                  </a:lnTo>
                  <a:lnTo>
                    <a:pt x="125" y="194"/>
                  </a:lnTo>
                  <a:lnTo>
                    <a:pt x="131" y="184"/>
                  </a:lnTo>
                  <a:lnTo>
                    <a:pt x="140" y="179"/>
                  </a:lnTo>
                  <a:lnTo>
                    <a:pt x="149" y="174"/>
                  </a:lnTo>
                  <a:lnTo>
                    <a:pt x="156" y="167"/>
                  </a:lnTo>
                  <a:lnTo>
                    <a:pt x="161" y="159"/>
                  </a:lnTo>
                  <a:lnTo>
                    <a:pt x="164" y="151"/>
                  </a:lnTo>
                  <a:lnTo>
                    <a:pt x="178" y="158"/>
                  </a:lnTo>
                  <a:lnTo>
                    <a:pt x="193" y="165"/>
                  </a:lnTo>
                  <a:lnTo>
                    <a:pt x="210" y="172"/>
                  </a:lnTo>
                  <a:lnTo>
                    <a:pt x="225" y="179"/>
                  </a:lnTo>
                  <a:lnTo>
                    <a:pt x="240" y="186"/>
                  </a:lnTo>
                  <a:lnTo>
                    <a:pt x="254" y="194"/>
                  </a:lnTo>
                  <a:lnTo>
                    <a:pt x="268" y="201"/>
                  </a:lnTo>
                  <a:lnTo>
                    <a:pt x="279" y="209"/>
                  </a:lnTo>
                  <a:lnTo>
                    <a:pt x="300" y="220"/>
                  </a:lnTo>
                  <a:lnTo>
                    <a:pt x="317" y="227"/>
                  </a:lnTo>
                  <a:lnTo>
                    <a:pt x="332" y="231"/>
                  </a:lnTo>
                  <a:lnTo>
                    <a:pt x="348" y="231"/>
                  </a:lnTo>
                  <a:lnTo>
                    <a:pt x="360" y="228"/>
                  </a:lnTo>
                  <a:lnTo>
                    <a:pt x="372" y="225"/>
                  </a:lnTo>
                  <a:lnTo>
                    <a:pt x="385" y="221"/>
                  </a:lnTo>
                  <a:lnTo>
                    <a:pt x="397" y="218"/>
                  </a:lnTo>
                  <a:lnTo>
                    <a:pt x="410" y="213"/>
                  </a:lnTo>
                  <a:lnTo>
                    <a:pt x="422" y="205"/>
                  </a:lnTo>
                  <a:lnTo>
                    <a:pt x="432" y="194"/>
                  </a:lnTo>
                  <a:lnTo>
                    <a:pt x="440" y="180"/>
                  </a:lnTo>
                  <a:lnTo>
                    <a:pt x="447" y="165"/>
                  </a:lnTo>
                  <a:lnTo>
                    <a:pt x="452" y="148"/>
                  </a:lnTo>
                  <a:lnTo>
                    <a:pt x="455" y="132"/>
                  </a:lnTo>
                  <a:lnTo>
                    <a:pt x="455" y="116"/>
                  </a:lnTo>
                  <a:lnTo>
                    <a:pt x="457" y="101"/>
                  </a:lnTo>
                  <a:lnTo>
                    <a:pt x="461" y="88"/>
                  </a:lnTo>
                  <a:lnTo>
                    <a:pt x="470" y="77"/>
                  </a:lnTo>
                  <a:lnTo>
                    <a:pt x="481" y="66"/>
                  </a:lnTo>
                  <a:lnTo>
                    <a:pt x="492" y="56"/>
                  </a:lnTo>
                  <a:lnTo>
                    <a:pt x="504" y="45"/>
                  </a:lnTo>
                  <a:lnTo>
                    <a:pt x="515" y="35"/>
                  </a:lnTo>
                  <a:lnTo>
                    <a:pt x="523" y="23"/>
                  </a:lnTo>
                  <a:lnTo>
                    <a:pt x="532" y="13"/>
                  </a:lnTo>
                  <a:lnTo>
                    <a:pt x="545" y="6"/>
                  </a:lnTo>
                  <a:lnTo>
                    <a:pt x="561" y="1"/>
                  </a:lnTo>
                  <a:lnTo>
                    <a:pt x="577" y="0"/>
                  </a:lnTo>
                  <a:lnTo>
                    <a:pt x="595" y="2"/>
                  </a:lnTo>
                  <a:lnTo>
                    <a:pt x="610" y="6"/>
                  </a:lnTo>
                  <a:lnTo>
                    <a:pt x="620" y="13"/>
                  </a:lnTo>
                  <a:lnTo>
                    <a:pt x="627" y="21"/>
                  </a:lnTo>
                  <a:lnTo>
                    <a:pt x="632" y="30"/>
                  </a:lnTo>
                  <a:lnTo>
                    <a:pt x="639" y="41"/>
                  </a:lnTo>
                  <a:lnTo>
                    <a:pt x="646" y="50"/>
                  </a:lnTo>
                  <a:lnTo>
                    <a:pt x="653" y="59"/>
                  </a:lnTo>
                  <a:lnTo>
                    <a:pt x="661" y="70"/>
                  </a:lnTo>
                  <a:lnTo>
                    <a:pt x="670" y="78"/>
                  </a:lnTo>
                  <a:lnTo>
                    <a:pt x="678" y="87"/>
                  </a:lnTo>
                  <a:lnTo>
                    <a:pt x="687" y="95"/>
                  </a:lnTo>
                  <a:lnTo>
                    <a:pt x="697" y="100"/>
                  </a:lnTo>
                  <a:lnTo>
                    <a:pt x="708" y="102"/>
                  </a:lnTo>
                  <a:lnTo>
                    <a:pt x="722" y="101"/>
                  </a:lnTo>
                  <a:lnTo>
                    <a:pt x="736" y="99"/>
                  </a:lnTo>
                  <a:lnTo>
                    <a:pt x="752" y="94"/>
                  </a:lnTo>
                  <a:lnTo>
                    <a:pt x="767" y="89"/>
                  </a:lnTo>
                  <a:lnTo>
                    <a:pt x="785" y="83"/>
                  </a:lnTo>
                  <a:lnTo>
                    <a:pt x="801" y="79"/>
                  </a:lnTo>
                  <a:lnTo>
                    <a:pt x="814" y="79"/>
                  </a:lnTo>
                  <a:lnTo>
                    <a:pt x="822" y="87"/>
                  </a:lnTo>
                  <a:lnTo>
                    <a:pt x="825" y="101"/>
                  </a:lnTo>
                  <a:lnTo>
                    <a:pt x="826" y="118"/>
                  </a:lnTo>
                  <a:lnTo>
                    <a:pt x="826" y="138"/>
                  </a:lnTo>
                  <a:lnTo>
                    <a:pt x="825" y="157"/>
                  </a:lnTo>
                  <a:lnTo>
                    <a:pt x="826" y="172"/>
                  </a:lnTo>
                  <a:lnTo>
                    <a:pt x="831" y="181"/>
                  </a:lnTo>
                  <a:lnTo>
                    <a:pt x="838" y="186"/>
                  </a:lnTo>
                  <a:lnTo>
                    <a:pt x="845" y="190"/>
                  </a:lnTo>
                  <a:lnTo>
                    <a:pt x="854" y="194"/>
                  </a:lnTo>
                  <a:lnTo>
                    <a:pt x="864" y="198"/>
                  </a:lnTo>
                  <a:lnTo>
                    <a:pt x="872" y="203"/>
                  </a:lnTo>
                  <a:lnTo>
                    <a:pt x="881" y="209"/>
                  </a:lnTo>
                  <a:lnTo>
                    <a:pt x="890" y="214"/>
                  </a:lnTo>
                  <a:lnTo>
                    <a:pt x="898" y="223"/>
                  </a:lnTo>
                  <a:lnTo>
                    <a:pt x="906" y="230"/>
                  </a:lnTo>
                  <a:lnTo>
                    <a:pt x="916" y="233"/>
                  </a:lnTo>
                  <a:lnTo>
                    <a:pt x="927" y="234"/>
                  </a:lnTo>
                  <a:lnTo>
                    <a:pt x="939" y="233"/>
                  </a:lnTo>
                  <a:lnTo>
                    <a:pt x="950" y="231"/>
                  </a:lnTo>
                  <a:lnTo>
                    <a:pt x="962" y="226"/>
                  </a:lnTo>
                  <a:lnTo>
                    <a:pt x="974" y="220"/>
                  </a:lnTo>
                  <a:lnTo>
                    <a:pt x="984" y="213"/>
                  </a:lnTo>
                  <a:lnTo>
                    <a:pt x="992" y="206"/>
                  </a:lnTo>
                  <a:lnTo>
                    <a:pt x="999" y="204"/>
                  </a:lnTo>
                  <a:lnTo>
                    <a:pt x="1004" y="204"/>
                  </a:lnTo>
                  <a:lnTo>
                    <a:pt x="1007" y="206"/>
                  </a:lnTo>
                  <a:lnTo>
                    <a:pt x="1010" y="211"/>
                  </a:lnTo>
                  <a:lnTo>
                    <a:pt x="1011" y="217"/>
                  </a:lnTo>
                  <a:lnTo>
                    <a:pt x="1012" y="224"/>
                  </a:lnTo>
                  <a:lnTo>
                    <a:pt x="1012" y="230"/>
                  </a:lnTo>
                  <a:lnTo>
                    <a:pt x="1014" y="235"/>
                  </a:lnTo>
                  <a:lnTo>
                    <a:pt x="1021" y="242"/>
                  </a:lnTo>
                  <a:lnTo>
                    <a:pt x="1030" y="247"/>
                  </a:lnTo>
                  <a:lnTo>
                    <a:pt x="1042" y="250"/>
                  </a:lnTo>
                  <a:lnTo>
                    <a:pt x="1054" y="253"/>
                  </a:lnTo>
                  <a:lnTo>
                    <a:pt x="1066" y="253"/>
                  </a:lnTo>
                  <a:lnTo>
                    <a:pt x="1078" y="248"/>
                  </a:lnTo>
                  <a:lnTo>
                    <a:pt x="1088" y="241"/>
                  </a:lnTo>
                  <a:lnTo>
                    <a:pt x="1098" y="233"/>
                  </a:lnTo>
                  <a:lnTo>
                    <a:pt x="1109" y="226"/>
                  </a:lnTo>
                  <a:lnTo>
                    <a:pt x="1122" y="221"/>
                  </a:lnTo>
                  <a:lnTo>
                    <a:pt x="1136" y="218"/>
                  </a:lnTo>
                  <a:lnTo>
                    <a:pt x="1148" y="216"/>
                  </a:lnTo>
                  <a:lnTo>
                    <a:pt x="1158" y="214"/>
                  </a:lnTo>
                  <a:lnTo>
                    <a:pt x="1165" y="213"/>
                  </a:lnTo>
                  <a:lnTo>
                    <a:pt x="1167" y="213"/>
                  </a:lnTo>
                  <a:lnTo>
                    <a:pt x="1171" y="217"/>
                  </a:lnTo>
                  <a:lnTo>
                    <a:pt x="1182" y="224"/>
                  </a:lnTo>
                  <a:lnTo>
                    <a:pt x="1197" y="234"/>
                  </a:lnTo>
                  <a:lnTo>
                    <a:pt x="1216" y="246"/>
                  </a:lnTo>
                  <a:lnTo>
                    <a:pt x="1235" y="256"/>
                  </a:lnTo>
                  <a:lnTo>
                    <a:pt x="1252" y="264"/>
                  </a:lnTo>
                  <a:lnTo>
                    <a:pt x="1267" y="268"/>
                  </a:lnTo>
                  <a:lnTo>
                    <a:pt x="1276" y="264"/>
                  </a:lnTo>
                  <a:lnTo>
                    <a:pt x="1281" y="255"/>
                  </a:lnTo>
                  <a:lnTo>
                    <a:pt x="1284" y="246"/>
                  </a:lnTo>
                  <a:lnTo>
                    <a:pt x="1289" y="235"/>
                  </a:lnTo>
                  <a:lnTo>
                    <a:pt x="1294" y="226"/>
                  </a:lnTo>
                  <a:lnTo>
                    <a:pt x="1299" y="219"/>
                  </a:lnTo>
                  <a:lnTo>
                    <a:pt x="1308" y="216"/>
                  </a:lnTo>
                  <a:lnTo>
                    <a:pt x="1319" y="216"/>
                  </a:lnTo>
                  <a:lnTo>
                    <a:pt x="1334" y="223"/>
                  </a:lnTo>
                  <a:lnTo>
                    <a:pt x="1346" y="228"/>
                  </a:lnTo>
                  <a:lnTo>
                    <a:pt x="1357" y="233"/>
                  </a:lnTo>
                  <a:lnTo>
                    <a:pt x="1370" y="237"/>
                  </a:lnTo>
                  <a:lnTo>
                    <a:pt x="1382" y="239"/>
                  </a:lnTo>
                  <a:lnTo>
                    <a:pt x="1392" y="240"/>
                  </a:lnTo>
                  <a:lnTo>
                    <a:pt x="1403" y="240"/>
                  </a:lnTo>
                  <a:lnTo>
                    <a:pt x="1411" y="239"/>
                  </a:lnTo>
                  <a:lnTo>
                    <a:pt x="1418" y="237"/>
                  </a:lnTo>
                  <a:lnTo>
                    <a:pt x="1418" y="237"/>
                  </a:lnTo>
                  <a:lnTo>
                    <a:pt x="1418" y="237"/>
                  </a:lnTo>
                  <a:lnTo>
                    <a:pt x="1418" y="237"/>
                  </a:lnTo>
                  <a:lnTo>
                    <a:pt x="1418" y="237"/>
                  </a:lnTo>
                  <a:close/>
                </a:path>
              </a:pathLst>
            </a:custGeom>
            <a:solidFill>
              <a:srgbClr val="FF66CC"/>
            </a:soli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97" name="Freeform 924"/>
            <p:cNvSpPr>
              <a:spLocks/>
            </p:cNvSpPr>
            <p:nvPr/>
          </p:nvSpPr>
          <p:spPr bwMode="auto">
            <a:xfrm>
              <a:off x="8771362" y="3196289"/>
              <a:ext cx="585794" cy="516739"/>
            </a:xfrm>
            <a:custGeom>
              <a:avLst/>
              <a:gdLst>
                <a:gd name="T0" fmla="*/ 1536 w 1648"/>
                <a:gd name="T1" fmla="*/ 456 h 1564"/>
                <a:gd name="T2" fmla="*/ 1584 w 1648"/>
                <a:gd name="T3" fmla="*/ 573 h 1564"/>
                <a:gd name="T4" fmla="*/ 1633 w 1648"/>
                <a:gd name="T5" fmla="*/ 700 h 1564"/>
                <a:gd name="T6" fmla="*/ 1602 w 1648"/>
                <a:gd name="T7" fmla="*/ 865 h 1564"/>
                <a:gd name="T8" fmla="*/ 1566 w 1648"/>
                <a:gd name="T9" fmla="*/ 1010 h 1564"/>
                <a:gd name="T10" fmla="*/ 1448 w 1648"/>
                <a:gd name="T11" fmla="*/ 1119 h 1564"/>
                <a:gd name="T12" fmla="*/ 1421 w 1648"/>
                <a:gd name="T13" fmla="*/ 995 h 1564"/>
                <a:gd name="T14" fmla="*/ 1386 w 1648"/>
                <a:gd name="T15" fmla="*/ 872 h 1564"/>
                <a:gd name="T16" fmla="*/ 1262 w 1648"/>
                <a:gd name="T17" fmla="*/ 900 h 1564"/>
                <a:gd name="T18" fmla="*/ 1266 w 1648"/>
                <a:gd name="T19" fmla="*/ 1039 h 1564"/>
                <a:gd name="T20" fmla="*/ 1323 w 1648"/>
                <a:gd name="T21" fmla="*/ 1130 h 1564"/>
                <a:gd name="T22" fmla="*/ 1244 w 1648"/>
                <a:gd name="T23" fmla="*/ 1289 h 1564"/>
                <a:gd name="T24" fmla="*/ 1123 w 1648"/>
                <a:gd name="T25" fmla="*/ 1353 h 1564"/>
                <a:gd name="T26" fmla="*/ 1079 w 1648"/>
                <a:gd name="T27" fmla="*/ 1287 h 1564"/>
                <a:gd name="T28" fmla="*/ 959 w 1648"/>
                <a:gd name="T29" fmla="*/ 1246 h 1564"/>
                <a:gd name="T30" fmla="*/ 976 w 1648"/>
                <a:gd name="T31" fmla="*/ 1162 h 1564"/>
                <a:gd name="T32" fmla="*/ 1072 w 1648"/>
                <a:gd name="T33" fmla="*/ 1061 h 1564"/>
                <a:gd name="T34" fmla="*/ 1077 w 1648"/>
                <a:gd name="T35" fmla="*/ 961 h 1564"/>
                <a:gd name="T36" fmla="*/ 1000 w 1648"/>
                <a:gd name="T37" fmla="*/ 1054 h 1564"/>
                <a:gd name="T38" fmla="*/ 901 w 1648"/>
                <a:gd name="T39" fmla="*/ 1089 h 1564"/>
                <a:gd name="T40" fmla="*/ 838 w 1648"/>
                <a:gd name="T41" fmla="*/ 1164 h 1564"/>
                <a:gd name="T42" fmla="*/ 782 w 1648"/>
                <a:gd name="T43" fmla="*/ 1226 h 1564"/>
                <a:gd name="T44" fmla="*/ 778 w 1648"/>
                <a:gd name="T45" fmla="*/ 1328 h 1564"/>
                <a:gd name="T46" fmla="*/ 649 w 1648"/>
                <a:gd name="T47" fmla="*/ 1372 h 1564"/>
                <a:gd name="T48" fmla="*/ 570 w 1648"/>
                <a:gd name="T49" fmla="*/ 1296 h 1564"/>
                <a:gd name="T50" fmla="*/ 544 w 1648"/>
                <a:gd name="T51" fmla="*/ 1216 h 1564"/>
                <a:gd name="T52" fmla="*/ 517 w 1648"/>
                <a:gd name="T53" fmla="*/ 1338 h 1564"/>
                <a:gd name="T54" fmla="*/ 394 w 1648"/>
                <a:gd name="T55" fmla="*/ 1474 h 1564"/>
                <a:gd name="T56" fmla="*/ 305 w 1648"/>
                <a:gd name="T57" fmla="*/ 1530 h 1564"/>
                <a:gd name="T58" fmla="*/ 229 w 1648"/>
                <a:gd name="T59" fmla="*/ 1488 h 1564"/>
                <a:gd name="T60" fmla="*/ 248 w 1648"/>
                <a:gd name="T61" fmla="*/ 1391 h 1564"/>
                <a:gd name="T62" fmla="*/ 224 w 1648"/>
                <a:gd name="T63" fmla="*/ 1274 h 1564"/>
                <a:gd name="T64" fmla="*/ 145 w 1648"/>
                <a:gd name="T65" fmla="*/ 1234 h 1564"/>
                <a:gd name="T66" fmla="*/ 63 w 1648"/>
                <a:gd name="T67" fmla="*/ 1207 h 1564"/>
                <a:gd name="T68" fmla="*/ 44 w 1648"/>
                <a:gd name="T69" fmla="*/ 1123 h 1564"/>
                <a:gd name="T70" fmla="*/ 6 w 1648"/>
                <a:gd name="T71" fmla="*/ 1030 h 1564"/>
                <a:gd name="T72" fmla="*/ 82 w 1648"/>
                <a:gd name="T73" fmla="*/ 997 h 1564"/>
                <a:gd name="T74" fmla="*/ 88 w 1648"/>
                <a:gd name="T75" fmla="*/ 1089 h 1564"/>
                <a:gd name="T76" fmla="*/ 149 w 1648"/>
                <a:gd name="T77" fmla="*/ 1107 h 1564"/>
                <a:gd name="T78" fmla="*/ 189 w 1648"/>
                <a:gd name="T79" fmla="*/ 1056 h 1564"/>
                <a:gd name="T80" fmla="*/ 290 w 1648"/>
                <a:gd name="T81" fmla="*/ 1130 h 1564"/>
                <a:gd name="T82" fmla="*/ 309 w 1648"/>
                <a:gd name="T83" fmla="*/ 1099 h 1564"/>
                <a:gd name="T84" fmla="*/ 188 w 1648"/>
                <a:gd name="T85" fmla="*/ 994 h 1564"/>
                <a:gd name="T86" fmla="*/ 264 w 1648"/>
                <a:gd name="T87" fmla="*/ 929 h 1564"/>
                <a:gd name="T88" fmla="*/ 339 w 1648"/>
                <a:gd name="T89" fmla="*/ 872 h 1564"/>
                <a:gd name="T90" fmla="*/ 279 w 1648"/>
                <a:gd name="T91" fmla="*/ 846 h 1564"/>
                <a:gd name="T92" fmla="*/ 204 w 1648"/>
                <a:gd name="T93" fmla="*/ 919 h 1564"/>
                <a:gd name="T94" fmla="*/ 148 w 1648"/>
                <a:gd name="T95" fmla="*/ 819 h 1564"/>
                <a:gd name="T96" fmla="*/ 148 w 1648"/>
                <a:gd name="T97" fmla="*/ 697 h 1564"/>
                <a:gd name="T98" fmla="*/ 81 w 1648"/>
                <a:gd name="T99" fmla="*/ 715 h 1564"/>
                <a:gd name="T100" fmla="*/ 117 w 1648"/>
                <a:gd name="T101" fmla="*/ 635 h 1564"/>
                <a:gd name="T102" fmla="*/ 190 w 1648"/>
                <a:gd name="T103" fmla="*/ 557 h 1564"/>
                <a:gd name="T104" fmla="*/ 108 w 1648"/>
                <a:gd name="T105" fmla="*/ 399 h 1564"/>
                <a:gd name="T106" fmla="*/ 89 w 1648"/>
                <a:gd name="T107" fmla="*/ 274 h 1564"/>
                <a:gd name="T108" fmla="*/ 178 w 1648"/>
                <a:gd name="T109" fmla="*/ 158 h 1564"/>
                <a:gd name="T110" fmla="*/ 432 w 1648"/>
                <a:gd name="T111" fmla="*/ 194 h 1564"/>
                <a:gd name="T112" fmla="*/ 595 w 1648"/>
                <a:gd name="T113" fmla="*/ 2 h 1564"/>
                <a:gd name="T114" fmla="*/ 785 w 1648"/>
                <a:gd name="T115" fmla="*/ 83 h 1564"/>
                <a:gd name="T116" fmla="*/ 898 w 1648"/>
                <a:gd name="T117" fmla="*/ 223 h 1564"/>
                <a:gd name="T118" fmla="*/ 1021 w 1648"/>
                <a:gd name="T119" fmla="*/ 242 h 1564"/>
                <a:gd name="T120" fmla="*/ 1216 w 1648"/>
                <a:gd name="T121" fmla="*/ 246 h 1564"/>
                <a:gd name="T122" fmla="*/ 1403 w 1648"/>
                <a:gd name="T123" fmla="*/ 240 h 15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648" h="1564">
                  <a:moveTo>
                    <a:pt x="1418" y="237"/>
                  </a:moveTo>
                  <a:lnTo>
                    <a:pt x="1418" y="237"/>
                  </a:lnTo>
                  <a:lnTo>
                    <a:pt x="1426" y="247"/>
                  </a:lnTo>
                  <a:lnTo>
                    <a:pt x="1433" y="257"/>
                  </a:lnTo>
                  <a:lnTo>
                    <a:pt x="1441" y="268"/>
                  </a:lnTo>
                  <a:lnTo>
                    <a:pt x="1447" y="278"/>
                  </a:lnTo>
                  <a:lnTo>
                    <a:pt x="1453" y="288"/>
                  </a:lnTo>
                  <a:lnTo>
                    <a:pt x="1457" y="298"/>
                  </a:lnTo>
                  <a:lnTo>
                    <a:pt x="1461" y="306"/>
                  </a:lnTo>
                  <a:lnTo>
                    <a:pt x="1462" y="314"/>
                  </a:lnTo>
                  <a:lnTo>
                    <a:pt x="1462" y="314"/>
                  </a:lnTo>
                  <a:lnTo>
                    <a:pt x="1463" y="329"/>
                  </a:lnTo>
                  <a:lnTo>
                    <a:pt x="1463" y="346"/>
                  </a:lnTo>
                  <a:lnTo>
                    <a:pt x="1464" y="361"/>
                  </a:lnTo>
                  <a:lnTo>
                    <a:pt x="1465" y="374"/>
                  </a:lnTo>
                  <a:lnTo>
                    <a:pt x="1465" y="386"/>
                  </a:lnTo>
                  <a:lnTo>
                    <a:pt x="1466" y="397"/>
                  </a:lnTo>
                  <a:lnTo>
                    <a:pt x="1466" y="402"/>
                  </a:lnTo>
                  <a:lnTo>
                    <a:pt x="1466" y="405"/>
                  </a:lnTo>
                  <a:lnTo>
                    <a:pt x="1536" y="456"/>
                  </a:lnTo>
                  <a:lnTo>
                    <a:pt x="1536" y="456"/>
                  </a:lnTo>
                  <a:lnTo>
                    <a:pt x="1536" y="456"/>
                  </a:lnTo>
                  <a:lnTo>
                    <a:pt x="1536" y="457"/>
                  </a:lnTo>
                  <a:lnTo>
                    <a:pt x="1535" y="459"/>
                  </a:lnTo>
                  <a:lnTo>
                    <a:pt x="1536" y="464"/>
                  </a:lnTo>
                  <a:lnTo>
                    <a:pt x="1537" y="470"/>
                  </a:lnTo>
                  <a:lnTo>
                    <a:pt x="1540" y="479"/>
                  </a:lnTo>
                  <a:lnTo>
                    <a:pt x="1543" y="492"/>
                  </a:lnTo>
                  <a:lnTo>
                    <a:pt x="1548" y="507"/>
                  </a:lnTo>
                  <a:lnTo>
                    <a:pt x="1548" y="507"/>
                  </a:lnTo>
                  <a:lnTo>
                    <a:pt x="1553" y="521"/>
                  </a:lnTo>
                  <a:lnTo>
                    <a:pt x="1559" y="531"/>
                  </a:lnTo>
                  <a:lnTo>
                    <a:pt x="1565" y="538"/>
                  </a:lnTo>
                  <a:lnTo>
                    <a:pt x="1571" y="544"/>
                  </a:lnTo>
                  <a:lnTo>
                    <a:pt x="1575" y="547"/>
                  </a:lnTo>
                  <a:lnTo>
                    <a:pt x="1579" y="552"/>
                  </a:lnTo>
                  <a:lnTo>
                    <a:pt x="1581" y="558"/>
                  </a:lnTo>
                  <a:lnTo>
                    <a:pt x="1582" y="565"/>
                  </a:lnTo>
                  <a:lnTo>
                    <a:pt x="1582" y="565"/>
                  </a:lnTo>
                  <a:lnTo>
                    <a:pt x="1584" y="573"/>
                  </a:lnTo>
                  <a:lnTo>
                    <a:pt x="1586" y="582"/>
                  </a:lnTo>
                  <a:lnTo>
                    <a:pt x="1589" y="592"/>
                  </a:lnTo>
                  <a:lnTo>
                    <a:pt x="1594" y="603"/>
                  </a:lnTo>
                  <a:lnTo>
                    <a:pt x="1597" y="613"/>
                  </a:lnTo>
                  <a:lnTo>
                    <a:pt x="1600" y="624"/>
                  </a:lnTo>
                  <a:lnTo>
                    <a:pt x="1601" y="633"/>
                  </a:lnTo>
                  <a:lnTo>
                    <a:pt x="1601" y="641"/>
                  </a:lnTo>
                  <a:lnTo>
                    <a:pt x="1601" y="641"/>
                  </a:lnTo>
                  <a:lnTo>
                    <a:pt x="1601" y="646"/>
                  </a:lnTo>
                  <a:lnTo>
                    <a:pt x="1602" y="652"/>
                  </a:lnTo>
                  <a:lnTo>
                    <a:pt x="1606" y="659"/>
                  </a:lnTo>
                  <a:lnTo>
                    <a:pt x="1609" y="666"/>
                  </a:lnTo>
                  <a:lnTo>
                    <a:pt x="1615" y="675"/>
                  </a:lnTo>
                  <a:lnTo>
                    <a:pt x="1621" y="683"/>
                  </a:lnTo>
                  <a:lnTo>
                    <a:pt x="1626" y="692"/>
                  </a:lnTo>
                  <a:lnTo>
                    <a:pt x="1633" y="700"/>
                  </a:lnTo>
                  <a:lnTo>
                    <a:pt x="1633" y="700"/>
                  </a:lnTo>
                  <a:lnTo>
                    <a:pt x="1633" y="700"/>
                  </a:lnTo>
                  <a:lnTo>
                    <a:pt x="1633" y="700"/>
                  </a:lnTo>
                  <a:lnTo>
                    <a:pt x="1633" y="700"/>
                  </a:lnTo>
                  <a:lnTo>
                    <a:pt x="1633" y="700"/>
                  </a:lnTo>
                  <a:lnTo>
                    <a:pt x="1633" y="700"/>
                  </a:lnTo>
                  <a:lnTo>
                    <a:pt x="1611" y="707"/>
                  </a:lnTo>
                  <a:lnTo>
                    <a:pt x="1586" y="719"/>
                  </a:lnTo>
                  <a:lnTo>
                    <a:pt x="1558" y="734"/>
                  </a:lnTo>
                  <a:lnTo>
                    <a:pt x="1531" y="751"/>
                  </a:lnTo>
                  <a:lnTo>
                    <a:pt x="1509" y="769"/>
                  </a:lnTo>
                  <a:lnTo>
                    <a:pt x="1495" y="787"/>
                  </a:lnTo>
                  <a:lnTo>
                    <a:pt x="1492" y="805"/>
                  </a:lnTo>
                  <a:lnTo>
                    <a:pt x="1501" y="820"/>
                  </a:lnTo>
                  <a:lnTo>
                    <a:pt x="1501" y="820"/>
                  </a:lnTo>
                  <a:lnTo>
                    <a:pt x="1508" y="830"/>
                  </a:lnTo>
                  <a:lnTo>
                    <a:pt x="1516" y="842"/>
                  </a:lnTo>
                  <a:lnTo>
                    <a:pt x="1526" y="854"/>
                  </a:lnTo>
                  <a:lnTo>
                    <a:pt x="1537" y="865"/>
                  </a:lnTo>
                  <a:lnTo>
                    <a:pt x="1550" y="873"/>
                  </a:lnTo>
                  <a:lnTo>
                    <a:pt x="1565" y="878"/>
                  </a:lnTo>
                  <a:lnTo>
                    <a:pt x="1582" y="875"/>
                  </a:lnTo>
                  <a:lnTo>
                    <a:pt x="1602" y="865"/>
                  </a:lnTo>
                  <a:lnTo>
                    <a:pt x="1602" y="865"/>
                  </a:lnTo>
                  <a:lnTo>
                    <a:pt x="1610" y="866"/>
                  </a:lnTo>
                  <a:lnTo>
                    <a:pt x="1621" y="872"/>
                  </a:lnTo>
                  <a:lnTo>
                    <a:pt x="1630" y="879"/>
                  </a:lnTo>
                  <a:lnTo>
                    <a:pt x="1639" y="889"/>
                  </a:lnTo>
                  <a:lnTo>
                    <a:pt x="1646" y="901"/>
                  </a:lnTo>
                  <a:lnTo>
                    <a:pt x="1648" y="915"/>
                  </a:lnTo>
                  <a:lnTo>
                    <a:pt x="1646" y="930"/>
                  </a:lnTo>
                  <a:lnTo>
                    <a:pt x="1638" y="945"/>
                  </a:lnTo>
                  <a:lnTo>
                    <a:pt x="1638" y="945"/>
                  </a:lnTo>
                  <a:lnTo>
                    <a:pt x="1629" y="959"/>
                  </a:lnTo>
                  <a:lnTo>
                    <a:pt x="1625" y="972"/>
                  </a:lnTo>
                  <a:lnTo>
                    <a:pt x="1623" y="981"/>
                  </a:lnTo>
                  <a:lnTo>
                    <a:pt x="1623" y="989"/>
                  </a:lnTo>
                  <a:lnTo>
                    <a:pt x="1622" y="996"/>
                  </a:lnTo>
                  <a:lnTo>
                    <a:pt x="1618" y="1001"/>
                  </a:lnTo>
                  <a:lnTo>
                    <a:pt x="1611" y="1005"/>
                  </a:lnTo>
                  <a:lnTo>
                    <a:pt x="1597" y="1009"/>
                  </a:lnTo>
                  <a:lnTo>
                    <a:pt x="1597" y="1009"/>
                  </a:lnTo>
                  <a:lnTo>
                    <a:pt x="1581" y="1011"/>
                  </a:lnTo>
                  <a:lnTo>
                    <a:pt x="1566" y="1010"/>
                  </a:lnTo>
                  <a:lnTo>
                    <a:pt x="1552" y="1008"/>
                  </a:lnTo>
                  <a:lnTo>
                    <a:pt x="1540" y="1006"/>
                  </a:lnTo>
                  <a:lnTo>
                    <a:pt x="1529" y="1005"/>
                  </a:lnTo>
                  <a:lnTo>
                    <a:pt x="1520" y="1005"/>
                  </a:lnTo>
                  <a:lnTo>
                    <a:pt x="1513" y="1010"/>
                  </a:lnTo>
                  <a:lnTo>
                    <a:pt x="1508" y="1018"/>
                  </a:lnTo>
                  <a:lnTo>
                    <a:pt x="1508" y="1018"/>
                  </a:lnTo>
                  <a:lnTo>
                    <a:pt x="1506" y="1031"/>
                  </a:lnTo>
                  <a:lnTo>
                    <a:pt x="1507" y="1046"/>
                  </a:lnTo>
                  <a:lnTo>
                    <a:pt x="1508" y="1063"/>
                  </a:lnTo>
                  <a:lnTo>
                    <a:pt x="1511" y="1079"/>
                  </a:lnTo>
                  <a:lnTo>
                    <a:pt x="1512" y="1096"/>
                  </a:lnTo>
                  <a:lnTo>
                    <a:pt x="1511" y="1107"/>
                  </a:lnTo>
                  <a:lnTo>
                    <a:pt x="1506" y="1115"/>
                  </a:lnTo>
                  <a:lnTo>
                    <a:pt x="1495" y="1118"/>
                  </a:lnTo>
                  <a:lnTo>
                    <a:pt x="1495" y="1118"/>
                  </a:lnTo>
                  <a:lnTo>
                    <a:pt x="1483" y="1118"/>
                  </a:lnTo>
                  <a:lnTo>
                    <a:pt x="1470" y="1118"/>
                  </a:lnTo>
                  <a:lnTo>
                    <a:pt x="1458" y="1119"/>
                  </a:lnTo>
                  <a:lnTo>
                    <a:pt x="1448" y="1119"/>
                  </a:lnTo>
                  <a:lnTo>
                    <a:pt x="1437" y="1118"/>
                  </a:lnTo>
                  <a:lnTo>
                    <a:pt x="1428" y="1114"/>
                  </a:lnTo>
                  <a:lnTo>
                    <a:pt x="1419" y="1108"/>
                  </a:lnTo>
                  <a:lnTo>
                    <a:pt x="1412" y="1098"/>
                  </a:lnTo>
                  <a:lnTo>
                    <a:pt x="1412" y="1098"/>
                  </a:lnTo>
                  <a:lnTo>
                    <a:pt x="1408" y="1086"/>
                  </a:lnTo>
                  <a:lnTo>
                    <a:pt x="1408" y="1075"/>
                  </a:lnTo>
                  <a:lnTo>
                    <a:pt x="1413" y="1064"/>
                  </a:lnTo>
                  <a:lnTo>
                    <a:pt x="1421" y="1055"/>
                  </a:lnTo>
                  <a:lnTo>
                    <a:pt x="1429" y="1047"/>
                  </a:lnTo>
                  <a:lnTo>
                    <a:pt x="1437" y="1039"/>
                  </a:lnTo>
                  <a:lnTo>
                    <a:pt x="1444" y="1032"/>
                  </a:lnTo>
                  <a:lnTo>
                    <a:pt x="1448" y="1025"/>
                  </a:lnTo>
                  <a:lnTo>
                    <a:pt x="1448" y="1025"/>
                  </a:lnTo>
                  <a:lnTo>
                    <a:pt x="1448" y="1019"/>
                  </a:lnTo>
                  <a:lnTo>
                    <a:pt x="1446" y="1013"/>
                  </a:lnTo>
                  <a:lnTo>
                    <a:pt x="1440" y="1008"/>
                  </a:lnTo>
                  <a:lnTo>
                    <a:pt x="1434" y="1003"/>
                  </a:lnTo>
                  <a:lnTo>
                    <a:pt x="1427" y="998"/>
                  </a:lnTo>
                  <a:lnTo>
                    <a:pt x="1421" y="995"/>
                  </a:lnTo>
                  <a:lnTo>
                    <a:pt x="1417" y="994"/>
                  </a:lnTo>
                  <a:lnTo>
                    <a:pt x="1415" y="992"/>
                  </a:lnTo>
                  <a:lnTo>
                    <a:pt x="1422" y="936"/>
                  </a:lnTo>
                  <a:lnTo>
                    <a:pt x="1422" y="936"/>
                  </a:lnTo>
                  <a:lnTo>
                    <a:pt x="1424" y="934"/>
                  </a:lnTo>
                  <a:lnTo>
                    <a:pt x="1426" y="931"/>
                  </a:lnTo>
                  <a:lnTo>
                    <a:pt x="1428" y="925"/>
                  </a:lnTo>
                  <a:lnTo>
                    <a:pt x="1431" y="919"/>
                  </a:lnTo>
                  <a:lnTo>
                    <a:pt x="1431" y="912"/>
                  </a:lnTo>
                  <a:lnTo>
                    <a:pt x="1428" y="907"/>
                  </a:lnTo>
                  <a:lnTo>
                    <a:pt x="1421" y="902"/>
                  </a:lnTo>
                  <a:lnTo>
                    <a:pt x="1410" y="900"/>
                  </a:lnTo>
                  <a:lnTo>
                    <a:pt x="1410" y="900"/>
                  </a:lnTo>
                  <a:lnTo>
                    <a:pt x="1398" y="897"/>
                  </a:lnTo>
                  <a:lnTo>
                    <a:pt x="1390" y="894"/>
                  </a:lnTo>
                  <a:lnTo>
                    <a:pt x="1385" y="889"/>
                  </a:lnTo>
                  <a:lnTo>
                    <a:pt x="1384" y="883"/>
                  </a:lnTo>
                  <a:lnTo>
                    <a:pt x="1384" y="879"/>
                  </a:lnTo>
                  <a:lnTo>
                    <a:pt x="1384" y="874"/>
                  </a:lnTo>
                  <a:lnTo>
                    <a:pt x="1386" y="872"/>
                  </a:lnTo>
                  <a:lnTo>
                    <a:pt x="1386" y="871"/>
                  </a:lnTo>
                  <a:lnTo>
                    <a:pt x="1386" y="871"/>
                  </a:lnTo>
                  <a:lnTo>
                    <a:pt x="1385" y="868"/>
                  </a:lnTo>
                  <a:lnTo>
                    <a:pt x="1384" y="863"/>
                  </a:lnTo>
                  <a:lnTo>
                    <a:pt x="1381" y="853"/>
                  </a:lnTo>
                  <a:lnTo>
                    <a:pt x="1376" y="845"/>
                  </a:lnTo>
                  <a:lnTo>
                    <a:pt x="1371" y="837"/>
                  </a:lnTo>
                  <a:lnTo>
                    <a:pt x="1364" y="832"/>
                  </a:lnTo>
                  <a:lnTo>
                    <a:pt x="1356" y="831"/>
                  </a:lnTo>
                  <a:lnTo>
                    <a:pt x="1348" y="836"/>
                  </a:lnTo>
                  <a:lnTo>
                    <a:pt x="1348" y="836"/>
                  </a:lnTo>
                  <a:lnTo>
                    <a:pt x="1339" y="845"/>
                  </a:lnTo>
                  <a:lnTo>
                    <a:pt x="1330" y="856"/>
                  </a:lnTo>
                  <a:lnTo>
                    <a:pt x="1320" y="866"/>
                  </a:lnTo>
                  <a:lnTo>
                    <a:pt x="1311" y="877"/>
                  </a:lnTo>
                  <a:lnTo>
                    <a:pt x="1299" y="886"/>
                  </a:lnTo>
                  <a:lnTo>
                    <a:pt x="1289" y="893"/>
                  </a:lnTo>
                  <a:lnTo>
                    <a:pt x="1276" y="897"/>
                  </a:lnTo>
                  <a:lnTo>
                    <a:pt x="1262" y="900"/>
                  </a:lnTo>
                  <a:lnTo>
                    <a:pt x="1262" y="900"/>
                  </a:lnTo>
                  <a:lnTo>
                    <a:pt x="1250" y="902"/>
                  </a:lnTo>
                  <a:lnTo>
                    <a:pt x="1242" y="907"/>
                  </a:lnTo>
                  <a:lnTo>
                    <a:pt x="1237" y="915"/>
                  </a:lnTo>
                  <a:lnTo>
                    <a:pt x="1235" y="923"/>
                  </a:lnTo>
                  <a:lnTo>
                    <a:pt x="1235" y="933"/>
                  </a:lnTo>
                  <a:lnTo>
                    <a:pt x="1236" y="944"/>
                  </a:lnTo>
                  <a:lnTo>
                    <a:pt x="1239" y="953"/>
                  </a:lnTo>
                  <a:lnTo>
                    <a:pt x="1244" y="961"/>
                  </a:lnTo>
                  <a:lnTo>
                    <a:pt x="1244" y="961"/>
                  </a:lnTo>
                  <a:lnTo>
                    <a:pt x="1247" y="968"/>
                  </a:lnTo>
                  <a:lnTo>
                    <a:pt x="1248" y="977"/>
                  </a:lnTo>
                  <a:lnTo>
                    <a:pt x="1248" y="986"/>
                  </a:lnTo>
                  <a:lnTo>
                    <a:pt x="1248" y="995"/>
                  </a:lnTo>
                  <a:lnTo>
                    <a:pt x="1247" y="1003"/>
                  </a:lnTo>
                  <a:lnTo>
                    <a:pt x="1248" y="1011"/>
                  </a:lnTo>
                  <a:lnTo>
                    <a:pt x="1251" y="1019"/>
                  </a:lnTo>
                  <a:lnTo>
                    <a:pt x="1257" y="1025"/>
                  </a:lnTo>
                  <a:lnTo>
                    <a:pt x="1257" y="1025"/>
                  </a:lnTo>
                  <a:lnTo>
                    <a:pt x="1262" y="1032"/>
                  </a:lnTo>
                  <a:lnTo>
                    <a:pt x="1266" y="1039"/>
                  </a:lnTo>
                  <a:lnTo>
                    <a:pt x="1267" y="1047"/>
                  </a:lnTo>
                  <a:lnTo>
                    <a:pt x="1268" y="1055"/>
                  </a:lnTo>
                  <a:lnTo>
                    <a:pt x="1269" y="1063"/>
                  </a:lnTo>
                  <a:lnTo>
                    <a:pt x="1271" y="1069"/>
                  </a:lnTo>
                  <a:lnTo>
                    <a:pt x="1274" y="1072"/>
                  </a:lnTo>
                  <a:lnTo>
                    <a:pt x="1279" y="1072"/>
                  </a:lnTo>
                  <a:lnTo>
                    <a:pt x="1279" y="1072"/>
                  </a:lnTo>
                  <a:lnTo>
                    <a:pt x="1283" y="1072"/>
                  </a:lnTo>
                  <a:lnTo>
                    <a:pt x="1287" y="1076"/>
                  </a:lnTo>
                  <a:lnTo>
                    <a:pt x="1289" y="1081"/>
                  </a:lnTo>
                  <a:lnTo>
                    <a:pt x="1291" y="1086"/>
                  </a:lnTo>
                  <a:lnTo>
                    <a:pt x="1294" y="1093"/>
                  </a:lnTo>
                  <a:lnTo>
                    <a:pt x="1298" y="1098"/>
                  </a:lnTo>
                  <a:lnTo>
                    <a:pt x="1304" y="1101"/>
                  </a:lnTo>
                  <a:lnTo>
                    <a:pt x="1313" y="1101"/>
                  </a:lnTo>
                  <a:lnTo>
                    <a:pt x="1313" y="1101"/>
                  </a:lnTo>
                  <a:lnTo>
                    <a:pt x="1322" y="1103"/>
                  </a:lnTo>
                  <a:lnTo>
                    <a:pt x="1325" y="1110"/>
                  </a:lnTo>
                  <a:lnTo>
                    <a:pt x="1325" y="1119"/>
                  </a:lnTo>
                  <a:lnTo>
                    <a:pt x="1323" y="1130"/>
                  </a:lnTo>
                  <a:lnTo>
                    <a:pt x="1320" y="1142"/>
                  </a:lnTo>
                  <a:lnTo>
                    <a:pt x="1318" y="1154"/>
                  </a:lnTo>
                  <a:lnTo>
                    <a:pt x="1319" y="1162"/>
                  </a:lnTo>
                  <a:lnTo>
                    <a:pt x="1324" y="1165"/>
                  </a:lnTo>
                  <a:lnTo>
                    <a:pt x="1324" y="1165"/>
                  </a:lnTo>
                  <a:lnTo>
                    <a:pt x="1326" y="1168"/>
                  </a:lnTo>
                  <a:lnTo>
                    <a:pt x="1322" y="1172"/>
                  </a:lnTo>
                  <a:lnTo>
                    <a:pt x="1311" y="1177"/>
                  </a:lnTo>
                  <a:lnTo>
                    <a:pt x="1298" y="1184"/>
                  </a:lnTo>
                  <a:lnTo>
                    <a:pt x="1284" y="1192"/>
                  </a:lnTo>
                  <a:lnTo>
                    <a:pt x="1272" y="1201"/>
                  </a:lnTo>
                  <a:lnTo>
                    <a:pt x="1261" y="1210"/>
                  </a:lnTo>
                  <a:lnTo>
                    <a:pt x="1257" y="1220"/>
                  </a:lnTo>
                  <a:lnTo>
                    <a:pt x="1257" y="1220"/>
                  </a:lnTo>
                  <a:lnTo>
                    <a:pt x="1255" y="1230"/>
                  </a:lnTo>
                  <a:lnTo>
                    <a:pt x="1255" y="1243"/>
                  </a:lnTo>
                  <a:lnTo>
                    <a:pt x="1254" y="1256"/>
                  </a:lnTo>
                  <a:lnTo>
                    <a:pt x="1252" y="1268"/>
                  </a:lnTo>
                  <a:lnTo>
                    <a:pt x="1248" y="1280"/>
                  </a:lnTo>
                  <a:lnTo>
                    <a:pt x="1244" y="1289"/>
                  </a:lnTo>
                  <a:lnTo>
                    <a:pt x="1236" y="1296"/>
                  </a:lnTo>
                  <a:lnTo>
                    <a:pt x="1224" y="1300"/>
                  </a:lnTo>
                  <a:lnTo>
                    <a:pt x="1224" y="1300"/>
                  </a:lnTo>
                  <a:lnTo>
                    <a:pt x="1211" y="1301"/>
                  </a:lnTo>
                  <a:lnTo>
                    <a:pt x="1199" y="1304"/>
                  </a:lnTo>
                  <a:lnTo>
                    <a:pt x="1187" y="1309"/>
                  </a:lnTo>
                  <a:lnTo>
                    <a:pt x="1177" y="1314"/>
                  </a:lnTo>
                  <a:lnTo>
                    <a:pt x="1168" y="1319"/>
                  </a:lnTo>
                  <a:lnTo>
                    <a:pt x="1162" y="1326"/>
                  </a:lnTo>
                  <a:lnTo>
                    <a:pt x="1158" y="1332"/>
                  </a:lnTo>
                  <a:lnTo>
                    <a:pt x="1158" y="1338"/>
                  </a:lnTo>
                  <a:lnTo>
                    <a:pt x="1158" y="1338"/>
                  </a:lnTo>
                  <a:lnTo>
                    <a:pt x="1159" y="1346"/>
                  </a:lnTo>
                  <a:lnTo>
                    <a:pt x="1159" y="1357"/>
                  </a:lnTo>
                  <a:lnTo>
                    <a:pt x="1159" y="1368"/>
                  </a:lnTo>
                  <a:lnTo>
                    <a:pt x="1157" y="1377"/>
                  </a:lnTo>
                  <a:lnTo>
                    <a:pt x="1152" y="1383"/>
                  </a:lnTo>
                  <a:lnTo>
                    <a:pt x="1145" y="1382"/>
                  </a:lnTo>
                  <a:lnTo>
                    <a:pt x="1136" y="1373"/>
                  </a:lnTo>
                  <a:lnTo>
                    <a:pt x="1123" y="1353"/>
                  </a:lnTo>
                  <a:lnTo>
                    <a:pt x="1123" y="1353"/>
                  </a:lnTo>
                  <a:lnTo>
                    <a:pt x="1110" y="1332"/>
                  </a:lnTo>
                  <a:lnTo>
                    <a:pt x="1102" y="1319"/>
                  </a:lnTo>
                  <a:lnTo>
                    <a:pt x="1097" y="1314"/>
                  </a:lnTo>
                  <a:lnTo>
                    <a:pt x="1092" y="1312"/>
                  </a:lnTo>
                  <a:lnTo>
                    <a:pt x="1088" y="1316"/>
                  </a:lnTo>
                  <a:lnTo>
                    <a:pt x="1086" y="1319"/>
                  </a:lnTo>
                  <a:lnTo>
                    <a:pt x="1083" y="1324"/>
                  </a:lnTo>
                  <a:lnTo>
                    <a:pt x="1078" y="1325"/>
                  </a:lnTo>
                  <a:lnTo>
                    <a:pt x="1078" y="1325"/>
                  </a:lnTo>
                  <a:lnTo>
                    <a:pt x="1073" y="1324"/>
                  </a:lnTo>
                  <a:lnTo>
                    <a:pt x="1072" y="1319"/>
                  </a:lnTo>
                  <a:lnTo>
                    <a:pt x="1072" y="1314"/>
                  </a:lnTo>
                  <a:lnTo>
                    <a:pt x="1075" y="1306"/>
                  </a:lnTo>
                  <a:lnTo>
                    <a:pt x="1077" y="1299"/>
                  </a:lnTo>
                  <a:lnTo>
                    <a:pt x="1079" y="1293"/>
                  </a:lnTo>
                  <a:lnTo>
                    <a:pt x="1080" y="1288"/>
                  </a:lnTo>
                  <a:lnTo>
                    <a:pt x="1082" y="1287"/>
                  </a:lnTo>
                  <a:lnTo>
                    <a:pt x="1082" y="1287"/>
                  </a:lnTo>
                  <a:lnTo>
                    <a:pt x="1079" y="1287"/>
                  </a:lnTo>
                  <a:lnTo>
                    <a:pt x="1075" y="1287"/>
                  </a:lnTo>
                  <a:lnTo>
                    <a:pt x="1068" y="1286"/>
                  </a:lnTo>
                  <a:lnTo>
                    <a:pt x="1058" y="1285"/>
                  </a:lnTo>
                  <a:lnTo>
                    <a:pt x="1049" y="1281"/>
                  </a:lnTo>
                  <a:lnTo>
                    <a:pt x="1039" y="1277"/>
                  </a:lnTo>
                  <a:lnTo>
                    <a:pt x="1029" y="1271"/>
                  </a:lnTo>
                  <a:lnTo>
                    <a:pt x="1021" y="1261"/>
                  </a:lnTo>
                  <a:lnTo>
                    <a:pt x="1021" y="1261"/>
                  </a:lnTo>
                  <a:lnTo>
                    <a:pt x="1014" y="1252"/>
                  </a:lnTo>
                  <a:lnTo>
                    <a:pt x="1010" y="1245"/>
                  </a:lnTo>
                  <a:lnTo>
                    <a:pt x="1005" y="1241"/>
                  </a:lnTo>
                  <a:lnTo>
                    <a:pt x="1000" y="1237"/>
                  </a:lnTo>
                  <a:lnTo>
                    <a:pt x="997" y="1237"/>
                  </a:lnTo>
                  <a:lnTo>
                    <a:pt x="993" y="1239"/>
                  </a:lnTo>
                  <a:lnTo>
                    <a:pt x="989" y="1244"/>
                  </a:lnTo>
                  <a:lnTo>
                    <a:pt x="983" y="1251"/>
                  </a:lnTo>
                  <a:lnTo>
                    <a:pt x="983" y="1251"/>
                  </a:lnTo>
                  <a:lnTo>
                    <a:pt x="973" y="1259"/>
                  </a:lnTo>
                  <a:lnTo>
                    <a:pt x="964" y="1254"/>
                  </a:lnTo>
                  <a:lnTo>
                    <a:pt x="959" y="1246"/>
                  </a:lnTo>
                  <a:lnTo>
                    <a:pt x="957" y="1242"/>
                  </a:lnTo>
                  <a:lnTo>
                    <a:pt x="976" y="1220"/>
                  </a:lnTo>
                  <a:lnTo>
                    <a:pt x="976" y="1220"/>
                  </a:lnTo>
                  <a:lnTo>
                    <a:pt x="978" y="1219"/>
                  </a:lnTo>
                  <a:lnTo>
                    <a:pt x="983" y="1216"/>
                  </a:lnTo>
                  <a:lnTo>
                    <a:pt x="989" y="1212"/>
                  </a:lnTo>
                  <a:lnTo>
                    <a:pt x="993" y="1207"/>
                  </a:lnTo>
                  <a:lnTo>
                    <a:pt x="997" y="1201"/>
                  </a:lnTo>
                  <a:lnTo>
                    <a:pt x="996" y="1197"/>
                  </a:lnTo>
                  <a:lnTo>
                    <a:pt x="990" y="1191"/>
                  </a:lnTo>
                  <a:lnTo>
                    <a:pt x="976" y="1187"/>
                  </a:lnTo>
                  <a:lnTo>
                    <a:pt x="976" y="1187"/>
                  </a:lnTo>
                  <a:lnTo>
                    <a:pt x="961" y="1184"/>
                  </a:lnTo>
                  <a:lnTo>
                    <a:pt x="952" y="1179"/>
                  </a:lnTo>
                  <a:lnTo>
                    <a:pt x="947" y="1176"/>
                  </a:lnTo>
                  <a:lnTo>
                    <a:pt x="947" y="1171"/>
                  </a:lnTo>
                  <a:lnTo>
                    <a:pt x="950" y="1168"/>
                  </a:lnTo>
                  <a:lnTo>
                    <a:pt x="957" y="1164"/>
                  </a:lnTo>
                  <a:lnTo>
                    <a:pt x="966" y="1163"/>
                  </a:lnTo>
                  <a:lnTo>
                    <a:pt x="976" y="1162"/>
                  </a:lnTo>
                  <a:lnTo>
                    <a:pt x="976" y="1162"/>
                  </a:lnTo>
                  <a:lnTo>
                    <a:pt x="988" y="1162"/>
                  </a:lnTo>
                  <a:lnTo>
                    <a:pt x="998" y="1159"/>
                  </a:lnTo>
                  <a:lnTo>
                    <a:pt x="1010" y="1157"/>
                  </a:lnTo>
                  <a:lnTo>
                    <a:pt x="1019" y="1154"/>
                  </a:lnTo>
                  <a:lnTo>
                    <a:pt x="1028" y="1149"/>
                  </a:lnTo>
                  <a:lnTo>
                    <a:pt x="1035" y="1143"/>
                  </a:lnTo>
                  <a:lnTo>
                    <a:pt x="1041" y="1137"/>
                  </a:lnTo>
                  <a:lnTo>
                    <a:pt x="1043" y="1130"/>
                  </a:lnTo>
                  <a:lnTo>
                    <a:pt x="1043" y="1130"/>
                  </a:lnTo>
                  <a:lnTo>
                    <a:pt x="1046" y="1118"/>
                  </a:lnTo>
                  <a:lnTo>
                    <a:pt x="1047" y="1110"/>
                  </a:lnTo>
                  <a:lnTo>
                    <a:pt x="1051" y="1105"/>
                  </a:lnTo>
                  <a:lnTo>
                    <a:pt x="1059" y="1105"/>
                  </a:lnTo>
                  <a:lnTo>
                    <a:pt x="1059" y="1105"/>
                  </a:lnTo>
                  <a:lnTo>
                    <a:pt x="1064" y="1103"/>
                  </a:lnTo>
                  <a:lnTo>
                    <a:pt x="1068" y="1096"/>
                  </a:lnTo>
                  <a:lnTo>
                    <a:pt x="1070" y="1085"/>
                  </a:lnTo>
                  <a:lnTo>
                    <a:pt x="1071" y="1074"/>
                  </a:lnTo>
                  <a:lnTo>
                    <a:pt x="1072" y="1061"/>
                  </a:lnTo>
                  <a:lnTo>
                    <a:pt x="1072" y="1050"/>
                  </a:lnTo>
                  <a:lnTo>
                    <a:pt x="1072" y="1042"/>
                  </a:lnTo>
                  <a:lnTo>
                    <a:pt x="1072" y="1040"/>
                  </a:lnTo>
                  <a:lnTo>
                    <a:pt x="1126" y="1078"/>
                  </a:lnTo>
                  <a:lnTo>
                    <a:pt x="1126" y="1038"/>
                  </a:lnTo>
                  <a:lnTo>
                    <a:pt x="1126" y="1038"/>
                  </a:lnTo>
                  <a:lnTo>
                    <a:pt x="1127" y="1037"/>
                  </a:lnTo>
                  <a:lnTo>
                    <a:pt x="1129" y="1034"/>
                  </a:lnTo>
                  <a:lnTo>
                    <a:pt x="1131" y="1031"/>
                  </a:lnTo>
                  <a:lnTo>
                    <a:pt x="1134" y="1026"/>
                  </a:lnTo>
                  <a:lnTo>
                    <a:pt x="1134" y="1020"/>
                  </a:lnTo>
                  <a:lnTo>
                    <a:pt x="1130" y="1013"/>
                  </a:lnTo>
                  <a:lnTo>
                    <a:pt x="1123" y="1006"/>
                  </a:lnTo>
                  <a:lnTo>
                    <a:pt x="1110" y="999"/>
                  </a:lnTo>
                  <a:lnTo>
                    <a:pt x="1110" y="999"/>
                  </a:lnTo>
                  <a:lnTo>
                    <a:pt x="1098" y="991"/>
                  </a:lnTo>
                  <a:lnTo>
                    <a:pt x="1088" y="981"/>
                  </a:lnTo>
                  <a:lnTo>
                    <a:pt x="1083" y="972"/>
                  </a:lnTo>
                  <a:lnTo>
                    <a:pt x="1079" y="965"/>
                  </a:lnTo>
                  <a:lnTo>
                    <a:pt x="1077" y="961"/>
                  </a:lnTo>
                  <a:lnTo>
                    <a:pt x="1075" y="965"/>
                  </a:lnTo>
                  <a:lnTo>
                    <a:pt x="1072" y="975"/>
                  </a:lnTo>
                  <a:lnTo>
                    <a:pt x="1069" y="996"/>
                  </a:lnTo>
                  <a:lnTo>
                    <a:pt x="1069" y="996"/>
                  </a:lnTo>
                  <a:lnTo>
                    <a:pt x="1064" y="1017"/>
                  </a:lnTo>
                  <a:lnTo>
                    <a:pt x="1061" y="1031"/>
                  </a:lnTo>
                  <a:lnTo>
                    <a:pt x="1057" y="1037"/>
                  </a:lnTo>
                  <a:lnTo>
                    <a:pt x="1055" y="1039"/>
                  </a:lnTo>
                  <a:lnTo>
                    <a:pt x="1051" y="1039"/>
                  </a:lnTo>
                  <a:lnTo>
                    <a:pt x="1048" y="1038"/>
                  </a:lnTo>
                  <a:lnTo>
                    <a:pt x="1043" y="1038"/>
                  </a:lnTo>
                  <a:lnTo>
                    <a:pt x="1037" y="1040"/>
                  </a:lnTo>
                  <a:lnTo>
                    <a:pt x="1037" y="1040"/>
                  </a:lnTo>
                  <a:lnTo>
                    <a:pt x="1032" y="1043"/>
                  </a:lnTo>
                  <a:lnTo>
                    <a:pt x="1026" y="1045"/>
                  </a:lnTo>
                  <a:lnTo>
                    <a:pt x="1020" y="1045"/>
                  </a:lnTo>
                  <a:lnTo>
                    <a:pt x="1015" y="1045"/>
                  </a:lnTo>
                  <a:lnTo>
                    <a:pt x="1011" y="1046"/>
                  </a:lnTo>
                  <a:lnTo>
                    <a:pt x="1005" y="1048"/>
                  </a:lnTo>
                  <a:lnTo>
                    <a:pt x="1000" y="1054"/>
                  </a:lnTo>
                  <a:lnTo>
                    <a:pt x="996" y="1063"/>
                  </a:lnTo>
                  <a:lnTo>
                    <a:pt x="996" y="1063"/>
                  </a:lnTo>
                  <a:lnTo>
                    <a:pt x="991" y="1072"/>
                  </a:lnTo>
                  <a:lnTo>
                    <a:pt x="988" y="1079"/>
                  </a:lnTo>
                  <a:lnTo>
                    <a:pt x="984" y="1082"/>
                  </a:lnTo>
                  <a:lnTo>
                    <a:pt x="981" y="1083"/>
                  </a:lnTo>
                  <a:lnTo>
                    <a:pt x="976" y="1081"/>
                  </a:lnTo>
                  <a:lnTo>
                    <a:pt x="970" y="1078"/>
                  </a:lnTo>
                  <a:lnTo>
                    <a:pt x="963" y="1074"/>
                  </a:lnTo>
                  <a:lnTo>
                    <a:pt x="954" y="1069"/>
                  </a:lnTo>
                  <a:lnTo>
                    <a:pt x="954" y="1069"/>
                  </a:lnTo>
                  <a:lnTo>
                    <a:pt x="945" y="1066"/>
                  </a:lnTo>
                  <a:lnTo>
                    <a:pt x="938" y="1067"/>
                  </a:lnTo>
                  <a:lnTo>
                    <a:pt x="931" y="1069"/>
                  </a:lnTo>
                  <a:lnTo>
                    <a:pt x="926" y="1072"/>
                  </a:lnTo>
                  <a:lnTo>
                    <a:pt x="920" y="1077"/>
                  </a:lnTo>
                  <a:lnTo>
                    <a:pt x="915" y="1083"/>
                  </a:lnTo>
                  <a:lnTo>
                    <a:pt x="909" y="1086"/>
                  </a:lnTo>
                  <a:lnTo>
                    <a:pt x="901" y="1089"/>
                  </a:lnTo>
                  <a:lnTo>
                    <a:pt x="901" y="1089"/>
                  </a:lnTo>
                  <a:lnTo>
                    <a:pt x="888" y="1091"/>
                  </a:lnTo>
                  <a:lnTo>
                    <a:pt x="883" y="1096"/>
                  </a:lnTo>
                  <a:lnTo>
                    <a:pt x="884" y="1105"/>
                  </a:lnTo>
                  <a:lnTo>
                    <a:pt x="888" y="1120"/>
                  </a:lnTo>
                  <a:lnTo>
                    <a:pt x="888" y="1120"/>
                  </a:lnTo>
                  <a:lnTo>
                    <a:pt x="887" y="1128"/>
                  </a:lnTo>
                  <a:lnTo>
                    <a:pt x="881" y="1133"/>
                  </a:lnTo>
                  <a:lnTo>
                    <a:pt x="870" y="1135"/>
                  </a:lnTo>
                  <a:lnTo>
                    <a:pt x="859" y="1135"/>
                  </a:lnTo>
                  <a:lnTo>
                    <a:pt x="847" y="1134"/>
                  </a:lnTo>
                  <a:lnTo>
                    <a:pt x="837" y="1133"/>
                  </a:lnTo>
                  <a:lnTo>
                    <a:pt x="829" y="1132"/>
                  </a:lnTo>
                  <a:lnTo>
                    <a:pt x="826" y="1130"/>
                  </a:lnTo>
                  <a:lnTo>
                    <a:pt x="826" y="1130"/>
                  </a:lnTo>
                  <a:lnTo>
                    <a:pt x="828" y="1132"/>
                  </a:lnTo>
                  <a:lnTo>
                    <a:pt x="829" y="1135"/>
                  </a:lnTo>
                  <a:lnTo>
                    <a:pt x="831" y="1141"/>
                  </a:lnTo>
                  <a:lnTo>
                    <a:pt x="833" y="1148"/>
                  </a:lnTo>
                  <a:lnTo>
                    <a:pt x="836" y="1156"/>
                  </a:lnTo>
                  <a:lnTo>
                    <a:pt x="838" y="1164"/>
                  </a:lnTo>
                  <a:lnTo>
                    <a:pt x="839" y="1173"/>
                  </a:lnTo>
                  <a:lnTo>
                    <a:pt x="839" y="1181"/>
                  </a:lnTo>
                  <a:lnTo>
                    <a:pt x="839" y="1181"/>
                  </a:lnTo>
                  <a:lnTo>
                    <a:pt x="838" y="1188"/>
                  </a:lnTo>
                  <a:lnTo>
                    <a:pt x="836" y="1194"/>
                  </a:lnTo>
                  <a:lnTo>
                    <a:pt x="832" y="1198"/>
                  </a:lnTo>
                  <a:lnTo>
                    <a:pt x="828" y="1199"/>
                  </a:lnTo>
                  <a:lnTo>
                    <a:pt x="823" y="1201"/>
                  </a:lnTo>
                  <a:lnTo>
                    <a:pt x="817" y="1201"/>
                  </a:lnTo>
                  <a:lnTo>
                    <a:pt x="811" y="1202"/>
                  </a:lnTo>
                  <a:lnTo>
                    <a:pt x="804" y="1203"/>
                  </a:lnTo>
                  <a:lnTo>
                    <a:pt x="804" y="1203"/>
                  </a:lnTo>
                  <a:lnTo>
                    <a:pt x="797" y="1205"/>
                  </a:lnTo>
                  <a:lnTo>
                    <a:pt x="790" y="1207"/>
                  </a:lnTo>
                  <a:lnTo>
                    <a:pt x="785" y="1209"/>
                  </a:lnTo>
                  <a:lnTo>
                    <a:pt x="780" y="1213"/>
                  </a:lnTo>
                  <a:lnTo>
                    <a:pt x="778" y="1215"/>
                  </a:lnTo>
                  <a:lnTo>
                    <a:pt x="777" y="1219"/>
                  </a:lnTo>
                  <a:lnTo>
                    <a:pt x="778" y="1222"/>
                  </a:lnTo>
                  <a:lnTo>
                    <a:pt x="782" y="1226"/>
                  </a:lnTo>
                  <a:lnTo>
                    <a:pt x="782" y="1226"/>
                  </a:lnTo>
                  <a:lnTo>
                    <a:pt x="789" y="1229"/>
                  </a:lnTo>
                  <a:lnTo>
                    <a:pt x="795" y="1235"/>
                  </a:lnTo>
                  <a:lnTo>
                    <a:pt x="801" y="1241"/>
                  </a:lnTo>
                  <a:lnTo>
                    <a:pt x="807" y="1246"/>
                  </a:lnTo>
                  <a:lnTo>
                    <a:pt x="809" y="1254"/>
                  </a:lnTo>
                  <a:lnTo>
                    <a:pt x="809" y="1261"/>
                  </a:lnTo>
                  <a:lnTo>
                    <a:pt x="806" y="1271"/>
                  </a:lnTo>
                  <a:lnTo>
                    <a:pt x="799" y="1280"/>
                  </a:lnTo>
                  <a:lnTo>
                    <a:pt x="799" y="1280"/>
                  </a:lnTo>
                  <a:lnTo>
                    <a:pt x="790" y="1288"/>
                  </a:lnTo>
                  <a:lnTo>
                    <a:pt x="785" y="1294"/>
                  </a:lnTo>
                  <a:lnTo>
                    <a:pt x="780" y="1299"/>
                  </a:lnTo>
                  <a:lnTo>
                    <a:pt x="778" y="1302"/>
                  </a:lnTo>
                  <a:lnTo>
                    <a:pt x="777" y="1306"/>
                  </a:lnTo>
                  <a:lnTo>
                    <a:pt x="777" y="1309"/>
                  </a:lnTo>
                  <a:lnTo>
                    <a:pt x="778" y="1315"/>
                  </a:lnTo>
                  <a:lnTo>
                    <a:pt x="779" y="1322"/>
                  </a:lnTo>
                  <a:lnTo>
                    <a:pt x="779" y="1322"/>
                  </a:lnTo>
                  <a:lnTo>
                    <a:pt x="778" y="1328"/>
                  </a:lnTo>
                  <a:lnTo>
                    <a:pt x="773" y="1330"/>
                  </a:lnTo>
                  <a:lnTo>
                    <a:pt x="766" y="1329"/>
                  </a:lnTo>
                  <a:lnTo>
                    <a:pt x="758" y="1326"/>
                  </a:lnTo>
                  <a:lnTo>
                    <a:pt x="748" y="1324"/>
                  </a:lnTo>
                  <a:lnTo>
                    <a:pt x="738" y="1323"/>
                  </a:lnTo>
                  <a:lnTo>
                    <a:pt x="731" y="1322"/>
                  </a:lnTo>
                  <a:lnTo>
                    <a:pt x="726" y="1325"/>
                  </a:lnTo>
                  <a:lnTo>
                    <a:pt x="726" y="1325"/>
                  </a:lnTo>
                  <a:lnTo>
                    <a:pt x="720" y="1330"/>
                  </a:lnTo>
                  <a:lnTo>
                    <a:pt x="712" y="1336"/>
                  </a:lnTo>
                  <a:lnTo>
                    <a:pt x="701" y="1340"/>
                  </a:lnTo>
                  <a:lnTo>
                    <a:pt x="691" y="1345"/>
                  </a:lnTo>
                  <a:lnTo>
                    <a:pt x="680" y="1351"/>
                  </a:lnTo>
                  <a:lnTo>
                    <a:pt x="670" y="1355"/>
                  </a:lnTo>
                  <a:lnTo>
                    <a:pt x="663" y="1361"/>
                  </a:lnTo>
                  <a:lnTo>
                    <a:pt x="658" y="1366"/>
                  </a:lnTo>
                  <a:lnTo>
                    <a:pt x="658" y="1366"/>
                  </a:lnTo>
                  <a:lnTo>
                    <a:pt x="656" y="1369"/>
                  </a:lnTo>
                  <a:lnTo>
                    <a:pt x="653" y="1372"/>
                  </a:lnTo>
                  <a:lnTo>
                    <a:pt x="649" y="1372"/>
                  </a:lnTo>
                  <a:lnTo>
                    <a:pt x="646" y="1370"/>
                  </a:lnTo>
                  <a:lnTo>
                    <a:pt x="641" y="1368"/>
                  </a:lnTo>
                  <a:lnTo>
                    <a:pt x="636" y="1366"/>
                  </a:lnTo>
                  <a:lnTo>
                    <a:pt x="630" y="1362"/>
                  </a:lnTo>
                  <a:lnTo>
                    <a:pt x="624" y="1360"/>
                  </a:lnTo>
                  <a:lnTo>
                    <a:pt x="624" y="1360"/>
                  </a:lnTo>
                  <a:lnTo>
                    <a:pt x="615" y="1358"/>
                  </a:lnTo>
                  <a:lnTo>
                    <a:pt x="605" y="1357"/>
                  </a:lnTo>
                  <a:lnTo>
                    <a:pt x="595" y="1354"/>
                  </a:lnTo>
                  <a:lnTo>
                    <a:pt x="584" y="1353"/>
                  </a:lnTo>
                  <a:lnTo>
                    <a:pt x="576" y="1351"/>
                  </a:lnTo>
                  <a:lnTo>
                    <a:pt x="571" y="1347"/>
                  </a:lnTo>
                  <a:lnTo>
                    <a:pt x="569" y="1341"/>
                  </a:lnTo>
                  <a:lnTo>
                    <a:pt x="573" y="1334"/>
                  </a:lnTo>
                  <a:lnTo>
                    <a:pt x="573" y="1334"/>
                  </a:lnTo>
                  <a:lnTo>
                    <a:pt x="577" y="1326"/>
                  </a:lnTo>
                  <a:lnTo>
                    <a:pt x="578" y="1318"/>
                  </a:lnTo>
                  <a:lnTo>
                    <a:pt x="577" y="1310"/>
                  </a:lnTo>
                  <a:lnTo>
                    <a:pt x="574" y="1302"/>
                  </a:lnTo>
                  <a:lnTo>
                    <a:pt x="570" y="1296"/>
                  </a:lnTo>
                  <a:lnTo>
                    <a:pt x="567" y="1292"/>
                  </a:lnTo>
                  <a:lnTo>
                    <a:pt x="564" y="1288"/>
                  </a:lnTo>
                  <a:lnTo>
                    <a:pt x="563" y="1287"/>
                  </a:lnTo>
                  <a:lnTo>
                    <a:pt x="563" y="1287"/>
                  </a:lnTo>
                  <a:lnTo>
                    <a:pt x="564" y="1286"/>
                  </a:lnTo>
                  <a:lnTo>
                    <a:pt x="566" y="1281"/>
                  </a:lnTo>
                  <a:lnTo>
                    <a:pt x="568" y="1275"/>
                  </a:lnTo>
                  <a:lnTo>
                    <a:pt x="570" y="1267"/>
                  </a:lnTo>
                  <a:lnTo>
                    <a:pt x="570" y="1259"/>
                  </a:lnTo>
                  <a:lnTo>
                    <a:pt x="569" y="1251"/>
                  </a:lnTo>
                  <a:lnTo>
                    <a:pt x="567" y="1244"/>
                  </a:lnTo>
                  <a:lnTo>
                    <a:pt x="560" y="1238"/>
                  </a:lnTo>
                  <a:lnTo>
                    <a:pt x="560" y="1238"/>
                  </a:lnTo>
                  <a:lnTo>
                    <a:pt x="548" y="1228"/>
                  </a:lnTo>
                  <a:lnTo>
                    <a:pt x="544" y="1219"/>
                  </a:lnTo>
                  <a:lnTo>
                    <a:pt x="544" y="1212"/>
                  </a:lnTo>
                  <a:lnTo>
                    <a:pt x="544" y="1209"/>
                  </a:lnTo>
                  <a:lnTo>
                    <a:pt x="544" y="1209"/>
                  </a:lnTo>
                  <a:lnTo>
                    <a:pt x="544" y="1212"/>
                  </a:lnTo>
                  <a:lnTo>
                    <a:pt x="544" y="1216"/>
                  </a:lnTo>
                  <a:lnTo>
                    <a:pt x="544" y="1224"/>
                  </a:lnTo>
                  <a:lnTo>
                    <a:pt x="542" y="1234"/>
                  </a:lnTo>
                  <a:lnTo>
                    <a:pt x="540" y="1243"/>
                  </a:lnTo>
                  <a:lnTo>
                    <a:pt x="538" y="1252"/>
                  </a:lnTo>
                  <a:lnTo>
                    <a:pt x="533" y="1259"/>
                  </a:lnTo>
                  <a:lnTo>
                    <a:pt x="527" y="1264"/>
                  </a:lnTo>
                  <a:lnTo>
                    <a:pt x="527" y="1264"/>
                  </a:lnTo>
                  <a:lnTo>
                    <a:pt x="520" y="1267"/>
                  </a:lnTo>
                  <a:lnTo>
                    <a:pt x="516" y="1271"/>
                  </a:lnTo>
                  <a:lnTo>
                    <a:pt x="511" y="1277"/>
                  </a:lnTo>
                  <a:lnTo>
                    <a:pt x="509" y="1282"/>
                  </a:lnTo>
                  <a:lnTo>
                    <a:pt x="509" y="1288"/>
                  </a:lnTo>
                  <a:lnTo>
                    <a:pt x="511" y="1295"/>
                  </a:lnTo>
                  <a:lnTo>
                    <a:pt x="517" y="1302"/>
                  </a:lnTo>
                  <a:lnTo>
                    <a:pt x="525" y="1309"/>
                  </a:lnTo>
                  <a:lnTo>
                    <a:pt x="525" y="1309"/>
                  </a:lnTo>
                  <a:lnTo>
                    <a:pt x="532" y="1316"/>
                  </a:lnTo>
                  <a:lnTo>
                    <a:pt x="531" y="1323"/>
                  </a:lnTo>
                  <a:lnTo>
                    <a:pt x="525" y="1330"/>
                  </a:lnTo>
                  <a:lnTo>
                    <a:pt x="517" y="1338"/>
                  </a:lnTo>
                  <a:lnTo>
                    <a:pt x="506" y="1345"/>
                  </a:lnTo>
                  <a:lnTo>
                    <a:pt x="496" y="1351"/>
                  </a:lnTo>
                  <a:lnTo>
                    <a:pt x="488" y="1358"/>
                  </a:lnTo>
                  <a:lnTo>
                    <a:pt x="483" y="1363"/>
                  </a:lnTo>
                  <a:lnTo>
                    <a:pt x="483" y="1363"/>
                  </a:lnTo>
                  <a:lnTo>
                    <a:pt x="480" y="1368"/>
                  </a:lnTo>
                  <a:lnTo>
                    <a:pt x="474" y="1373"/>
                  </a:lnTo>
                  <a:lnTo>
                    <a:pt x="467" y="1376"/>
                  </a:lnTo>
                  <a:lnTo>
                    <a:pt x="459" y="1379"/>
                  </a:lnTo>
                  <a:lnTo>
                    <a:pt x="452" y="1380"/>
                  </a:lnTo>
                  <a:lnTo>
                    <a:pt x="445" y="1381"/>
                  </a:lnTo>
                  <a:lnTo>
                    <a:pt x="440" y="1382"/>
                  </a:lnTo>
                  <a:lnTo>
                    <a:pt x="439" y="1382"/>
                  </a:lnTo>
                  <a:lnTo>
                    <a:pt x="403" y="1427"/>
                  </a:lnTo>
                  <a:lnTo>
                    <a:pt x="403" y="1427"/>
                  </a:lnTo>
                  <a:lnTo>
                    <a:pt x="403" y="1430"/>
                  </a:lnTo>
                  <a:lnTo>
                    <a:pt x="402" y="1438"/>
                  </a:lnTo>
                  <a:lnTo>
                    <a:pt x="400" y="1448"/>
                  </a:lnTo>
                  <a:lnTo>
                    <a:pt x="397" y="1461"/>
                  </a:lnTo>
                  <a:lnTo>
                    <a:pt x="394" y="1474"/>
                  </a:lnTo>
                  <a:lnTo>
                    <a:pt x="389" y="1486"/>
                  </a:lnTo>
                  <a:lnTo>
                    <a:pt x="382" y="1497"/>
                  </a:lnTo>
                  <a:lnTo>
                    <a:pt x="375" y="1504"/>
                  </a:lnTo>
                  <a:lnTo>
                    <a:pt x="375" y="1504"/>
                  </a:lnTo>
                  <a:lnTo>
                    <a:pt x="370" y="1510"/>
                  </a:lnTo>
                  <a:lnTo>
                    <a:pt x="366" y="1519"/>
                  </a:lnTo>
                  <a:lnTo>
                    <a:pt x="364" y="1528"/>
                  </a:lnTo>
                  <a:lnTo>
                    <a:pt x="364" y="1539"/>
                  </a:lnTo>
                  <a:lnTo>
                    <a:pt x="361" y="1548"/>
                  </a:lnTo>
                  <a:lnTo>
                    <a:pt x="358" y="1556"/>
                  </a:lnTo>
                  <a:lnTo>
                    <a:pt x="351" y="1562"/>
                  </a:lnTo>
                  <a:lnTo>
                    <a:pt x="341" y="1564"/>
                  </a:lnTo>
                  <a:lnTo>
                    <a:pt x="341" y="1564"/>
                  </a:lnTo>
                  <a:lnTo>
                    <a:pt x="329" y="1563"/>
                  </a:lnTo>
                  <a:lnTo>
                    <a:pt x="320" y="1558"/>
                  </a:lnTo>
                  <a:lnTo>
                    <a:pt x="314" y="1554"/>
                  </a:lnTo>
                  <a:lnTo>
                    <a:pt x="309" y="1547"/>
                  </a:lnTo>
                  <a:lnTo>
                    <a:pt x="307" y="1540"/>
                  </a:lnTo>
                  <a:lnTo>
                    <a:pt x="305" y="1535"/>
                  </a:lnTo>
                  <a:lnTo>
                    <a:pt x="305" y="1530"/>
                  </a:lnTo>
                  <a:lnTo>
                    <a:pt x="305" y="1529"/>
                  </a:lnTo>
                  <a:lnTo>
                    <a:pt x="305" y="1529"/>
                  </a:lnTo>
                  <a:lnTo>
                    <a:pt x="304" y="1530"/>
                  </a:lnTo>
                  <a:lnTo>
                    <a:pt x="301" y="1534"/>
                  </a:lnTo>
                  <a:lnTo>
                    <a:pt x="297" y="1539"/>
                  </a:lnTo>
                  <a:lnTo>
                    <a:pt x="292" y="1542"/>
                  </a:lnTo>
                  <a:lnTo>
                    <a:pt x="286" y="1543"/>
                  </a:lnTo>
                  <a:lnTo>
                    <a:pt x="281" y="1542"/>
                  </a:lnTo>
                  <a:lnTo>
                    <a:pt x="277" y="1537"/>
                  </a:lnTo>
                  <a:lnTo>
                    <a:pt x="273" y="1526"/>
                  </a:lnTo>
                  <a:lnTo>
                    <a:pt x="273" y="1526"/>
                  </a:lnTo>
                  <a:lnTo>
                    <a:pt x="270" y="1514"/>
                  </a:lnTo>
                  <a:lnTo>
                    <a:pt x="266" y="1507"/>
                  </a:lnTo>
                  <a:lnTo>
                    <a:pt x="262" y="1504"/>
                  </a:lnTo>
                  <a:lnTo>
                    <a:pt x="256" y="1501"/>
                  </a:lnTo>
                  <a:lnTo>
                    <a:pt x="250" y="1500"/>
                  </a:lnTo>
                  <a:lnTo>
                    <a:pt x="243" y="1499"/>
                  </a:lnTo>
                  <a:lnTo>
                    <a:pt x="236" y="1494"/>
                  </a:lnTo>
                  <a:lnTo>
                    <a:pt x="229" y="1488"/>
                  </a:lnTo>
                  <a:lnTo>
                    <a:pt x="229" y="1488"/>
                  </a:lnTo>
                  <a:lnTo>
                    <a:pt x="224" y="1478"/>
                  </a:lnTo>
                  <a:lnTo>
                    <a:pt x="220" y="1471"/>
                  </a:lnTo>
                  <a:lnTo>
                    <a:pt x="218" y="1466"/>
                  </a:lnTo>
                  <a:lnTo>
                    <a:pt x="219" y="1460"/>
                  </a:lnTo>
                  <a:lnTo>
                    <a:pt x="222" y="1456"/>
                  </a:lnTo>
                  <a:lnTo>
                    <a:pt x="227" y="1453"/>
                  </a:lnTo>
                  <a:lnTo>
                    <a:pt x="233" y="1450"/>
                  </a:lnTo>
                  <a:lnTo>
                    <a:pt x="241" y="1449"/>
                  </a:lnTo>
                  <a:lnTo>
                    <a:pt x="241" y="1449"/>
                  </a:lnTo>
                  <a:lnTo>
                    <a:pt x="250" y="1447"/>
                  </a:lnTo>
                  <a:lnTo>
                    <a:pt x="258" y="1442"/>
                  </a:lnTo>
                  <a:lnTo>
                    <a:pt x="266" y="1435"/>
                  </a:lnTo>
                  <a:lnTo>
                    <a:pt x="272" y="1428"/>
                  </a:lnTo>
                  <a:lnTo>
                    <a:pt x="276" y="1420"/>
                  </a:lnTo>
                  <a:lnTo>
                    <a:pt x="276" y="1413"/>
                  </a:lnTo>
                  <a:lnTo>
                    <a:pt x="272" y="1406"/>
                  </a:lnTo>
                  <a:lnTo>
                    <a:pt x="264" y="1402"/>
                  </a:lnTo>
                  <a:lnTo>
                    <a:pt x="264" y="1402"/>
                  </a:lnTo>
                  <a:lnTo>
                    <a:pt x="255" y="1397"/>
                  </a:lnTo>
                  <a:lnTo>
                    <a:pt x="248" y="1391"/>
                  </a:lnTo>
                  <a:lnTo>
                    <a:pt x="244" y="1384"/>
                  </a:lnTo>
                  <a:lnTo>
                    <a:pt x="242" y="1377"/>
                  </a:lnTo>
                  <a:lnTo>
                    <a:pt x="241" y="1370"/>
                  </a:lnTo>
                  <a:lnTo>
                    <a:pt x="241" y="1365"/>
                  </a:lnTo>
                  <a:lnTo>
                    <a:pt x="241" y="1361"/>
                  </a:lnTo>
                  <a:lnTo>
                    <a:pt x="241" y="1360"/>
                  </a:lnTo>
                  <a:lnTo>
                    <a:pt x="241" y="1360"/>
                  </a:lnTo>
                  <a:lnTo>
                    <a:pt x="241" y="1359"/>
                  </a:lnTo>
                  <a:lnTo>
                    <a:pt x="239" y="1357"/>
                  </a:lnTo>
                  <a:lnTo>
                    <a:pt x="236" y="1352"/>
                  </a:lnTo>
                  <a:lnTo>
                    <a:pt x="234" y="1345"/>
                  </a:lnTo>
                  <a:lnTo>
                    <a:pt x="230" y="1338"/>
                  </a:lnTo>
                  <a:lnTo>
                    <a:pt x="228" y="1329"/>
                  </a:lnTo>
                  <a:lnTo>
                    <a:pt x="225" y="1319"/>
                  </a:lnTo>
                  <a:lnTo>
                    <a:pt x="222" y="1309"/>
                  </a:lnTo>
                  <a:lnTo>
                    <a:pt x="222" y="1309"/>
                  </a:lnTo>
                  <a:lnTo>
                    <a:pt x="221" y="1299"/>
                  </a:lnTo>
                  <a:lnTo>
                    <a:pt x="221" y="1289"/>
                  </a:lnTo>
                  <a:lnTo>
                    <a:pt x="222" y="1281"/>
                  </a:lnTo>
                  <a:lnTo>
                    <a:pt x="224" y="1274"/>
                  </a:lnTo>
                  <a:lnTo>
                    <a:pt x="226" y="1268"/>
                  </a:lnTo>
                  <a:lnTo>
                    <a:pt x="227" y="1265"/>
                  </a:lnTo>
                  <a:lnTo>
                    <a:pt x="229" y="1263"/>
                  </a:lnTo>
                  <a:lnTo>
                    <a:pt x="229" y="1261"/>
                  </a:lnTo>
                  <a:lnTo>
                    <a:pt x="251" y="1222"/>
                  </a:lnTo>
                  <a:lnTo>
                    <a:pt x="251" y="1222"/>
                  </a:lnTo>
                  <a:lnTo>
                    <a:pt x="249" y="1223"/>
                  </a:lnTo>
                  <a:lnTo>
                    <a:pt x="244" y="1226"/>
                  </a:lnTo>
                  <a:lnTo>
                    <a:pt x="236" y="1228"/>
                  </a:lnTo>
                  <a:lnTo>
                    <a:pt x="227" y="1231"/>
                  </a:lnTo>
                  <a:lnTo>
                    <a:pt x="218" y="1236"/>
                  </a:lnTo>
                  <a:lnTo>
                    <a:pt x="207" y="1238"/>
                  </a:lnTo>
                  <a:lnTo>
                    <a:pt x="198" y="1241"/>
                  </a:lnTo>
                  <a:lnTo>
                    <a:pt x="191" y="1242"/>
                  </a:lnTo>
                  <a:lnTo>
                    <a:pt x="191" y="1242"/>
                  </a:lnTo>
                  <a:lnTo>
                    <a:pt x="184" y="1241"/>
                  </a:lnTo>
                  <a:lnTo>
                    <a:pt x="175" y="1239"/>
                  </a:lnTo>
                  <a:lnTo>
                    <a:pt x="164" y="1237"/>
                  </a:lnTo>
                  <a:lnTo>
                    <a:pt x="154" y="1235"/>
                  </a:lnTo>
                  <a:lnTo>
                    <a:pt x="145" y="1234"/>
                  </a:lnTo>
                  <a:lnTo>
                    <a:pt x="137" y="1234"/>
                  </a:lnTo>
                  <a:lnTo>
                    <a:pt x="131" y="1236"/>
                  </a:lnTo>
                  <a:lnTo>
                    <a:pt x="127" y="1242"/>
                  </a:lnTo>
                  <a:lnTo>
                    <a:pt x="127" y="1242"/>
                  </a:lnTo>
                  <a:lnTo>
                    <a:pt x="126" y="1245"/>
                  </a:lnTo>
                  <a:lnTo>
                    <a:pt x="125" y="1244"/>
                  </a:lnTo>
                  <a:lnTo>
                    <a:pt x="124" y="1238"/>
                  </a:lnTo>
                  <a:lnTo>
                    <a:pt x="123" y="1230"/>
                  </a:lnTo>
                  <a:lnTo>
                    <a:pt x="121" y="1221"/>
                  </a:lnTo>
                  <a:lnTo>
                    <a:pt x="121" y="1213"/>
                  </a:lnTo>
                  <a:lnTo>
                    <a:pt x="120" y="1206"/>
                  </a:lnTo>
                  <a:lnTo>
                    <a:pt x="120" y="1203"/>
                  </a:lnTo>
                  <a:lnTo>
                    <a:pt x="120" y="1203"/>
                  </a:lnTo>
                  <a:lnTo>
                    <a:pt x="118" y="1203"/>
                  </a:lnTo>
                  <a:lnTo>
                    <a:pt x="112" y="1206"/>
                  </a:lnTo>
                  <a:lnTo>
                    <a:pt x="104" y="1207"/>
                  </a:lnTo>
                  <a:lnTo>
                    <a:pt x="94" y="1208"/>
                  </a:lnTo>
                  <a:lnTo>
                    <a:pt x="83" y="1209"/>
                  </a:lnTo>
                  <a:lnTo>
                    <a:pt x="73" y="1209"/>
                  </a:lnTo>
                  <a:lnTo>
                    <a:pt x="63" y="1207"/>
                  </a:lnTo>
                  <a:lnTo>
                    <a:pt x="57" y="1203"/>
                  </a:lnTo>
                  <a:lnTo>
                    <a:pt x="57" y="1203"/>
                  </a:lnTo>
                  <a:lnTo>
                    <a:pt x="51" y="1199"/>
                  </a:lnTo>
                  <a:lnTo>
                    <a:pt x="45" y="1195"/>
                  </a:lnTo>
                  <a:lnTo>
                    <a:pt x="40" y="1191"/>
                  </a:lnTo>
                  <a:lnTo>
                    <a:pt x="37" y="1187"/>
                  </a:lnTo>
                  <a:lnTo>
                    <a:pt x="35" y="1184"/>
                  </a:lnTo>
                  <a:lnTo>
                    <a:pt x="33" y="1179"/>
                  </a:lnTo>
                  <a:lnTo>
                    <a:pt x="36" y="1174"/>
                  </a:lnTo>
                  <a:lnTo>
                    <a:pt x="41" y="1169"/>
                  </a:lnTo>
                  <a:lnTo>
                    <a:pt x="41" y="1169"/>
                  </a:lnTo>
                  <a:lnTo>
                    <a:pt x="48" y="1163"/>
                  </a:lnTo>
                  <a:lnTo>
                    <a:pt x="53" y="1156"/>
                  </a:lnTo>
                  <a:lnTo>
                    <a:pt x="57" y="1149"/>
                  </a:lnTo>
                  <a:lnTo>
                    <a:pt x="59" y="1142"/>
                  </a:lnTo>
                  <a:lnTo>
                    <a:pt x="59" y="1136"/>
                  </a:lnTo>
                  <a:lnTo>
                    <a:pt x="57" y="1130"/>
                  </a:lnTo>
                  <a:lnTo>
                    <a:pt x="52" y="1127"/>
                  </a:lnTo>
                  <a:lnTo>
                    <a:pt x="44" y="1123"/>
                  </a:lnTo>
                  <a:lnTo>
                    <a:pt x="44" y="1123"/>
                  </a:lnTo>
                  <a:lnTo>
                    <a:pt x="35" y="1121"/>
                  </a:lnTo>
                  <a:lnTo>
                    <a:pt x="25" y="1119"/>
                  </a:lnTo>
                  <a:lnTo>
                    <a:pt x="17" y="1115"/>
                  </a:lnTo>
                  <a:lnTo>
                    <a:pt x="10" y="1112"/>
                  </a:lnTo>
                  <a:lnTo>
                    <a:pt x="6" y="1107"/>
                  </a:lnTo>
                  <a:lnTo>
                    <a:pt x="2" y="1101"/>
                  </a:lnTo>
                  <a:lnTo>
                    <a:pt x="1" y="1094"/>
                  </a:lnTo>
                  <a:lnTo>
                    <a:pt x="3" y="1085"/>
                  </a:lnTo>
                  <a:lnTo>
                    <a:pt x="3" y="1085"/>
                  </a:lnTo>
                  <a:lnTo>
                    <a:pt x="7" y="1076"/>
                  </a:lnTo>
                  <a:lnTo>
                    <a:pt x="8" y="1067"/>
                  </a:lnTo>
                  <a:lnTo>
                    <a:pt x="9" y="1057"/>
                  </a:lnTo>
                  <a:lnTo>
                    <a:pt x="10" y="1050"/>
                  </a:lnTo>
                  <a:lnTo>
                    <a:pt x="10" y="1043"/>
                  </a:lnTo>
                  <a:lnTo>
                    <a:pt x="9" y="1039"/>
                  </a:lnTo>
                  <a:lnTo>
                    <a:pt x="9" y="1035"/>
                  </a:lnTo>
                  <a:lnTo>
                    <a:pt x="9" y="1034"/>
                  </a:lnTo>
                  <a:lnTo>
                    <a:pt x="9" y="1034"/>
                  </a:lnTo>
                  <a:lnTo>
                    <a:pt x="8" y="1033"/>
                  </a:lnTo>
                  <a:lnTo>
                    <a:pt x="6" y="1030"/>
                  </a:lnTo>
                  <a:lnTo>
                    <a:pt x="3" y="1025"/>
                  </a:lnTo>
                  <a:lnTo>
                    <a:pt x="1" y="1020"/>
                  </a:lnTo>
                  <a:lnTo>
                    <a:pt x="0" y="1013"/>
                  </a:lnTo>
                  <a:lnTo>
                    <a:pt x="2" y="1008"/>
                  </a:lnTo>
                  <a:lnTo>
                    <a:pt x="7" y="1002"/>
                  </a:lnTo>
                  <a:lnTo>
                    <a:pt x="16" y="996"/>
                  </a:lnTo>
                  <a:lnTo>
                    <a:pt x="16" y="996"/>
                  </a:lnTo>
                  <a:lnTo>
                    <a:pt x="28" y="991"/>
                  </a:lnTo>
                  <a:lnTo>
                    <a:pt x="39" y="989"/>
                  </a:lnTo>
                  <a:lnTo>
                    <a:pt x="50" y="987"/>
                  </a:lnTo>
                  <a:lnTo>
                    <a:pt x="60" y="984"/>
                  </a:lnTo>
                  <a:lnTo>
                    <a:pt x="68" y="984"/>
                  </a:lnTo>
                  <a:lnTo>
                    <a:pt x="74" y="983"/>
                  </a:lnTo>
                  <a:lnTo>
                    <a:pt x="79" y="983"/>
                  </a:lnTo>
                  <a:lnTo>
                    <a:pt x="80" y="983"/>
                  </a:lnTo>
                  <a:lnTo>
                    <a:pt x="80" y="983"/>
                  </a:lnTo>
                  <a:lnTo>
                    <a:pt x="80" y="984"/>
                  </a:lnTo>
                  <a:lnTo>
                    <a:pt x="81" y="988"/>
                  </a:lnTo>
                  <a:lnTo>
                    <a:pt x="81" y="992"/>
                  </a:lnTo>
                  <a:lnTo>
                    <a:pt x="82" y="997"/>
                  </a:lnTo>
                  <a:lnTo>
                    <a:pt x="81" y="1004"/>
                  </a:lnTo>
                  <a:lnTo>
                    <a:pt x="79" y="1010"/>
                  </a:lnTo>
                  <a:lnTo>
                    <a:pt x="75" y="1016"/>
                  </a:lnTo>
                  <a:lnTo>
                    <a:pt x="69" y="1021"/>
                  </a:lnTo>
                  <a:lnTo>
                    <a:pt x="69" y="1021"/>
                  </a:lnTo>
                  <a:lnTo>
                    <a:pt x="65" y="1026"/>
                  </a:lnTo>
                  <a:lnTo>
                    <a:pt x="62" y="1032"/>
                  </a:lnTo>
                  <a:lnTo>
                    <a:pt x="63" y="1038"/>
                  </a:lnTo>
                  <a:lnTo>
                    <a:pt x="67" y="1043"/>
                  </a:lnTo>
                  <a:lnTo>
                    <a:pt x="72" y="1048"/>
                  </a:lnTo>
                  <a:lnTo>
                    <a:pt x="77" y="1053"/>
                  </a:lnTo>
                  <a:lnTo>
                    <a:pt x="83" y="1055"/>
                  </a:lnTo>
                  <a:lnTo>
                    <a:pt x="89" y="1056"/>
                  </a:lnTo>
                  <a:lnTo>
                    <a:pt x="89" y="1056"/>
                  </a:lnTo>
                  <a:lnTo>
                    <a:pt x="92" y="1057"/>
                  </a:lnTo>
                  <a:lnTo>
                    <a:pt x="94" y="1062"/>
                  </a:lnTo>
                  <a:lnTo>
                    <a:pt x="92" y="1068"/>
                  </a:lnTo>
                  <a:lnTo>
                    <a:pt x="91" y="1075"/>
                  </a:lnTo>
                  <a:lnTo>
                    <a:pt x="89" y="1082"/>
                  </a:lnTo>
                  <a:lnTo>
                    <a:pt x="88" y="1089"/>
                  </a:lnTo>
                  <a:lnTo>
                    <a:pt x="89" y="1094"/>
                  </a:lnTo>
                  <a:lnTo>
                    <a:pt x="92" y="1098"/>
                  </a:lnTo>
                  <a:lnTo>
                    <a:pt x="92" y="1098"/>
                  </a:lnTo>
                  <a:lnTo>
                    <a:pt x="97" y="1100"/>
                  </a:lnTo>
                  <a:lnTo>
                    <a:pt x="101" y="1101"/>
                  </a:lnTo>
                  <a:lnTo>
                    <a:pt x="103" y="1104"/>
                  </a:lnTo>
                  <a:lnTo>
                    <a:pt x="106" y="1105"/>
                  </a:lnTo>
                  <a:lnTo>
                    <a:pt x="109" y="1107"/>
                  </a:lnTo>
                  <a:lnTo>
                    <a:pt x="113" y="1111"/>
                  </a:lnTo>
                  <a:lnTo>
                    <a:pt x="120" y="1117"/>
                  </a:lnTo>
                  <a:lnTo>
                    <a:pt x="130" y="1123"/>
                  </a:lnTo>
                  <a:lnTo>
                    <a:pt x="130" y="1123"/>
                  </a:lnTo>
                  <a:lnTo>
                    <a:pt x="139" y="1130"/>
                  </a:lnTo>
                  <a:lnTo>
                    <a:pt x="147" y="1133"/>
                  </a:lnTo>
                  <a:lnTo>
                    <a:pt x="153" y="1133"/>
                  </a:lnTo>
                  <a:lnTo>
                    <a:pt x="156" y="1130"/>
                  </a:lnTo>
                  <a:lnTo>
                    <a:pt x="157" y="1126"/>
                  </a:lnTo>
                  <a:lnTo>
                    <a:pt x="157" y="1121"/>
                  </a:lnTo>
                  <a:lnTo>
                    <a:pt x="154" y="1114"/>
                  </a:lnTo>
                  <a:lnTo>
                    <a:pt x="149" y="1107"/>
                  </a:lnTo>
                  <a:lnTo>
                    <a:pt x="149" y="1107"/>
                  </a:lnTo>
                  <a:lnTo>
                    <a:pt x="142" y="1100"/>
                  </a:lnTo>
                  <a:lnTo>
                    <a:pt x="135" y="1096"/>
                  </a:lnTo>
                  <a:lnTo>
                    <a:pt x="128" y="1091"/>
                  </a:lnTo>
                  <a:lnTo>
                    <a:pt x="123" y="1086"/>
                  </a:lnTo>
                  <a:lnTo>
                    <a:pt x="119" y="1084"/>
                  </a:lnTo>
                  <a:lnTo>
                    <a:pt x="120" y="1081"/>
                  </a:lnTo>
                  <a:lnTo>
                    <a:pt x="125" y="1079"/>
                  </a:lnTo>
                  <a:lnTo>
                    <a:pt x="137" y="1078"/>
                  </a:lnTo>
                  <a:lnTo>
                    <a:pt x="137" y="1078"/>
                  </a:lnTo>
                  <a:lnTo>
                    <a:pt x="149" y="1077"/>
                  </a:lnTo>
                  <a:lnTo>
                    <a:pt x="161" y="1074"/>
                  </a:lnTo>
                  <a:lnTo>
                    <a:pt x="169" y="1070"/>
                  </a:lnTo>
                  <a:lnTo>
                    <a:pt x="176" y="1067"/>
                  </a:lnTo>
                  <a:lnTo>
                    <a:pt x="182" y="1062"/>
                  </a:lnTo>
                  <a:lnTo>
                    <a:pt x="185" y="1060"/>
                  </a:lnTo>
                  <a:lnTo>
                    <a:pt x="186" y="1057"/>
                  </a:lnTo>
                  <a:lnTo>
                    <a:pt x="188" y="1056"/>
                  </a:lnTo>
                  <a:lnTo>
                    <a:pt x="188" y="1056"/>
                  </a:lnTo>
                  <a:lnTo>
                    <a:pt x="189" y="1056"/>
                  </a:lnTo>
                  <a:lnTo>
                    <a:pt x="190" y="1057"/>
                  </a:lnTo>
                  <a:lnTo>
                    <a:pt x="192" y="1059"/>
                  </a:lnTo>
                  <a:lnTo>
                    <a:pt x="197" y="1061"/>
                  </a:lnTo>
                  <a:lnTo>
                    <a:pt x="201" y="1063"/>
                  </a:lnTo>
                  <a:lnTo>
                    <a:pt x="207" y="1066"/>
                  </a:lnTo>
                  <a:lnTo>
                    <a:pt x="214" y="1069"/>
                  </a:lnTo>
                  <a:lnTo>
                    <a:pt x="222" y="1072"/>
                  </a:lnTo>
                  <a:lnTo>
                    <a:pt x="222" y="1072"/>
                  </a:lnTo>
                  <a:lnTo>
                    <a:pt x="230" y="1075"/>
                  </a:lnTo>
                  <a:lnTo>
                    <a:pt x="239" y="1076"/>
                  </a:lnTo>
                  <a:lnTo>
                    <a:pt x="246" y="1076"/>
                  </a:lnTo>
                  <a:lnTo>
                    <a:pt x="254" y="1076"/>
                  </a:lnTo>
                  <a:lnTo>
                    <a:pt x="259" y="1078"/>
                  </a:lnTo>
                  <a:lnTo>
                    <a:pt x="266" y="1082"/>
                  </a:lnTo>
                  <a:lnTo>
                    <a:pt x="272" y="1090"/>
                  </a:lnTo>
                  <a:lnTo>
                    <a:pt x="277" y="1101"/>
                  </a:lnTo>
                  <a:lnTo>
                    <a:pt x="277" y="1101"/>
                  </a:lnTo>
                  <a:lnTo>
                    <a:pt x="281" y="1114"/>
                  </a:lnTo>
                  <a:lnTo>
                    <a:pt x="286" y="1123"/>
                  </a:lnTo>
                  <a:lnTo>
                    <a:pt x="290" y="1130"/>
                  </a:lnTo>
                  <a:lnTo>
                    <a:pt x="293" y="1135"/>
                  </a:lnTo>
                  <a:lnTo>
                    <a:pt x="295" y="1137"/>
                  </a:lnTo>
                  <a:lnTo>
                    <a:pt x="298" y="1139"/>
                  </a:lnTo>
                  <a:lnTo>
                    <a:pt x="299" y="1140"/>
                  </a:lnTo>
                  <a:lnTo>
                    <a:pt x="299" y="1140"/>
                  </a:lnTo>
                  <a:lnTo>
                    <a:pt x="299" y="1140"/>
                  </a:lnTo>
                  <a:lnTo>
                    <a:pt x="300" y="1139"/>
                  </a:lnTo>
                  <a:lnTo>
                    <a:pt x="302" y="1134"/>
                  </a:lnTo>
                  <a:lnTo>
                    <a:pt x="306" y="1129"/>
                  </a:lnTo>
                  <a:lnTo>
                    <a:pt x="309" y="1123"/>
                  </a:lnTo>
                  <a:lnTo>
                    <a:pt x="315" y="1118"/>
                  </a:lnTo>
                  <a:lnTo>
                    <a:pt x="320" y="1114"/>
                  </a:lnTo>
                  <a:lnTo>
                    <a:pt x="326" y="1113"/>
                  </a:lnTo>
                  <a:lnTo>
                    <a:pt x="330" y="1114"/>
                  </a:lnTo>
                  <a:lnTo>
                    <a:pt x="330" y="1114"/>
                  </a:lnTo>
                  <a:lnTo>
                    <a:pt x="332" y="1115"/>
                  </a:lnTo>
                  <a:lnTo>
                    <a:pt x="330" y="1114"/>
                  </a:lnTo>
                  <a:lnTo>
                    <a:pt x="324" y="1111"/>
                  </a:lnTo>
                  <a:lnTo>
                    <a:pt x="317" y="1105"/>
                  </a:lnTo>
                  <a:lnTo>
                    <a:pt x="309" y="1099"/>
                  </a:lnTo>
                  <a:lnTo>
                    <a:pt x="302" y="1094"/>
                  </a:lnTo>
                  <a:lnTo>
                    <a:pt x="298" y="1090"/>
                  </a:lnTo>
                  <a:lnTo>
                    <a:pt x="295" y="1089"/>
                  </a:lnTo>
                  <a:lnTo>
                    <a:pt x="299" y="1047"/>
                  </a:lnTo>
                  <a:lnTo>
                    <a:pt x="299" y="1047"/>
                  </a:lnTo>
                  <a:lnTo>
                    <a:pt x="297" y="1047"/>
                  </a:lnTo>
                  <a:lnTo>
                    <a:pt x="291" y="1047"/>
                  </a:lnTo>
                  <a:lnTo>
                    <a:pt x="281" y="1046"/>
                  </a:lnTo>
                  <a:lnTo>
                    <a:pt x="271" y="1045"/>
                  </a:lnTo>
                  <a:lnTo>
                    <a:pt x="258" y="1043"/>
                  </a:lnTo>
                  <a:lnTo>
                    <a:pt x="247" y="1040"/>
                  </a:lnTo>
                  <a:lnTo>
                    <a:pt x="235" y="1037"/>
                  </a:lnTo>
                  <a:lnTo>
                    <a:pt x="226" y="1031"/>
                  </a:lnTo>
                  <a:lnTo>
                    <a:pt x="226" y="1031"/>
                  </a:lnTo>
                  <a:lnTo>
                    <a:pt x="219" y="1025"/>
                  </a:lnTo>
                  <a:lnTo>
                    <a:pt x="213" y="1018"/>
                  </a:lnTo>
                  <a:lnTo>
                    <a:pt x="208" y="1012"/>
                  </a:lnTo>
                  <a:lnTo>
                    <a:pt x="203" y="1005"/>
                  </a:lnTo>
                  <a:lnTo>
                    <a:pt x="197" y="999"/>
                  </a:lnTo>
                  <a:lnTo>
                    <a:pt x="188" y="994"/>
                  </a:lnTo>
                  <a:lnTo>
                    <a:pt x="177" y="988"/>
                  </a:lnTo>
                  <a:lnTo>
                    <a:pt x="162" y="983"/>
                  </a:lnTo>
                  <a:lnTo>
                    <a:pt x="162" y="983"/>
                  </a:lnTo>
                  <a:lnTo>
                    <a:pt x="150" y="979"/>
                  </a:lnTo>
                  <a:lnTo>
                    <a:pt x="147" y="973"/>
                  </a:lnTo>
                  <a:lnTo>
                    <a:pt x="150" y="967"/>
                  </a:lnTo>
                  <a:lnTo>
                    <a:pt x="157" y="961"/>
                  </a:lnTo>
                  <a:lnTo>
                    <a:pt x="168" y="957"/>
                  </a:lnTo>
                  <a:lnTo>
                    <a:pt x="177" y="952"/>
                  </a:lnTo>
                  <a:lnTo>
                    <a:pt x="184" y="950"/>
                  </a:lnTo>
                  <a:lnTo>
                    <a:pt x="188" y="948"/>
                  </a:lnTo>
                  <a:lnTo>
                    <a:pt x="188" y="948"/>
                  </a:lnTo>
                  <a:lnTo>
                    <a:pt x="190" y="948"/>
                  </a:lnTo>
                  <a:lnTo>
                    <a:pt x="197" y="948"/>
                  </a:lnTo>
                  <a:lnTo>
                    <a:pt x="206" y="947"/>
                  </a:lnTo>
                  <a:lnTo>
                    <a:pt x="218" y="946"/>
                  </a:lnTo>
                  <a:lnTo>
                    <a:pt x="230" y="944"/>
                  </a:lnTo>
                  <a:lnTo>
                    <a:pt x="243" y="940"/>
                  </a:lnTo>
                  <a:lnTo>
                    <a:pt x="255" y="936"/>
                  </a:lnTo>
                  <a:lnTo>
                    <a:pt x="264" y="929"/>
                  </a:lnTo>
                  <a:lnTo>
                    <a:pt x="264" y="929"/>
                  </a:lnTo>
                  <a:lnTo>
                    <a:pt x="272" y="922"/>
                  </a:lnTo>
                  <a:lnTo>
                    <a:pt x="280" y="915"/>
                  </a:lnTo>
                  <a:lnTo>
                    <a:pt x="288" y="909"/>
                  </a:lnTo>
                  <a:lnTo>
                    <a:pt x="298" y="906"/>
                  </a:lnTo>
                  <a:lnTo>
                    <a:pt x="306" y="902"/>
                  </a:lnTo>
                  <a:lnTo>
                    <a:pt x="315" y="901"/>
                  </a:lnTo>
                  <a:lnTo>
                    <a:pt x="326" y="901"/>
                  </a:lnTo>
                  <a:lnTo>
                    <a:pt x="337" y="903"/>
                  </a:lnTo>
                  <a:lnTo>
                    <a:pt x="337" y="903"/>
                  </a:lnTo>
                  <a:lnTo>
                    <a:pt x="351" y="904"/>
                  </a:lnTo>
                  <a:lnTo>
                    <a:pt x="353" y="899"/>
                  </a:lnTo>
                  <a:lnTo>
                    <a:pt x="353" y="890"/>
                  </a:lnTo>
                  <a:lnTo>
                    <a:pt x="359" y="887"/>
                  </a:lnTo>
                  <a:lnTo>
                    <a:pt x="359" y="887"/>
                  </a:lnTo>
                  <a:lnTo>
                    <a:pt x="363" y="887"/>
                  </a:lnTo>
                  <a:lnTo>
                    <a:pt x="360" y="885"/>
                  </a:lnTo>
                  <a:lnTo>
                    <a:pt x="356" y="882"/>
                  </a:lnTo>
                  <a:lnTo>
                    <a:pt x="348" y="878"/>
                  </a:lnTo>
                  <a:lnTo>
                    <a:pt x="339" y="872"/>
                  </a:lnTo>
                  <a:lnTo>
                    <a:pt x="330" y="865"/>
                  </a:lnTo>
                  <a:lnTo>
                    <a:pt x="322" y="856"/>
                  </a:lnTo>
                  <a:lnTo>
                    <a:pt x="317" y="845"/>
                  </a:lnTo>
                  <a:lnTo>
                    <a:pt x="317" y="845"/>
                  </a:lnTo>
                  <a:lnTo>
                    <a:pt x="315" y="834"/>
                  </a:lnTo>
                  <a:lnTo>
                    <a:pt x="313" y="824"/>
                  </a:lnTo>
                  <a:lnTo>
                    <a:pt x="313" y="816"/>
                  </a:lnTo>
                  <a:lnTo>
                    <a:pt x="313" y="809"/>
                  </a:lnTo>
                  <a:lnTo>
                    <a:pt x="314" y="805"/>
                  </a:lnTo>
                  <a:lnTo>
                    <a:pt x="314" y="801"/>
                  </a:lnTo>
                  <a:lnTo>
                    <a:pt x="315" y="799"/>
                  </a:lnTo>
                  <a:lnTo>
                    <a:pt x="315" y="798"/>
                  </a:lnTo>
                  <a:lnTo>
                    <a:pt x="315" y="798"/>
                  </a:lnTo>
                  <a:lnTo>
                    <a:pt x="314" y="799"/>
                  </a:lnTo>
                  <a:lnTo>
                    <a:pt x="309" y="803"/>
                  </a:lnTo>
                  <a:lnTo>
                    <a:pt x="302" y="809"/>
                  </a:lnTo>
                  <a:lnTo>
                    <a:pt x="295" y="817"/>
                  </a:lnTo>
                  <a:lnTo>
                    <a:pt x="288" y="827"/>
                  </a:lnTo>
                  <a:lnTo>
                    <a:pt x="284" y="836"/>
                  </a:lnTo>
                  <a:lnTo>
                    <a:pt x="279" y="846"/>
                  </a:lnTo>
                  <a:lnTo>
                    <a:pt x="279" y="856"/>
                  </a:lnTo>
                  <a:lnTo>
                    <a:pt x="279" y="856"/>
                  </a:lnTo>
                  <a:lnTo>
                    <a:pt x="279" y="865"/>
                  </a:lnTo>
                  <a:lnTo>
                    <a:pt x="278" y="872"/>
                  </a:lnTo>
                  <a:lnTo>
                    <a:pt x="276" y="879"/>
                  </a:lnTo>
                  <a:lnTo>
                    <a:pt x="271" y="885"/>
                  </a:lnTo>
                  <a:lnTo>
                    <a:pt x="266" y="888"/>
                  </a:lnTo>
                  <a:lnTo>
                    <a:pt x="259" y="892"/>
                  </a:lnTo>
                  <a:lnTo>
                    <a:pt x="252" y="893"/>
                  </a:lnTo>
                  <a:lnTo>
                    <a:pt x="244" y="894"/>
                  </a:lnTo>
                  <a:lnTo>
                    <a:pt x="244" y="894"/>
                  </a:lnTo>
                  <a:lnTo>
                    <a:pt x="237" y="895"/>
                  </a:lnTo>
                  <a:lnTo>
                    <a:pt x="232" y="899"/>
                  </a:lnTo>
                  <a:lnTo>
                    <a:pt x="227" y="904"/>
                  </a:lnTo>
                  <a:lnTo>
                    <a:pt x="224" y="909"/>
                  </a:lnTo>
                  <a:lnTo>
                    <a:pt x="220" y="915"/>
                  </a:lnTo>
                  <a:lnTo>
                    <a:pt x="215" y="918"/>
                  </a:lnTo>
                  <a:lnTo>
                    <a:pt x="211" y="921"/>
                  </a:lnTo>
                  <a:lnTo>
                    <a:pt x="204" y="919"/>
                  </a:lnTo>
                  <a:lnTo>
                    <a:pt x="204" y="919"/>
                  </a:lnTo>
                  <a:lnTo>
                    <a:pt x="197" y="916"/>
                  </a:lnTo>
                  <a:lnTo>
                    <a:pt x="189" y="910"/>
                  </a:lnTo>
                  <a:lnTo>
                    <a:pt x="182" y="904"/>
                  </a:lnTo>
                  <a:lnTo>
                    <a:pt x="176" y="897"/>
                  </a:lnTo>
                  <a:lnTo>
                    <a:pt x="170" y="892"/>
                  </a:lnTo>
                  <a:lnTo>
                    <a:pt x="166" y="886"/>
                  </a:lnTo>
                  <a:lnTo>
                    <a:pt x="163" y="882"/>
                  </a:lnTo>
                  <a:lnTo>
                    <a:pt x="162" y="881"/>
                  </a:lnTo>
                  <a:lnTo>
                    <a:pt x="162" y="881"/>
                  </a:lnTo>
                  <a:lnTo>
                    <a:pt x="163" y="879"/>
                  </a:lnTo>
                  <a:lnTo>
                    <a:pt x="166" y="873"/>
                  </a:lnTo>
                  <a:lnTo>
                    <a:pt x="168" y="864"/>
                  </a:lnTo>
                  <a:lnTo>
                    <a:pt x="170" y="853"/>
                  </a:lnTo>
                  <a:lnTo>
                    <a:pt x="171" y="843"/>
                  </a:lnTo>
                  <a:lnTo>
                    <a:pt x="170" y="834"/>
                  </a:lnTo>
                  <a:lnTo>
                    <a:pt x="166" y="827"/>
                  </a:lnTo>
                  <a:lnTo>
                    <a:pt x="159" y="823"/>
                  </a:lnTo>
                  <a:lnTo>
                    <a:pt x="159" y="823"/>
                  </a:lnTo>
                  <a:lnTo>
                    <a:pt x="152" y="821"/>
                  </a:lnTo>
                  <a:lnTo>
                    <a:pt x="148" y="819"/>
                  </a:lnTo>
                  <a:lnTo>
                    <a:pt x="147" y="814"/>
                  </a:lnTo>
                  <a:lnTo>
                    <a:pt x="149" y="809"/>
                  </a:lnTo>
                  <a:lnTo>
                    <a:pt x="150" y="805"/>
                  </a:lnTo>
                  <a:lnTo>
                    <a:pt x="153" y="798"/>
                  </a:lnTo>
                  <a:lnTo>
                    <a:pt x="154" y="792"/>
                  </a:lnTo>
                  <a:lnTo>
                    <a:pt x="153" y="785"/>
                  </a:lnTo>
                  <a:lnTo>
                    <a:pt x="153" y="785"/>
                  </a:lnTo>
                  <a:lnTo>
                    <a:pt x="149" y="777"/>
                  </a:lnTo>
                  <a:lnTo>
                    <a:pt x="146" y="768"/>
                  </a:lnTo>
                  <a:lnTo>
                    <a:pt x="142" y="758"/>
                  </a:lnTo>
                  <a:lnTo>
                    <a:pt x="139" y="748"/>
                  </a:lnTo>
                  <a:lnTo>
                    <a:pt x="137" y="737"/>
                  </a:lnTo>
                  <a:lnTo>
                    <a:pt x="137" y="728"/>
                  </a:lnTo>
                  <a:lnTo>
                    <a:pt x="138" y="720"/>
                  </a:lnTo>
                  <a:lnTo>
                    <a:pt x="142" y="714"/>
                  </a:lnTo>
                  <a:lnTo>
                    <a:pt x="142" y="714"/>
                  </a:lnTo>
                  <a:lnTo>
                    <a:pt x="147" y="710"/>
                  </a:lnTo>
                  <a:lnTo>
                    <a:pt x="149" y="705"/>
                  </a:lnTo>
                  <a:lnTo>
                    <a:pt x="149" y="701"/>
                  </a:lnTo>
                  <a:lnTo>
                    <a:pt x="148" y="697"/>
                  </a:lnTo>
                  <a:lnTo>
                    <a:pt x="147" y="693"/>
                  </a:lnTo>
                  <a:lnTo>
                    <a:pt x="145" y="688"/>
                  </a:lnTo>
                  <a:lnTo>
                    <a:pt x="142" y="683"/>
                  </a:lnTo>
                  <a:lnTo>
                    <a:pt x="140" y="676"/>
                  </a:lnTo>
                  <a:lnTo>
                    <a:pt x="140" y="676"/>
                  </a:lnTo>
                  <a:lnTo>
                    <a:pt x="138" y="670"/>
                  </a:lnTo>
                  <a:lnTo>
                    <a:pt x="134" y="666"/>
                  </a:lnTo>
                  <a:lnTo>
                    <a:pt x="130" y="662"/>
                  </a:lnTo>
                  <a:lnTo>
                    <a:pt x="125" y="663"/>
                  </a:lnTo>
                  <a:lnTo>
                    <a:pt x="119" y="666"/>
                  </a:lnTo>
                  <a:lnTo>
                    <a:pt x="115" y="672"/>
                  </a:lnTo>
                  <a:lnTo>
                    <a:pt x="111" y="684"/>
                  </a:lnTo>
                  <a:lnTo>
                    <a:pt x="108" y="699"/>
                  </a:lnTo>
                  <a:lnTo>
                    <a:pt x="108" y="699"/>
                  </a:lnTo>
                  <a:lnTo>
                    <a:pt x="105" y="714"/>
                  </a:lnTo>
                  <a:lnTo>
                    <a:pt x="102" y="722"/>
                  </a:lnTo>
                  <a:lnTo>
                    <a:pt x="97" y="726"/>
                  </a:lnTo>
                  <a:lnTo>
                    <a:pt x="92" y="725"/>
                  </a:lnTo>
                  <a:lnTo>
                    <a:pt x="87" y="721"/>
                  </a:lnTo>
                  <a:lnTo>
                    <a:pt x="81" y="715"/>
                  </a:lnTo>
                  <a:lnTo>
                    <a:pt x="75" y="708"/>
                  </a:lnTo>
                  <a:lnTo>
                    <a:pt x="69" y="701"/>
                  </a:lnTo>
                  <a:lnTo>
                    <a:pt x="69" y="701"/>
                  </a:lnTo>
                  <a:lnTo>
                    <a:pt x="65" y="694"/>
                  </a:lnTo>
                  <a:lnTo>
                    <a:pt x="62" y="689"/>
                  </a:lnTo>
                  <a:lnTo>
                    <a:pt x="61" y="683"/>
                  </a:lnTo>
                  <a:lnTo>
                    <a:pt x="61" y="677"/>
                  </a:lnTo>
                  <a:lnTo>
                    <a:pt x="62" y="671"/>
                  </a:lnTo>
                  <a:lnTo>
                    <a:pt x="65" y="666"/>
                  </a:lnTo>
                  <a:lnTo>
                    <a:pt x="66" y="659"/>
                  </a:lnTo>
                  <a:lnTo>
                    <a:pt x="67" y="650"/>
                  </a:lnTo>
                  <a:lnTo>
                    <a:pt x="67" y="650"/>
                  </a:lnTo>
                  <a:lnTo>
                    <a:pt x="69" y="645"/>
                  </a:lnTo>
                  <a:lnTo>
                    <a:pt x="74" y="641"/>
                  </a:lnTo>
                  <a:lnTo>
                    <a:pt x="81" y="640"/>
                  </a:lnTo>
                  <a:lnTo>
                    <a:pt x="88" y="641"/>
                  </a:lnTo>
                  <a:lnTo>
                    <a:pt x="96" y="641"/>
                  </a:lnTo>
                  <a:lnTo>
                    <a:pt x="104" y="641"/>
                  </a:lnTo>
                  <a:lnTo>
                    <a:pt x="111" y="640"/>
                  </a:lnTo>
                  <a:lnTo>
                    <a:pt x="117" y="635"/>
                  </a:lnTo>
                  <a:lnTo>
                    <a:pt x="117" y="635"/>
                  </a:lnTo>
                  <a:lnTo>
                    <a:pt x="125" y="627"/>
                  </a:lnTo>
                  <a:lnTo>
                    <a:pt x="131" y="625"/>
                  </a:lnTo>
                  <a:lnTo>
                    <a:pt x="135" y="621"/>
                  </a:lnTo>
                  <a:lnTo>
                    <a:pt x="140" y="610"/>
                  </a:lnTo>
                  <a:lnTo>
                    <a:pt x="140" y="610"/>
                  </a:lnTo>
                  <a:lnTo>
                    <a:pt x="141" y="602"/>
                  </a:lnTo>
                  <a:lnTo>
                    <a:pt x="142" y="596"/>
                  </a:lnTo>
                  <a:lnTo>
                    <a:pt x="143" y="591"/>
                  </a:lnTo>
                  <a:lnTo>
                    <a:pt x="146" y="589"/>
                  </a:lnTo>
                  <a:lnTo>
                    <a:pt x="148" y="587"/>
                  </a:lnTo>
                  <a:lnTo>
                    <a:pt x="154" y="586"/>
                  </a:lnTo>
                  <a:lnTo>
                    <a:pt x="162" y="584"/>
                  </a:lnTo>
                  <a:lnTo>
                    <a:pt x="175" y="583"/>
                  </a:lnTo>
                  <a:lnTo>
                    <a:pt x="175" y="583"/>
                  </a:lnTo>
                  <a:lnTo>
                    <a:pt x="186" y="581"/>
                  </a:lnTo>
                  <a:lnTo>
                    <a:pt x="192" y="577"/>
                  </a:lnTo>
                  <a:lnTo>
                    <a:pt x="195" y="572"/>
                  </a:lnTo>
                  <a:lnTo>
                    <a:pt x="193" y="565"/>
                  </a:lnTo>
                  <a:lnTo>
                    <a:pt x="190" y="557"/>
                  </a:lnTo>
                  <a:lnTo>
                    <a:pt x="186" y="547"/>
                  </a:lnTo>
                  <a:lnTo>
                    <a:pt x="182" y="539"/>
                  </a:lnTo>
                  <a:lnTo>
                    <a:pt x="178" y="530"/>
                  </a:lnTo>
                  <a:lnTo>
                    <a:pt x="178" y="530"/>
                  </a:lnTo>
                  <a:lnTo>
                    <a:pt x="176" y="521"/>
                  </a:lnTo>
                  <a:lnTo>
                    <a:pt x="172" y="512"/>
                  </a:lnTo>
                  <a:lnTo>
                    <a:pt x="170" y="503"/>
                  </a:lnTo>
                  <a:lnTo>
                    <a:pt x="166" y="495"/>
                  </a:lnTo>
                  <a:lnTo>
                    <a:pt x="162" y="487"/>
                  </a:lnTo>
                  <a:lnTo>
                    <a:pt x="156" y="480"/>
                  </a:lnTo>
                  <a:lnTo>
                    <a:pt x="150" y="473"/>
                  </a:lnTo>
                  <a:lnTo>
                    <a:pt x="142" y="466"/>
                  </a:lnTo>
                  <a:lnTo>
                    <a:pt x="142" y="466"/>
                  </a:lnTo>
                  <a:lnTo>
                    <a:pt x="134" y="459"/>
                  </a:lnTo>
                  <a:lnTo>
                    <a:pt x="127" y="451"/>
                  </a:lnTo>
                  <a:lnTo>
                    <a:pt x="120" y="441"/>
                  </a:lnTo>
                  <a:lnTo>
                    <a:pt x="116" y="430"/>
                  </a:lnTo>
                  <a:lnTo>
                    <a:pt x="111" y="420"/>
                  </a:lnTo>
                  <a:lnTo>
                    <a:pt x="109" y="409"/>
                  </a:lnTo>
                  <a:lnTo>
                    <a:pt x="108" y="399"/>
                  </a:lnTo>
                  <a:lnTo>
                    <a:pt x="108" y="388"/>
                  </a:lnTo>
                  <a:lnTo>
                    <a:pt x="108" y="388"/>
                  </a:lnTo>
                  <a:lnTo>
                    <a:pt x="106" y="380"/>
                  </a:lnTo>
                  <a:lnTo>
                    <a:pt x="103" y="376"/>
                  </a:lnTo>
                  <a:lnTo>
                    <a:pt x="97" y="372"/>
                  </a:lnTo>
                  <a:lnTo>
                    <a:pt x="91" y="369"/>
                  </a:lnTo>
                  <a:lnTo>
                    <a:pt x="86" y="366"/>
                  </a:lnTo>
                  <a:lnTo>
                    <a:pt x="82" y="362"/>
                  </a:lnTo>
                  <a:lnTo>
                    <a:pt x="81" y="355"/>
                  </a:lnTo>
                  <a:lnTo>
                    <a:pt x="86" y="344"/>
                  </a:lnTo>
                  <a:lnTo>
                    <a:pt x="86" y="344"/>
                  </a:lnTo>
                  <a:lnTo>
                    <a:pt x="91" y="332"/>
                  </a:lnTo>
                  <a:lnTo>
                    <a:pt x="94" y="320"/>
                  </a:lnTo>
                  <a:lnTo>
                    <a:pt x="95" y="307"/>
                  </a:lnTo>
                  <a:lnTo>
                    <a:pt x="95" y="297"/>
                  </a:lnTo>
                  <a:lnTo>
                    <a:pt x="92" y="288"/>
                  </a:lnTo>
                  <a:lnTo>
                    <a:pt x="91" y="281"/>
                  </a:lnTo>
                  <a:lnTo>
                    <a:pt x="90" y="275"/>
                  </a:lnTo>
                  <a:lnTo>
                    <a:pt x="89" y="274"/>
                  </a:lnTo>
                  <a:lnTo>
                    <a:pt x="89" y="274"/>
                  </a:lnTo>
                  <a:lnTo>
                    <a:pt x="91" y="270"/>
                  </a:lnTo>
                  <a:lnTo>
                    <a:pt x="97" y="261"/>
                  </a:lnTo>
                  <a:lnTo>
                    <a:pt x="105" y="252"/>
                  </a:lnTo>
                  <a:lnTo>
                    <a:pt x="117" y="245"/>
                  </a:lnTo>
                  <a:lnTo>
                    <a:pt x="117" y="245"/>
                  </a:lnTo>
                  <a:lnTo>
                    <a:pt x="121" y="241"/>
                  </a:lnTo>
                  <a:lnTo>
                    <a:pt x="123" y="234"/>
                  </a:lnTo>
                  <a:lnTo>
                    <a:pt x="123" y="225"/>
                  </a:lnTo>
                  <a:lnTo>
                    <a:pt x="123" y="214"/>
                  </a:lnTo>
                  <a:lnTo>
                    <a:pt x="123" y="204"/>
                  </a:lnTo>
                  <a:lnTo>
                    <a:pt x="125" y="194"/>
                  </a:lnTo>
                  <a:lnTo>
                    <a:pt x="131" y="184"/>
                  </a:lnTo>
                  <a:lnTo>
                    <a:pt x="140" y="179"/>
                  </a:lnTo>
                  <a:lnTo>
                    <a:pt x="140" y="179"/>
                  </a:lnTo>
                  <a:lnTo>
                    <a:pt x="149" y="174"/>
                  </a:lnTo>
                  <a:lnTo>
                    <a:pt x="156" y="167"/>
                  </a:lnTo>
                  <a:lnTo>
                    <a:pt x="161" y="159"/>
                  </a:lnTo>
                  <a:lnTo>
                    <a:pt x="164" y="151"/>
                  </a:lnTo>
                  <a:lnTo>
                    <a:pt x="164" y="151"/>
                  </a:lnTo>
                  <a:lnTo>
                    <a:pt x="178" y="158"/>
                  </a:lnTo>
                  <a:lnTo>
                    <a:pt x="193" y="165"/>
                  </a:lnTo>
                  <a:lnTo>
                    <a:pt x="210" y="172"/>
                  </a:lnTo>
                  <a:lnTo>
                    <a:pt x="225" y="179"/>
                  </a:lnTo>
                  <a:lnTo>
                    <a:pt x="240" y="186"/>
                  </a:lnTo>
                  <a:lnTo>
                    <a:pt x="254" y="194"/>
                  </a:lnTo>
                  <a:lnTo>
                    <a:pt x="268" y="201"/>
                  </a:lnTo>
                  <a:lnTo>
                    <a:pt x="279" y="209"/>
                  </a:lnTo>
                  <a:lnTo>
                    <a:pt x="279" y="209"/>
                  </a:lnTo>
                  <a:lnTo>
                    <a:pt x="300" y="220"/>
                  </a:lnTo>
                  <a:lnTo>
                    <a:pt x="317" y="227"/>
                  </a:lnTo>
                  <a:lnTo>
                    <a:pt x="332" y="231"/>
                  </a:lnTo>
                  <a:lnTo>
                    <a:pt x="348" y="231"/>
                  </a:lnTo>
                  <a:lnTo>
                    <a:pt x="360" y="228"/>
                  </a:lnTo>
                  <a:lnTo>
                    <a:pt x="372" y="225"/>
                  </a:lnTo>
                  <a:lnTo>
                    <a:pt x="385" y="221"/>
                  </a:lnTo>
                  <a:lnTo>
                    <a:pt x="397" y="218"/>
                  </a:lnTo>
                  <a:lnTo>
                    <a:pt x="397" y="218"/>
                  </a:lnTo>
                  <a:lnTo>
                    <a:pt x="410" y="213"/>
                  </a:lnTo>
                  <a:lnTo>
                    <a:pt x="422" y="205"/>
                  </a:lnTo>
                  <a:lnTo>
                    <a:pt x="432" y="194"/>
                  </a:lnTo>
                  <a:lnTo>
                    <a:pt x="440" y="180"/>
                  </a:lnTo>
                  <a:lnTo>
                    <a:pt x="447" y="165"/>
                  </a:lnTo>
                  <a:lnTo>
                    <a:pt x="452" y="148"/>
                  </a:lnTo>
                  <a:lnTo>
                    <a:pt x="455" y="132"/>
                  </a:lnTo>
                  <a:lnTo>
                    <a:pt x="455" y="116"/>
                  </a:lnTo>
                  <a:lnTo>
                    <a:pt x="455" y="116"/>
                  </a:lnTo>
                  <a:lnTo>
                    <a:pt x="457" y="101"/>
                  </a:lnTo>
                  <a:lnTo>
                    <a:pt x="461" y="88"/>
                  </a:lnTo>
                  <a:lnTo>
                    <a:pt x="470" y="77"/>
                  </a:lnTo>
                  <a:lnTo>
                    <a:pt x="481" y="66"/>
                  </a:lnTo>
                  <a:lnTo>
                    <a:pt x="492" y="56"/>
                  </a:lnTo>
                  <a:lnTo>
                    <a:pt x="504" y="45"/>
                  </a:lnTo>
                  <a:lnTo>
                    <a:pt x="515" y="35"/>
                  </a:lnTo>
                  <a:lnTo>
                    <a:pt x="523" y="23"/>
                  </a:lnTo>
                  <a:lnTo>
                    <a:pt x="523" y="23"/>
                  </a:lnTo>
                  <a:lnTo>
                    <a:pt x="532" y="13"/>
                  </a:lnTo>
                  <a:lnTo>
                    <a:pt x="545" y="6"/>
                  </a:lnTo>
                  <a:lnTo>
                    <a:pt x="561" y="1"/>
                  </a:lnTo>
                  <a:lnTo>
                    <a:pt x="577" y="0"/>
                  </a:lnTo>
                  <a:lnTo>
                    <a:pt x="595" y="2"/>
                  </a:lnTo>
                  <a:lnTo>
                    <a:pt x="610" y="6"/>
                  </a:lnTo>
                  <a:lnTo>
                    <a:pt x="620" y="13"/>
                  </a:lnTo>
                  <a:lnTo>
                    <a:pt x="627" y="21"/>
                  </a:lnTo>
                  <a:lnTo>
                    <a:pt x="627" y="21"/>
                  </a:lnTo>
                  <a:lnTo>
                    <a:pt x="632" y="30"/>
                  </a:lnTo>
                  <a:lnTo>
                    <a:pt x="639" y="41"/>
                  </a:lnTo>
                  <a:lnTo>
                    <a:pt x="646" y="50"/>
                  </a:lnTo>
                  <a:lnTo>
                    <a:pt x="653" y="59"/>
                  </a:lnTo>
                  <a:lnTo>
                    <a:pt x="661" y="70"/>
                  </a:lnTo>
                  <a:lnTo>
                    <a:pt x="670" y="78"/>
                  </a:lnTo>
                  <a:lnTo>
                    <a:pt x="678" y="87"/>
                  </a:lnTo>
                  <a:lnTo>
                    <a:pt x="687" y="95"/>
                  </a:lnTo>
                  <a:lnTo>
                    <a:pt x="687" y="95"/>
                  </a:lnTo>
                  <a:lnTo>
                    <a:pt x="697" y="100"/>
                  </a:lnTo>
                  <a:lnTo>
                    <a:pt x="708" y="102"/>
                  </a:lnTo>
                  <a:lnTo>
                    <a:pt x="722" y="101"/>
                  </a:lnTo>
                  <a:lnTo>
                    <a:pt x="736" y="99"/>
                  </a:lnTo>
                  <a:lnTo>
                    <a:pt x="752" y="94"/>
                  </a:lnTo>
                  <a:lnTo>
                    <a:pt x="767" y="89"/>
                  </a:lnTo>
                  <a:lnTo>
                    <a:pt x="785" y="83"/>
                  </a:lnTo>
                  <a:lnTo>
                    <a:pt x="801" y="79"/>
                  </a:lnTo>
                  <a:lnTo>
                    <a:pt x="801" y="79"/>
                  </a:lnTo>
                  <a:lnTo>
                    <a:pt x="814" y="79"/>
                  </a:lnTo>
                  <a:lnTo>
                    <a:pt x="822" y="87"/>
                  </a:lnTo>
                  <a:lnTo>
                    <a:pt x="825" y="101"/>
                  </a:lnTo>
                  <a:lnTo>
                    <a:pt x="826" y="118"/>
                  </a:lnTo>
                  <a:lnTo>
                    <a:pt x="826" y="138"/>
                  </a:lnTo>
                  <a:lnTo>
                    <a:pt x="825" y="157"/>
                  </a:lnTo>
                  <a:lnTo>
                    <a:pt x="826" y="172"/>
                  </a:lnTo>
                  <a:lnTo>
                    <a:pt x="831" y="181"/>
                  </a:lnTo>
                  <a:lnTo>
                    <a:pt x="831" y="181"/>
                  </a:lnTo>
                  <a:lnTo>
                    <a:pt x="838" y="186"/>
                  </a:lnTo>
                  <a:lnTo>
                    <a:pt x="845" y="190"/>
                  </a:lnTo>
                  <a:lnTo>
                    <a:pt x="854" y="194"/>
                  </a:lnTo>
                  <a:lnTo>
                    <a:pt x="864" y="198"/>
                  </a:lnTo>
                  <a:lnTo>
                    <a:pt x="872" y="203"/>
                  </a:lnTo>
                  <a:lnTo>
                    <a:pt x="881" y="209"/>
                  </a:lnTo>
                  <a:lnTo>
                    <a:pt x="890" y="214"/>
                  </a:lnTo>
                  <a:lnTo>
                    <a:pt x="898" y="223"/>
                  </a:lnTo>
                  <a:lnTo>
                    <a:pt x="898" y="223"/>
                  </a:lnTo>
                  <a:lnTo>
                    <a:pt x="906" y="230"/>
                  </a:lnTo>
                  <a:lnTo>
                    <a:pt x="916" y="233"/>
                  </a:lnTo>
                  <a:lnTo>
                    <a:pt x="927" y="234"/>
                  </a:lnTo>
                  <a:lnTo>
                    <a:pt x="939" y="233"/>
                  </a:lnTo>
                  <a:lnTo>
                    <a:pt x="950" y="231"/>
                  </a:lnTo>
                  <a:lnTo>
                    <a:pt x="962" y="226"/>
                  </a:lnTo>
                  <a:lnTo>
                    <a:pt x="974" y="220"/>
                  </a:lnTo>
                  <a:lnTo>
                    <a:pt x="984" y="213"/>
                  </a:lnTo>
                  <a:lnTo>
                    <a:pt x="984" y="213"/>
                  </a:lnTo>
                  <a:lnTo>
                    <a:pt x="992" y="206"/>
                  </a:lnTo>
                  <a:lnTo>
                    <a:pt x="999" y="204"/>
                  </a:lnTo>
                  <a:lnTo>
                    <a:pt x="1004" y="204"/>
                  </a:lnTo>
                  <a:lnTo>
                    <a:pt x="1007" y="206"/>
                  </a:lnTo>
                  <a:lnTo>
                    <a:pt x="1010" y="211"/>
                  </a:lnTo>
                  <a:lnTo>
                    <a:pt x="1011" y="217"/>
                  </a:lnTo>
                  <a:lnTo>
                    <a:pt x="1012" y="224"/>
                  </a:lnTo>
                  <a:lnTo>
                    <a:pt x="1012" y="230"/>
                  </a:lnTo>
                  <a:lnTo>
                    <a:pt x="1012" y="230"/>
                  </a:lnTo>
                  <a:lnTo>
                    <a:pt x="1014" y="235"/>
                  </a:lnTo>
                  <a:lnTo>
                    <a:pt x="1021" y="242"/>
                  </a:lnTo>
                  <a:lnTo>
                    <a:pt x="1030" y="247"/>
                  </a:lnTo>
                  <a:lnTo>
                    <a:pt x="1042" y="250"/>
                  </a:lnTo>
                  <a:lnTo>
                    <a:pt x="1054" y="253"/>
                  </a:lnTo>
                  <a:lnTo>
                    <a:pt x="1066" y="253"/>
                  </a:lnTo>
                  <a:lnTo>
                    <a:pt x="1078" y="248"/>
                  </a:lnTo>
                  <a:lnTo>
                    <a:pt x="1088" y="241"/>
                  </a:lnTo>
                  <a:lnTo>
                    <a:pt x="1088" y="241"/>
                  </a:lnTo>
                  <a:lnTo>
                    <a:pt x="1098" y="233"/>
                  </a:lnTo>
                  <a:lnTo>
                    <a:pt x="1109" y="226"/>
                  </a:lnTo>
                  <a:lnTo>
                    <a:pt x="1122" y="221"/>
                  </a:lnTo>
                  <a:lnTo>
                    <a:pt x="1136" y="218"/>
                  </a:lnTo>
                  <a:lnTo>
                    <a:pt x="1148" y="216"/>
                  </a:lnTo>
                  <a:lnTo>
                    <a:pt x="1158" y="214"/>
                  </a:lnTo>
                  <a:lnTo>
                    <a:pt x="1165" y="213"/>
                  </a:lnTo>
                  <a:lnTo>
                    <a:pt x="1167" y="213"/>
                  </a:lnTo>
                  <a:lnTo>
                    <a:pt x="1167" y="213"/>
                  </a:lnTo>
                  <a:lnTo>
                    <a:pt x="1171" y="217"/>
                  </a:lnTo>
                  <a:lnTo>
                    <a:pt x="1182" y="224"/>
                  </a:lnTo>
                  <a:lnTo>
                    <a:pt x="1197" y="234"/>
                  </a:lnTo>
                  <a:lnTo>
                    <a:pt x="1216" y="246"/>
                  </a:lnTo>
                  <a:lnTo>
                    <a:pt x="1235" y="256"/>
                  </a:lnTo>
                  <a:lnTo>
                    <a:pt x="1252" y="264"/>
                  </a:lnTo>
                  <a:lnTo>
                    <a:pt x="1267" y="268"/>
                  </a:lnTo>
                  <a:lnTo>
                    <a:pt x="1276" y="264"/>
                  </a:lnTo>
                  <a:lnTo>
                    <a:pt x="1276" y="264"/>
                  </a:lnTo>
                  <a:lnTo>
                    <a:pt x="1281" y="255"/>
                  </a:lnTo>
                  <a:lnTo>
                    <a:pt x="1284" y="246"/>
                  </a:lnTo>
                  <a:lnTo>
                    <a:pt x="1289" y="235"/>
                  </a:lnTo>
                  <a:lnTo>
                    <a:pt x="1294" y="226"/>
                  </a:lnTo>
                  <a:lnTo>
                    <a:pt x="1299" y="219"/>
                  </a:lnTo>
                  <a:lnTo>
                    <a:pt x="1308" y="216"/>
                  </a:lnTo>
                  <a:lnTo>
                    <a:pt x="1319" y="216"/>
                  </a:lnTo>
                  <a:lnTo>
                    <a:pt x="1334" y="223"/>
                  </a:lnTo>
                  <a:lnTo>
                    <a:pt x="1334" y="223"/>
                  </a:lnTo>
                  <a:lnTo>
                    <a:pt x="1346" y="228"/>
                  </a:lnTo>
                  <a:lnTo>
                    <a:pt x="1357" y="233"/>
                  </a:lnTo>
                  <a:lnTo>
                    <a:pt x="1370" y="237"/>
                  </a:lnTo>
                  <a:lnTo>
                    <a:pt x="1382" y="239"/>
                  </a:lnTo>
                  <a:lnTo>
                    <a:pt x="1392" y="240"/>
                  </a:lnTo>
                  <a:lnTo>
                    <a:pt x="1403" y="240"/>
                  </a:lnTo>
                  <a:lnTo>
                    <a:pt x="1411" y="239"/>
                  </a:lnTo>
                  <a:lnTo>
                    <a:pt x="1418" y="237"/>
                  </a:lnTo>
                  <a:lnTo>
                    <a:pt x="1418" y="237"/>
                  </a:lnTo>
                  <a:lnTo>
                    <a:pt x="1418" y="237"/>
                  </a:lnTo>
                  <a:lnTo>
                    <a:pt x="1418" y="237"/>
                  </a:lnTo>
                  <a:lnTo>
                    <a:pt x="1418" y="237"/>
                  </a:lnTo>
                  <a:lnTo>
                    <a:pt x="1418" y="237"/>
                  </a:lnTo>
                </a:path>
              </a:pathLst>
            </a:custGeom>
            <a:solidFill>
              <a:srgbClr val="FF66CC"/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98" name="Freeform 925"/>
            <p:cNvSpPr>
              <a:spLocks/>
            </p:cNvSpPr>
            <p:nvPr/>
          </p:nvSpPr>
          <p:spPr bwMode="auto">
            <a:xfrm>
              <a:off x="8755202" y="3349813"/>
              <a:ext cx="60599" cy="41189"/>
            </a:xfrm>
            <a:custGeom>
              <a:avLst/>
              <a:gdLst>
                <a:gd name="T0" fmla="*/ 169 w 169"/>
                <a:gd name="T1" fmla="*/ 68 h 122"/>
                <a:gd name="T2" fmla="*/ 165 w 169"/>
                <a:gd name="T3" fmla="*/ 122 h 122"/>
                <a:gd name="T4" fmla="*/ 127 w 169"/>
                <a:gd name="T5" fmla="*/ 106 h 122"/>
                <a:gd name="T6" fmla="*/ 80 w 169"/>
                <a:gd name="T7" fmla="*/ 58 h 122"/>
                <a:gd name="T8" fmla="*/ 78 w 169"/>
                <a:gd name="T9" fmla="*/ 58 h 122"/>
                <a:gd name="T10" fmla="*/ 76 w 169"/>
                <a:gd name="T11" fmla="*/ 56 h 122"/>
                <a:gd name="T12" fmla="*/ 71 w 169"/>
                <a:gd name="T13" fmla="*/ 55 h 122"/>
                <a:gd name="T14" fmla="*/ 67 w 169"/>
                <a:gd name="T15" fmla="*/ 53 h 122"/>
                <a:gd name="T16" fmla="*/ 61 w 169"/>
                <a:gd name="T17" fmla="*/ 51 h 122"/>
                <a:gd name="T18" fmla="*/ 54 w 169"/>
                <a:gd name="T19" fmla="*/ 49 h 122"/>
                <a:gd name="T20" fmla="*/ 47 w 169"/>
                <a:gd name="T21" fmla="*/ 49 h 122"/>
                <a:gd name="T22" fmla="*/ 41 w 169"/>
                <a:gd name="T23" fmla="*/ 49 h 122"/>
                <a:gd name="T24" fmla="*/ 34 w 169"/>
                <a:gd name="T25" fmla="*/ 48 h 122"/>
                <a:gd name="T26" fmla="*/ 27 w 169"/>
                <a:gd name="T27" fmla="*/ 43 h 122"/>
                <a:gd name="T28" fmla="*/ 20 w 169"/>
                <a:gd name="T29" fmla="*/ 36 h 122"/>
                <a:gd name="T30" fmla="*/ 15 w 169"/>
                <a:gd name="T31" fmla="*/ 29 h 122"/>
                <a:gd name="T32" fmla="*/ 9 w 169"/>
                <a:gd name="T33" fmla="*/ 21 h 122"/>
                <a:gd name="T34" fmla="*/ 4 w 169"/>
                <a:gd name="T35" fmla="*/ 14 h 122"/>
                <a:gd name="T36" fmla="*/ 1 w 169"/>
                <a:gd name="T37" fmla="*/ 10 h 122"/>
                <a:gd name="T38" fmla="*/ 0 w 169"/>
                <a:gd name="T39" fmla="*/ 7 h 122"/>
                <a:gd name="T40" fmla="*/ 25 w 169"/>
                <a:gd name="T41" fmla="*/ 0 h 122"/>
                <a:gd name="T42" fmla="*/ 70 w 169"/>
                <a:gd name="T43" fmla="*/ 26 h 122"/>
                <a:gd name="T44" fmla="*/ 71 w 169"/>
                <a:gd name="T45" fmla="*/ 26 h 122"/>
                <a:gd name="T46" fmla="*/ 76 w 169"/>
                <a:gd name="T47" fmla="*/ 26 h 122"/>
                <a:gd name="T48" fmla="*/ 82 w 169"/>
                <a:gd name="T49" fmla="*/ 25 h 122"/>
                <a:gd name="T50" fmla="*/ 88 w 169"/>
                <a:gd name="T51" fmla="*/ 26 h 122"/>
                <a:gd name="T52" fmla="*/ 95 w 169"/>
                <a:gd name="T53" fmla="*/ 26 h 122"/>
                <a:gd name="T54" fmla="*/ 102 w 169"/>
                <a:gd name="T55" fmla="*/ 28 h 122"/>
                <a:gd name="T56" fmla="*/ 106 w 169"/>
                <a:gd name="T57" fmla="*/ 32 h 122"/>
                <a:gd name="T58" fmla="*/ 108 w 169"/>
                <a:gd name="T59" fmla="*/ 36 h 122"/>
                <a:gd name="T60" fmla="*/ 113 w 169"/>
                <a:gd name="T61" fmla="*/ 43 h 122"/>
                <a:gd name="T62" fmla="*/ 120 w 169"/>
                <a:gd name="T63" fmla="*/ 47 h 122"/>
                <a:gd name="T64" fmla="*/ 128 w 169"/>
                <a:gd name="T65" fmla="*/ 50 h 122"/>
                <a:gd name="T66" fmla="*/ 137 w 169"/>
                <a:gd name="T67" fmla="*/ 58 h 122"/>
                <a:gd name="T68" fmla="*/ 142 w 169"/>
                <a:gd name="T69" fmla="*/ 64 h 122"/>
                <a:gd name="T70" fmla="*/ 147 w 169"/>
                <a:gd name="T71" fmla="*/ 70 h 122"/>
                <a:gd name="T72" fmla="*/ 153 w 169"/>
                <a:gd name="T73" fmla="*/ 75 h 122"/>
                <a:gd name="T74" fmla="*/ 157 w 169"/>
                <a:gd name="T75" fmla="*/ 78 h 122"/>
                <a:gd name="T76" fmla="*/ 162 w 169"/>
                <a:gd name="T77" fmla="*/ 80 h 122"/>
                <a:gd name="T78" fmla="*/ 165 w 169"/>
                <a:gd name="T79" fmla="*/ 79 h 122"/>
                <a:gd name="T80" fmla="*/ 168 w 169"/>
                <a:gd name="T81" fmla="*/ 76 h 122"/>
                <a:gd name="T82" fmla="*/ 169 w 169"/>
                <a:gd name="T83" fmla="*/ 68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69" h="122">
                  <a:moveTo>
                    <a:pt x="169" y="68"/>
                  </a:moveTo>
                  <a:lnTo>
                    <a:pt x="165" y="122"/>
                  </a:lnTo>
                  <a:lnTo>
                    <a:pt x="127" y="106"/>
                  </a:lnTo>
                  <a:lnTo>
                    <a:pt x="80" y="58"/>
                  </a:lnTo>
                  <a:lnTo>
                    <a:pt x="78" y="58"/>
                  </a:lnTo>
                  <a:lnTo>
                    <a:pt x="76" y="56"/>
                  </a:lnTo>
                  <a:lnTo>
                    <a:pt x="71" y="55"/>
                  </a:lnTo>
                  <a:lnTo>
                    <a:pt x="67" y="53"/>
                  </a:lnTo>
                  <a:lnTo>
                    <a:pt x="61" y="51"/>
                  </a:lnTo>
                  <a:lnTo>
                    <a:pt x="54" y="49"/>
                  </a:lnTo>
                  <a:lnTo>
                    <a:pt x="47" y="49"/>
                  </a:lnTo>
                  <a:lnTo>
                    <a:pt x="41" y="49"/>
                  </a:lnTo>
                  <a:lnTo>
                    <a:pt x="34" y="48"/>
                  </a:lnTo>
                  <a:lnTo>
                    <a:pt x="27" y="43"/>
                  </a:lnTo>
                  <a:lnTo>
                    <a:pt x="20" y="36"/>
                  </a:lnTo>
                  <a:lnTo>
                    <a:pt x="15" y="29"/>
                  </a:lnTo>
                  <a:lnTo>
                    <a:pt x="9" y="21"/>
                  </a:lnTo>
                  <a:lnTo>
                    <a:pt x="4" y="14"/>
                  </a:lnTo>
                  <a:lnTo>
                    <a:pt x="1" y="10"/>
                  </a:lnTo>
                  <a:lnTo>
                    <a:pt x="0" y="7"/>
                  </a:lnTo>
                  <a:lnTo>
                    <a:pt x="25" y="0"/>
                  </a:lnTo>
                  <a:lnTo>
                    <a:pt x="70" y="26"/>
                  </a:lnTo>
                  <a:lnTo>
                    <a:pt x="71" y="26"/>
                  </a:lnTo>
                  <a:lnTo>
                    <a:pt x="76" y="26"/>
                  </a:lnTo>
                  <a:lnTo>
                    <a:pt x="82" y="25"/>
                  </a:lnTo>
                  <a:lnTo>
                    <a:pt x="88" y="26"/>
                  </a:lnTo>
                  <a:lnTo>
                    <a:pt x="95" y="26"/>
                  </a:lnTo>
                  <a:lnTo>
                    <a:pt x="102" y="28"/>
                  </a:lnTo>
                  <a:lnTo>
                    <a:pt x="106" y="32"/>
                  </a:lnTo>
                  <a:lnTo>
                    <a:pt x="108" y="36"/>
                  </a:lnTo>
                  <a:lnTo>
                    <a:pt x="113" y="43"/>
                  </a:lnTo>
                  <a:lnTo>
                    <a:pt x="120" y="47"/>
                  </a:lnTo>
                  <a:lnTo>
                    <a:pt x="128" y="50"/>
                  </a:lnTo>
                  <a:lnTo>
                    <a:pt x="137" y="58"/>
                  </a:lnTo>
                  <a:lnTo>
                    <a:pt x="142" y="64"/>
                  </a:lnTo>
                  <a:lnTo>
                    <a:pt x="147" y="70"/>
                  </a:lnTo>
                  <a:lnTo>
                    <a:pt x="153" y="75"/>
                  </a:lnTo>
                  <a:lnTo>
                    <a:pt x="157" y="78"/>
                  </a:lnTo>
                  <a:lnTo>
                    <a:pt x="162" y="80"/>
                  </a:lnTo>
                  <a:lnTo>
                    <a:pt x="165" y="79"/>
                  </a:lnTo>
                  <a:lnTo>
                    <a:pt x="168" y="76"/>
                  </a:lnTo>
                  <a:lnTo>
                    <a:pt x="169" y="68"/>
                  </a:lnTo>
                  <a:close/>
                </a:path>
              </a:pathLst>
            </a:custGeom>
            <a:solidFill>
              <a:srgbClr val="FF66CC"/>
            </a:soli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99" name="Freeform 926"/>
            <p:cNvSpPr>
              <a:spLocks/>
            </p:cNvSpPr>
            <p:nvPr/>
          </p:nvSpPr>
          <p:spPr bwMode="auto">
            <a:xfrm>
              <a:off x="8755202" y="3349813"/>
              <a:ext cx="60599" cy="41189"/>
            </a:xfrm>
            <a:custGeom>
              <a:avLst/>
              <a:gdLst>
                <a:gd name="T0" fmla="*/ 169 w 169"/>
                <a:gd name="T1" fmla="*/ 68 h 122"/>
                <a:gd name="T2" fmla="*/ 165 w 169"/>
                <a:gd name="T3" fmla="*/ 122 h 122"/>
                <a:gd name="T4" fmla="*/ 127 w 169"/>
                <a:gd name="T5" fmla="*/ 106 h 122"/>
                <a:gd name="T6" fmla="*/ 80 w 169"/>
                <a:gd name="T7" fmla="*/ 58 h 122"/>
                <a:gd name="T8" fmla="*/ 80 w 169"/>
                <a:gd name="T9" fmla="*/ 58 h 122"/>
                <a:gd name="T10" fmla="*/ 78 w 169"/>
                <a:gd name="T11" fmla="*/ 58 h 122"/>
                <a:gd name="T12" fmla="*/ 76 w 169"/>
                <a:gd name="T13" fmla="*/ 56 h 122"/>
                <a:gd name="T14" fmla="*/ 71 w 169"/>
                <a:gd name="T15" fmla="*/ 55 h 122"/>
                <a:gd name="T16" fmla="*/ 67 w 169"/>
                <a:gd name="T17" fmla="*/ 53 h 122"/>
                <a:gd name="T18" fmla="*/ 61 w 169"/>
                <a:gd name="T19" fmla="*/ 51 h 122"/>
                <a:gd name="T20" fmla="*/ 54 w 169"/>
                <a:gd name="T21" fmla="*/ 49 h 122"/>
                <a:gd name="T22" fmla="*/ 47 w 169"/>
                <a:gd name="T23" fmla="*/ 49 h 122"/>
                <a:gd name="T24" fmla="*/ 41 w 169"/>
                <a:gd name="T25" fmla="*/ 49 h 122"/>
                <a:gd name="T26" fmla="*/ 41 w 169"/>
                <a:gd name="T27" fmla="*/ 49 h 122"/>
                <a:gd name="T28" fmla="*/ 34 w 169"/>
                <a:gd name="T29" fmla="*/ 48 h 122"/>
                <a:gd name="T30" fmla="*/ 27 w 169"/>
                <a:gd name="T31" fmla="*/ 43 h 122"/>
                <a:gd name="T32" fmla="*/ 20 w 169"/>
                <a:gd name="T33" fmla="*/ 36 h 122"/>
                <a:gd name="T34" fmla="*/ 15 w 169"/>
                <a:gd name="T35" fmla="*/ 29 h 122"/>
                <a:gd name="T36" fmla="*/ 9 w 169"/>
                <a:gd name="T37" fmla="*/ 21 h 122"/>
                <a:gd name="T38" fmla="*/ 4 w 169"/>
                <a:gd name="T39" fmla="*/ 14 h 122"/>
                <a:gd name="T40" fmla="*/ 1 w 169"/>
                <a:gd name="T41" fmla="*/ 10 h 122"/>
                <a:gd name="T42" fmla="*/ 0 w 169"/>
                <a:gd name="T43" fmla="*/ 7 h 122"/>
                <a:gd name="T44" fmla="*/ 25 w 169"/>
                <a:gd name="T45" fmla="*/ 0 h 122"/>
                <a:gd name="T46" fmla="*/ 70 w 169"/>
                <a:gd name="T47" fmla="*/ 26 h 122"/>
                <a:gd name="T48" fmla="*/ 70 w 169"/>
                <a:gd name="T49" fmla="*/ 26 h 122"/>
                <a:gd name="T50" fmla="*/ 71 w 169"/>
                <a:gd name="T51" fmla="*/ 26 h 122"/>
                <a:gd name="T52" fmla="*/ 76 w 169"/>
                <a:gd name="T53" fmla="*/ 26 h 122"/>
                <a:gd name="T54" fmla="*/ 82 w 169"/>
                <a:gd name="T55" fmla="*/ 25 h 122"/>
                <a:gd name="T56" fmla="*/ 88 w 169"/>
                <a:gd name="T57" fmla="*/ 26 h 122"/>
                <a:gd name="T58" fmla="*/ 95 w 169"/>
                <a:gd name="T59" fmla="*/ 26 h 122"/>
                <a:gd name="T60" fmla="*/ 102 w 169"/>
                <a:gd name="T61" fmla="*/ 28 h 122"/>
                <a:gd name="T62" fmla="*/ 106 w 169"/>
                <a:gd name="T63" fmla="*/ 32 h 122"/>
                <a:gd name="T64" fmla="*/ 108 w 169"/>
                <a:gd name="T65" fmla="*/ 36 h 122"/>
                <a:gd name="T66" fmla="*/ 108 w 169"/>
                <a:gd name="T67" fmla="*/ 36 h 122"/>
                <a:gd name="T68" fmla="*/ 113 w 169"/>
                <a:gd name="T69" fmla="*/ 43 h 122"/>
                <a:gd name="T70" fmla="*/ 120 w 169"/>
                <a:gd name="T71" fmla="*/ 47 h 122"/>
                <a:gd name="T72" fmla="*/ 128 w 169"/>
                <a:gd name="T73" fmla="*/ 50 h 122"/>
                <a:gd name="T74" fmla="*/ 137 w 169"/>
                <a:gd name="T75" fmla="*/ 58 h 122"/>
                <a:gd name="T76" fmla="*/ 137 w 169"/>
                <a:gd name="T77" fmla="*/ 58 h 122"/>
                <a:gd name="T78" fmla="*/ 142 w 169"/>
                <a:gd name="T79" fmla="*/ 64 h 122"/>
                <a:gd name="T80" fmla="*/ 147 w 169"/>
                <a:gd name="T81" fmla="*/ 70 h 122"/>
                <a:gd name="T82" fmla="*/ 153 w 169"/>
                <a:gd name="T83" fmla="*/ 75 h 122"/>
                <a:gd name="T84" fmla="*/ 157 w 169"/>
                <a:gd name="T85" fmla="*/ 78 h 122"/>
                <a:gd name="T86" fmla="*/ 162 w 169"/>
                <a:gd name="T87" fmla="*/ 80 h 122"/>
                <a:gd name="T88" fmla="*/ 165 w 169"/>
                <a:gd name="T89" fmla="*/ 79 h 122"/>
                <a:gd name="T90" fmla="*/ 168 w 169"/>
                <a:gd name="T91" fmla="*/ 76 h 122"/>
                <a:gd name="T92" fmla="*/ 169 w 169"/>
                <a:gd name="T93" fmla="*/ 68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69" h="122">
                  <a:moveTo>
                    <a:pt x="169" y="68"/>
                  </a:moveTo>
                  <a:lnTo>
                    <a:pt x="165" y="122"/>
                  </a:lnTo>
                  <a:lnTo>
                    <a:pt x="127" y="106"/>
                  </a:lnTo>
                  <a:lnTo>
                    <a:pt x="80" y="58"/>
                  </a:lnTo>
                  <a:lnTo>
                    <a:pt x="80" y="58"/>
                  </a:lnTo>
                  <a:lnTo>
                    <a:pt x="78" y="58"/>
                  </a:lnTo>
                  <a:lnTo>
                    <a:pt x="76" y="56"/>
                  </a:lnTo>
                  <a:lnTo>
                    <a:pt x="71" y="55"/>
                  </a:lnTo>
                  <a:lnTo>
                    <a:pt x="67" y="53"/>
                  </a:lnTo>
                  <a:lnTo>
                    <a:pt x="61" y="51"/>
                  </a:lnTo>
                  <a:lnTo>
                    <a:pt x="54" y="49"/>
                  </a:lnTo>
                  <a:lnTo>
                    <a:pt x="47" y="49"/>
                  </a:lnTo>
                  <a:lnTo>
                    <a:pt x="41" y="49"/>
                  </a:lnTo>
                  <a:lnTo>
                    <a:pt x="41" y="49"/>
                  </a:lnTo>
                  <a:lnTo>
                    <a:pt x="34" y="48"/>
                  </a:lnTo>
                  <a:lnTo>
                    <a:pt x="27" y="43"/>
                  </a:lnTo>
                  <a:lnTo>
                    <a:pt x="20" y="36"/>
                  </a:lnTo>
                  <a:lnTo>
                    <a:pt x="15" y="29"/>
                  </a:lnTo>
                  <a:lnTo>
                    <a:pt x="9" y="21"/>
                  </a:lnTo>
                  <a:lnTo>
                    <a:pt x="4" y="14"/>
                  </a:lnTo>
                  <a:lnTo>
                    <a:pt x="1" y="10"/>
                  </a:lnTo>
                  <a:lnTo>
                    <a:pt x="0" y="7"/>
                  </a:lnTo>
                  <a:lnTo>
                    <a:pt x="25" y="0"/>
                  </a:lnTo>
                  <a:lnTo>
                    <a:pt x="70" y="26"/>
                  </a:lnTo>
                  <a:lnTo>
                    <a:pt x="70" y="26"/>
                  </a:lnTo>
                  <a:lnTo>
                    <a:pt x="71" y="26"/>
                  </a:lnTo>
                  <a:lnTo>
                    <a:pt x="76" y="26"/>
                  </a:lnTo>
                  <a:lnTo>
                    <a:pt x="82" y="25"/>
                  </a:lnTo>
                  <a:lnTo>
                    <a:pt x="88" y="26"/>
                  </a:lnTo>
                  <a:lnTo>
                    <a:pt x="95" y="26"/>
                  </a:lnTo>
                  <a:lnTo>
                    <a:pt x="102" y="28"/>
                  </a:lnTo>
                  <a:lnTo>
                    <a:pt x="106" y="32"/>
                  </a:lnTo>
                  <a:lnTo>
                    <a:pt x="108" y="36"/>
                  </a:lnTo>
                  <a:lnTo>
                    <a:pt x="108" y="36"/>
                  </a:lnTo>
                  <a:lnTo>
                    <a:pt x="113" y="43"/>
                  </a:lnTo>
                  <a:lnTo>
                    <a:pt x="120" y="47"/>
                  </a:lnTo>
                  <a:lnTo>
                    <a:pt x="128" y="50"/>
                  </a:lnTo>
                  <a:lnTo>
                    <a:pt x="137" y="58"/>
                  </a:lnTo>
                  <a:lnTo>
                    <a:pt x="137" y="58"/>
                  </a:lnTo>
                  <a:lnTo>
                    <a:pt x="142" y="64"/>
                  </a:lnTo>
                  <a:lnTo>
                    <a:pt x="147" y="70"/>
                  </a:lnTo>
                  <a:lnTo>
                    <a:pt x="153" y="75"/>
                  </a:lnTo>
                  <a:lnTo>
                    <a:pt x="157" y="78"/>
                  </a:lnTo>
                  <a:lnTo>
                    <a:pt x="162" y="80"/>
                  </a:lnTo>
                  <a:lnTo>
                    <a:pt x="165" y="79"/>
                  </a:lnTo>
                  <a:lnTo>
                    <a:pt x="168" y="76"/>
                  </a:lnTo>
                  <a:lnTo>
                    <a:pt x="169" y="68"/>
                  </a:lnTo>
                </a:path>
              </a:pathLst>
            </a:custGeom>
            <a:solidFill>
              <a:srgbClr val="FF66CC"/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00" name="Freeform 927"/>
            <p:cNvSpPr>
              <a:spLocks/>
            </p:cNvSpPr>
            <p:nvPr/>
          </p:nvSpPr>
          <p:spPr bwMode="auto">
            <a:xfrm>
              <a:off x="8735002" y="3361046"/>
              <a:ext cx="28280" cy="33700"/>
            </a:xfrm>
            <a:custGeom>
              <a:avLst/>
              <a:gdLst>
                <a:gd name="T0" fmla="*/ 66 w 80"/>
                <a:gd name="T1" fmla="*/ 48 h 102"/>
                <a:gd name="T2" fmla="*/ 79 w 80"/>
                <a:gd name="T3" fmla="*/ 32 h 102"/>
                <a:gd name="T4" fmla="*/ 79 w 80"/>
                <a:gd name="T5" fmla="*/ 30 h 102"/>
                <a:gd name="T6" fmla="*/ 80 w 80"/>
                <a:gd name="T7" fmla="*/ 28 h 102"/>
                <a:gd name="T8" fmla="*/ 80 w 80"/>
                <a:gd name="T9" fmla="*/ 24 h 102"/>
                <a:gd name="T10" fmla="*/ 79 w 80"/>
                <a:gd name="T11" fmla="*/ 19 h 102"/>
                <a:gd name="T12" fmla="*/ 77 w 80"/>
                <a:gd name="T13" fmla="*/ 14 h 102"/>
                <a:gd name="T14" fmla="*/ 72 w 80"/>
                <a:gd name="T15" fmla="*/ 10 h 102"/>
                <a:gd name="T16" fmla="*/ 65 w 80"/>
                <a:gd name="T17" fmla="*/ 6 h 102"/>
                <a:gd name="T18" fmla="*/ 54 w 80"/>
                <a:gd name="T19" fmla="*/ 3 h 102"/>
                <a:gd name="T20" fmla="*/ 41 w 80"/>
                <a:gd name="T21" fmla="*/ 0 h 102"/>
                <a:gd name="T22" fmla="*/ 28 w 80"/>
                <a:gd name="T23" fmla="*/ 0 h 102"/>
                <a:gd name="T24" fmla="*/ 17 w 80"/>
                <a:gd name="T25" fmla="*/ 0 h 102"/>
                <a:gd name="T26" fmla="*/ 8 w 80"/>
                <a:gd name="T27" fmla="*/ 2 h 102"/>
                <a:gd name="T28" fmla="*/ 3 w 80"/>
                <a:gd name="T29" fmla="*/ 5 h 102"/>
                <a:gd name="T30" fmla="*/ 0 w 80"/>
                <a:gd name="T31" fmla="*/ 10 h 102"/>
                <a:gd name="T32" fmla="*/ 3 w 80"/>
                <a:gd name="T33" fmla="*/ 17 h 102"/>
                <a:gd name="T34" fmla="*/ 10 w 80"/>
                <a:gd name="T35" fmla="*/ 26 h 102"/>
                <a:gd name="T36" fmla="*/ 19 w 80"/>
                <a:gd name="T37" fmla="*/ 37 h 102"/>
                <a:gd name="T38" fmla="*/ 28 w 80"/>
                <a:gd name="T39" fmla="*/ 49 h 102"/>
                <a:gd name="T40" fmla="*/ 35 w 80"/>
                <a:gd name="T41" fmla="*/ 61 h 102"/>
                <a:gd name="T42" fmla="*/ 42 w 80"/>
                <a:gd name="T43" fmla="*/ 72 h 102"/>
                <a:gd name="T44" fmla="*/ 48 w 80"/>
                <a:gd name="T45" fmla="*/ 83 h 102"/>
                <a:gd name="T46" fmla="*/ 54 w 80"/>
                <a:gd name="T47" fmla="*/ 92 h 102"/>
                <a:gd name="T48" fmla="*/ 58 w 80"/>
                <a:gd name="T49" fmla="*/ 99 h 102"/>
                <a:gd name="T50" fmla="*/ 63 w 80"/>
                <a:gd name="T51" fmla="*/ 102 h 102"/>
                <a:gd name="T52" fmla="*/ 68 w 80"/>
                <a:gd name="T53" fmla="*/ 102 h 102"/>
                <a:gd name="T54" fmla="*/ 70 w 80"/>
                <a:gd name="T55" fmla="*/ 99 h 102"/>
                <a:gd name="T56" fmla="*/ 72 w 80"/>
                <a:gd name="T57" fmla="*/ 93 h 102"/>
                <a:gd name="T58" fmla="*/ 75 w 80"/>
                <a:gd name="T59" fmla="*/ 86 h 102"/>
                <a:gd name="T60" fmla="*/ 75 w 80"/>
                <a:gd name="T61" fmla="*/ 79 h 102"/>
                <a:gd name="T62" fmla="*/ 76 w 80"/>
                <a:gd name="T63" fmla="*/ 73 h 102"/>
                <a:gd name="T64" fmla="*/ 76 w 80"/>
                <a:gd name="T65" fmla="*/ 69 h 102"/>
                <a:gd name="T66" fmla="*/ 76 w 80"/>
                <a:gd name="T67" fmla="*/ 66 h 102"/>
                <a:gd name="T68" fmla="*/ 66 w 80"/>
                <a:gd name="T69" fmla="*/ 48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80" h="102">
                  <a:moveTo>
                    <a:pt x="66" y="48"/>
                  </a:moveTo>
                  <a:lnTo>
                    <a:pt x="79" y="32"/>
                  </a:lnTo>
                  <a:lnTo>
                    <a:pt x="79" y="30"/>
                  </a:lnTo>
                  <a:lnTo>
                    <a:pt x="80" y="28"/>
                  </a:lnTo>
                  <a:lnTo>
                    <a:pt x="80" y="24"/>
                  </a:lnTo>
                  <a:lnTo>
                    <a:pt x="79" y="19"/>
                  </a:lnTo>
                  <a:lnTo>
                    <a:pt x="77" y="14"/>
                  </a:lnTo>
                  <a:lnTo>
                    <a:pt x="72" y="10"/>
                  </a:lnTo>
                  <a:lnTo>
                    <a:pt x="65" y="6"/>
                  </a:lnTo>
                  <a:lnTo>
                    <a:pt x="54" y="3"/>
                  </a:lnTo>
                  <a:lnTo>
                    <a:pt x="41" y="0"/>
                  </a:lnTo>
                  <a:lnTo>
                    <a:pt x="28" y="0"/>
                  </a:lnTo>
                  <a:lnTo>
                    <a:pt x="17" y="0"/>
                  </a:lnTo>
                  <a:lnTo>
                    <a:pt x="8" y="2"/>
                  </a:lnTo>
                  <a:lnTo>
                    <a:pt x="3" y="5"/>
                  </a:lnTo>
                  <a:lnTo>
                    <a:pt x="0" y="10"/>
                  </a:lnTo>
                  <a:lnTo>
                    <a:pt x="3" y="17"/>
                  </a:lnTo>
                  <a:lnTo>
                    <a:pt x="10" y="26"/>
                  </a:lnTo>
                  <a:lnTo>
                    <a:pt x="19" y="37"/>
                  </a:lnTo>
                  <a:lnTo>
                    <a:pt x="28" y="49"/>
                  </a:lnTo>
                  <a:lnTo>
                    <a:pt x="35" y="61"/>
                  </a:lnTo>
                  <a:lnTo>
                    <a:pt x="42" y="72"/>
                  </a:lnTo>
                  <a:lnTo>
                    <a:pt x="48" y="83"/>
                  </a:lnTo>
                  <a:lnTo>
                    <a:pt x="54" y="92"/>
                  </a:lnTo>
                  <a:lnTo>
                    <a:pt x="58" y="99"/>
                  </a:lnTo>
                  <a:lnTo>
                    <a:pt x="63" y="102"/>
                  </a:lnTo>
                  <a:lnTo>
                    <a:pt x="68" y="102"/>
                  </a:lnTo>
                  <a:lnTo>
                    <a:pt x="70" y="99"/>
                  </a:lnTo>
                  <a:lnTo>
                    <a:pt x="72" y="93"/>
                  </a:lnTo>
                  <a:lnTo>
                    <a:pt x="75" y="86"/>
                  </a:lnTo>
                  <a:lnTo>
                    <a:pt x="75" y="79"/>
                  </a:lnTo>
                  <a:lnTo>
                    <a:pt x="76" y="73"/>
                  </a:lnTo>
                  <a:lnTo>
                    <a:pt x="76" y="69"/>
                  </a:lnTo>
                  <a:lnTo>
                    <a:pt x="76" y="66"/>
                  </a:lnTo>
                  <a:lnTo>
                    <a:pt x="66" y="48"/>
                  </a:lnTo>
                  <a:close/>
                </a:path>
              </a:pathLst>
            </a:custGeom>
            <a:solidFill>
              <a:srgbClr val="FF66CC"/>
            </a:soli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01" name="Freeform 928"/>
            <p:cNvSpPr>
              <a:spLocks/>
            </p:cNvSpPr>
            <p:nvPr/>
          </p:nvSpPr>
          <p:spPr bwMode="auto">
            <a:xfrm>
              <a:off x="8735002" y="3361046"/>
              <a:ext cx="28280" cy="33700"/>
            </a:xfrm>
            <a:custGeom>
              <a:avLst/>
              <a:gdLst>
                <a:gd name="T0" fmla="*/ 66 w 80"/>
                <a:gd name="T1" fmla="*/ 48 h 102"/>
                <a:gd name="T2" fmla="*/ 79 w 80"/>
                <a:gd name="T3" fmla="*/ 32 h 102"/>
                <a:gd name="T4" fmla="*/ 79 w 80"/>
                <a:gd name="T5" fmla="*/ 32 h 102"/>
                <a:gd name="T6" fmla="*/ 79 w 80"/>
                <a:gd name="T7" fmla="*/ 30 h 102"/>
                <a:gd name="T8" fmla="*/ 80 w 80"/>
                <a:gd name="T9" fmla="*/ 28 h 102"/>
                <a:gd name="T10" fmla="*/ 80 w 80"/>
                <a:gd name="T11" fmla="*/ 24 h 102"/>
                <a:gd name="T12" fmla="*/ 79 w 80"/>
                <a:gd name="T13" fmla="*/ 19 h 102"/>
                <a:gd name="T14" fmla="*/ 77 w 80"/>
                <a:gd name="T15" fmla="*/ 14 h 102"/>
                <a:gd name="T16" fmla="*/ 72 w 80"/>
                <a:gd name="T17" fmla="*/ 10 h 102"/>
                <a:gd name="T18" fmla="*/ 65 w 80"/>
                <a:gd name="T19" fmla="*/ 6 h 102"/>
                <a:gd name="T20" fmla="*/ 54 w 80"/>
                <a:gd name="T21" fmla="*/ 3 h 102"/>
                <a:gd name="T22" fmla="*/ 54 w 80"/>
                <a:gd name="T23" fmla="*/ 3 h 102"/>
                <a:gd name="T24" fmla="*/ 41 w 80"/>
                <a:gd name="T25" fmla="*/ 0 h 102"/>
                <a:gd name="T26" fmla="*/ 28 w 80"/>
                <a:gd name="T27" fmla="*/ 0 h 102"/>
                <a:gd name="T28" fmla="*/ 17 w 80"/>
                <a:gd name="T29" fmla="*/ 0 h 102"/>
                <a:gd name="T30" fmla="*/ 8 w 80"/>
                <a:gd name="T31" fmla="*/ 2 h 102"/>
                <a:gd name="T32" fmla="*/ 3 w 80"/>
                <a:gd name="T33" fmla="*/ 5 h 102"/>
                <a:gd name="T34" fmla="*/ 0 w 80"/>
                <a:gd name="T35" fmla="*/ 10 h 102"/>
                <a:gd name="T36" fmla="*/ 3 w 80"/>
                <a:gd name="T37" fmla="*/ 17 h 102"/>
                <a:gd name="T38" fmla="*/ 10 w 80"/>
                <a:gd name="T39" fmla="*/ 26 h 102"/>
                <a:gd name="T40" fmla="*/ 10 w 80"/>
                <a:gd name="T41" fmla="*/ 26 h 102"/>
                <a:gd name="T42" fmla="*/ 19 w 80"/>
                <a:gd name="T43" fmla="*/ 37 h 102"/>
                <a:gd name="T44" fmla="*/ 28 w 80"/>
                <a:gd name="T45" fmla="*/ 49 h 102"/>
                <a:gd name="T46" fmla="*/ 35 w 80"/>
                <a:gd name="T47" fmla="*/ 61 h 102"/>
                <a:gd name="T48" fmla="*/ 42 w 80"/>
                <a:gd name="T49" fmla="*/ 72 h 102"/>
                <a:gd name="T50" fmla="*/ 48 w 80"/>
                <a:gd name="T51" fmla="*/ 83 h 102"/>
                <a:gd name="T52" fmla="*/ 54 w 80"/>
                <a:gd name="T53" fmla="*/ 92 h 102"/>
                <a:gd name="T54" fmla="*/ 58 w 80"/>
                <a:gd name="T55" fmla="*/ 99 h 102"/>
                <a:gd name="T56" fmla="*/ 63 w 80"/>
                <a:gd name="T57" fmla="*/ 102 h 102"/>
                <a:gd name="T58" fmla="*/ 63 w 80"/>
                <a:gd name="T59" fmla="*/ 102 h 102"/>
                <a:gd name="T60" fmla="*/ 68 w 80"/>
                <a:gd name="T61" fmla="*/ 102 h 102"/>
                <a:gd name="T62" fmla="*/ 70 w 80"/>
                <a:gd name="T63" fmla="*/ 99 h 102"/>
                <a:gd name="T64" fmla="*/ 72 w 80"/>
                <a:gd name="T65" fmla="*/ 93 h 102"/>
                <a:gd name="T66" fmla="*/ 75 w 80"/>
                <a:gd name="T67" fmla="*/ 86 h 102"/>
                <a:gd name="T68" fmla="*/ 75 w 80"/>
                <a:gd name="T69" fmla="*/ 79 h 102"/>
                <a:gd name="T70" fmla="*/ 76 w 80"/>
                <a:gd name="T71" fmla="*/ 73 h 102"/>
                <a:gd name="T72" fmla="*/ 76 w 80"/>
                <a:gd name="T73" fmla="*/ 69 h 102"/>
                <a:gd name="T74" fmla="*/ 76 w 80"/>
                <a:gd name="T75" fmla="*/ 66 h 102"/>
                <a:gd name="T76" fmla="*/ 66 w 80"/>
                <a:gd name="T77" fmla="*/ 48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80" h="102">
                  <a:moveTo>
                    <a:pt x="66" y="48"/>
                  </a:moveTo>
                  <a:lnTo>
                    <a:pt x="79" y="32"/>
                  </a:lnTo>
                  <a:lnTo>
                    <a:pt x="79" y="32"/>
                  </a:lnTo>
                  <a:lnTo>
                    <a:pt x="79" y="30"/>
                  </a:lnTo>
                  <a:lnTo>
                    <a:pt x="80" y="28"/>
                  </a:lnTo>
                  <a:lnTo>
                    <a:pt x="80" y="24"/>
                  </a:lnTo>
                  <a:lnTo>
                    <a:pt x="79" y="19"/>
                  </a:lnTo>
                  <a:lnTo>
                    <a:pt x="77" y="14"/>
                  </a:lnTo>
                  <a:lnTo>
                    <a:pt x="72" y="10"/>
                  </a:lnTo>
                  <a:lnTo>
                    <a:pt x="65" y="6"/>
                  </a:lnTo>
                  <a:lnTo>
                    <a:pt x="54" y="3"/>
                  </a:lnTo>
                  <a:lnTo>
                    <a:pt x="54" y="3"/>
                  </a:lnTo>
                  <a:lnTo>
                    <a:pt x="41" y="0"/>
                  </a:lnTo>
                  <a:lnTo>
                    <a:pt x="28" y="0"/>
                  </a:lnTo>
                  <a:lnTo>
                    <a:pt x="17" y="0"/>
                  </a:lnTo>
                  <a:lnTo>
                    <a:pt x="8" y="2"/>
                  </a:lnTo>
                  <a:lnTo>
                    <a:pt x="3" y="5"/>
                  </a:lnTo>
                  <a:lnTo>
                    <a:pt x="0" y="10"/>
                  </a:lnTo>
                  <a:lnTo>
                    <a:pt x="3" y="17"/>
                  </a:lnTo>
                  <a:lnTo>
                    <a:pt x="10" y="26"/>
                  </a:lnTo>
                  <a:lnTo>
                    <a:pt x="10" y="26"/>
                  </a:lnTo>
                  <a:lnTo>
                    <a:pt x="19" y="37"/>
                  </a:lnTo>
                  <a:lnTo>
                    <a:pt x="28" y="49"/>
                  </a:lnTo>
                  <a:lnTo>
                    <a:pt x="35" y="61"/>
                  </a:lnTo>
                  <a:lnTo>
                    <a:pt x="42" y="72"/>
                  </a:lnTo>
                  <a:lnTo>
                    <a:pt x="48" y="83"/>
                  </a:lnTo>
                  <a:lnTo>
                    <a:pt x="54" y="92"/>
                  </a:lnTo>
                  <a:lnTo>
                    <a:pt x="58" y="99"/>
                  </a:lnTo>
                  <a:lnTo>
                    <a:pt x="63" y="102"/>
                  </a:lnTo>
                  <a:lnTo>
                    <a:pt x="63" y="102"/>
                  </a:lnTo>
                  <a:lnTo>
                    <a:pt x="68" y="102"/>
                  </a:lnTo>
                  <a:lnTo>
                    <a:pt x="70" y="99"/>
                  </a:lnTo>
                  <a:lnTo>
                    <a:pt x="72" y="93"/>
                  </a:lnTo>
                  <a:lnTo>
                    <a:pt x="75" y="86"/>
                  </a:lnTo>
                  <a:lnTo>
                    <a:pt x="75" y="79"/>
                  </a:lnTo>
                  <a:lnTo>
                    <a:pt x="76" y="73"/>
                  </a:lnTo>
                  <a:lnTo>
                    <a:pt x="76" y="69"/>
                  </a:lnTo>
                  <a:lnTo>
                    <a:pt x="76" y="66"/>
                  </a:lnTo>
                  <a:lnTo>
                    <a:pt x="66" y="48"/>
                  </a:lnTo>
                </a:path>
              </a:pathLst>
            </a:custGeom>
            <a:solidFill>
              <a:srgbClr val="FF66CC"/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02" name="Freeform 929"/>
            <p:cNvSpPr>
              <a:spLocks/>
            </p:cNvSpPr>
            <p:nvPr/>
          </p:nvSpPr>
          <p:spPr bwMode="auto">
            <a:xfrm>
              <a:off x="8718842" y="3402236"/>
              <a:ext cx="20200" cy="14978"/>
            </a:xfrm>
            <a:custGeom>
              <a:avLst/>
              <a:gdLst>
                <a:gd name="T0" fmla="*/ 38 w 55"/>
                <a:gd name="T1" fmla="*/ 0 h 43"/>
                <a:gd name="T2" fmla="*/ 55 w 55"/>
                <a:gd name="T3" fmla="*/ 38 h 43"/>
                <a:gd name="T4" fmla="*/ 52 w 55"/>
                <a:gd name="T5" fmla="*/ 40 h 43"/>
                <a:gd name="T6" fmla="*/ 45 w 55"/>
                <a:gd name="T7" fmla="*/ 43 h 43"/>
                <a:gd name="T8" fmla="*/ 35 w 55"/>
                <a:gd name="T9" fmla="*/ 42 h 43"/>
                <a:gd name="T10" fmla="*/ 22 w 55"/>
                <a:gd name="T11" fmla="*/ 31 h 43"/>
                <a:gd name="T12" fmla="*/ 11 w 55"/>
                <a:gd name="T13" fmla="*/ 17 h 43"/>
                <a:gd name="T14" fmla="*/ 5 w 55"/>
                <a:gd name="T15" fmla="*/ 9 h 43"/>
                <a:gd name="T16" fmla="*/ 1 w 55"/>
                <a:gd name="T17" fmla="*/ 5 h 43"/>
                <a:gd name="T18" fmla="*/ 0 w 55"/>
                <a:gd name="T19" fmla="*/ 3 h 43"/>
                <a:gd name="T20" fmla="*/ 1 w 55"/>
                <a:gd name="T21" fmla="*/ 3 h 43"/>
                <a:gd name="T22" fmla="*/ 6 w 55"/>
                <a:gd name="T23" fmla="*/ 3 h 43"/>
                <a:gd name="T24" fmla="*/ 12 w 55"/>
                <a:gd name="T25" fmla="*/ 3 h 43"/>
                <a:gd name="T26" fmla="*/ 18 w 55"/>
                <a:gd name="T27" fmla="*/ 3 h 43"/>
                <a:gd name="T28" fmla="*/ 25 w 55"/>
                <a:gd name="T29" fmla="*/ 2 h 43"/>
                <a:gd name="T30" fmla="*/ 31 w 55"/>
                <a:gd name="T31" fmla="*/ 2 h 43"/>
                <a:gd name="T32" fmla="*/ 36 w 55"/>
                <a:gd name="T33" fmla="*/ 1 h 43"/>
                <a:gd name="T34" fmla="*/ 38 w 55"/>
                <a:gd name="T35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5" h="43">
                  <a:moveTo>
                    <a:pt x="38" y="0"/>
                  </a:moveTo>
                  <a:lnTo>
                    <a:pt x="55" y="38"/>
                  </a:lnTo>
                  <a:lnTo>
                    <a:pt x="52" y="40"/>
                  </a:lnTo>
                  <a:lnTo>
                    <a:pt x="45" y="43"/>
                  </a:lnTo>
                  <a:lnTo>
                    <a:pt x="35" y="42"/>
                  </a:lnTo>
                  <a:lnTo>
                    <a:pt x="22" y="31"/>
                  </a:lnTo>
                  <a:lnTo>
                    <a:pt x="11" y="17"/>
                  </a:lnTo>
                  <a:lnTo>
                    <a:pt x="5" y="9"/>
                  </a:lnTo>
                  <a:lnTo>
                    <a:pt x="1" y="5"/>
                  </a:lnTo>
                  <a:lnTo>
                    <a:pt x="0" y="3"/>
                  </a:lnTo>
                  <a:lnTo>
                    <a:pt x="1" y="3"/>
                  </a:lnTo>
                  <a:lnTo>
                    <a:pt x="6" y="3"/>
                  </a:lnTo>
                  <a:lnTo>
                    <a:pt x="12" y="3"/>
                  </a:lnTo>
                  <a:lnTo>
                    <a:pt x="18" y="3"/>
                  </a:lnTo>
                  <a:lnTo>
                    <a:pt x="25" y="2"/>
                  </a:lnTo>
                  <a:lnTo>
                    <a:pt x="31" y="2"/>
                  </a:lnTo>
                  <a:lnTo>
                    <a:pt x="36" y="1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rgbClr val="FF66CC"/>
            </a:soli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03" name="Freeform 930"/>
            <p:cNvSpPr>
              <a:spLocks/>
            </p:cNvSpPr>
            <p:nvPr/>
          </p:nvSpPr>
          <p:spPr bwMode="auto">
            <a:xfrm>
              <a:off x="8718842" y="3402236"/>
              <a:ext cx="20200" cy="14978"/>
            </a:xfrm>
            <a:custGeom>
              <a:avLst/>
              <a:gdLst>
                <a:gd name="T0" fmla="*/ 38 w 55"/>
                <a:gd name="T1" fmla="*/ 0 h 43"/>
                <a:gd name="T2" fmla="*/ 55 w 55"/>
                <a:gd name="T3" fmla="*/ 38 h 43"/>
                <a:gd name="T4" fmla="*/ 55 w 55"/>
                <a:gd name="T5" fmla="*/ 38 h 43"/>
                <a:gd name="T6" fmla="*/ 52 w 55"/>
                <a:gd name="T7" fmla="*/ 40 h 43"/>
                <a:gd name="T8" fmla="*/ 45 w 55"/>
                <a:gd name="T9" fmla="*/ 43 h 43"/>
                <a:gd name="T10" fmla="*/ 35 w 55"/>
                <a:gd name="T11" fmla="*/ 42 h 43"/>
                <a:gd name="T12" fmla="*/ 22 w 55"/>
                <a:gd name="T13" fmla="*/ 31 h 43"/>
                <a:gd name="T14" fmla="*/ 22 w 55"/>
                <a:gd name="T15" fmla="*/ 31 h 43"/>
                <a:gd name="T16" fmla="*/ 11 w 55"/>
                <a:gd name="T17" fmla="*/ 17 h 43"/>
                <a:gd name="T18" fmla="*/ 5 w 55"/>
                <a:gd name="T19" fmla="*/ 9 h 43"/>
                <a:gd name="T20" fmla="*/ 1 w 55"/>
                <a:gd name="T21" fmla="*/ 5 h 43"/>
                <a:gd name="T22" fmla="*/ 0 w 55"/>
                <a:gd name="T23" fmla="*/ 3 h 43"/>
                <a:gd name="T24" fmla="*/ 0 w 55"/>
                <a:gd name="T25" fmla="*/ 3 h 43"/>
                <a:gd name="T26" fmla="*/ 1 w 55"/>
                <a:gd name="T27" fmla="*/ 3 h 43"/>
                <a:gd name="T28" fmla="*/ 6 w 55"/>
                <a:gd name="T29" fmla="*/ 3 h 43"/>
                <a:gd name="T30" fmla="*/ 12 w 55"/>
                <a:gd name="T31" fmla="*/ 3 h 43"/>
                <a:gd name="T32" fmla="*/ 18 w 55"/>
                <a:gd name="T33" fmla="*/ 3 h 43"/>
                <a:gd name="T34" fmla="*/ 25 w 55"/>
                <a:gd name="T35" fmla="*/ 2 h 43"/>
                <a:gd name="T36" fmla="*/ 31 w 55"/>
                <a:gd name="T37" fmla="*/ 2 h 43"/>
                <a:gd name="T38" fmla="*/ 36 w 55"/>
                <a:gd name="T39" fmla="*/ 1 h 43"/>
                <a:gd name="T40" fmla="*/ 38 w 55"/>
                <a:gd name="T41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5" h="43">
                  <a:moveTo>
                    <a:pt x="38" y="0"/>
                  </a:moveTo>
                  <a:lnTo>
                    <a:pt x="55" y="38"/>
                  </a:lnTo>
                  <a:lnTo>
                    <a:pt x="55" y="38"/>
                  </a:lnTo>
                  <a:lnTo>
                    <a:pt x="52" y="40"/>
                  </a:lnTo>
                  <a:lnTo>
                    <a:pt x="45" y="43"/>
                  </a:lnTo>
                  <a:lnTo>
                    <a:pt x="35" y="42"/>
                  </a:lnTo>
                  <a:lnTo>
                    <a:pt x="22" y="31"/>
                  </a:lnTo>
                  <a:lnTo>
                    <a:pt x="22" y="31"/>
                  </a:lnTo>
                  <a:lnTo>
                    <a:pt x="11" y="17"/>
                  </a:lnTo>
                  <a:lnTo>
                    <a:pt x="5" y="9"/>
                  </a:lnTo>
                  <a:lnTo>
                    <a:pt x="1" y="5"/>
                  </a:lnTo>
                  <a:lnTo>
                    <a:pt x="0" y="3"/>
                  </a:lnTo>
                  <a:lnTo>
                    <a:pt x="0" y="3"/>
                  </a:lnTo>
                  <a:lnTo>
                    <a:pt x="1" y="3"/>
                  </a:lnTo>
                  <a:lnTo>
                    <a:pt x="6" y="3"/>
                  </a:lnTo>
                  <a:lnTo>
                    <a:pt x="12" y="3"/>
                  </a:lnTo>
                  <a:lnTo>
                    <a:pt x="18" y="3"/>
                  </a:lnTo>
                  <a:lnTo>
                    <a:pt x="25" y="2"/>
                  </a:lnTo>
                  <a:lnTo>
                    <a:pt x="31" y="2"/>
                  </a:lnTo>
                  <a:lnTo>
                    <a:pt x="36" y="1"/>
                  </a:lnTo>
                  <a:lnTo>
                    <a:pt x="38" y="0"/>
                  </a:lnTo>
                </a:path>
              </a:pathLst>
            </a:custGeom>
            <a:solidFill>
              <a:srgbClr val="FF66CC"/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04" name="Freeform 931"/>
            <p:cNvSpPr>
              <a:spLocks/>
            </p:cNvSpPr>
            <p:nvPr/>
          </p:nvSpPr>
          <p:spPr bwMode="auto">
            <a:xfrm>
              <a:off x="8678443" y="3439680"/>
              <a:ext cx="28280" cy="33700"/>
            </a:xfrm>
            <a:custGeom>
              <a:avLst/>
              <a:gdLst>
                <a:gd name="T0" fmla="*/ 66 w 72"/>
                <a:gd name="T1" fmla="*/ 19 h 94"/>
                <a:gd name="T2" fmla="*/ 66 w 72"/>
                <a:gd name="T3" fmla="*/ 22 h 94"/>
                <a:gd name="T4" fmla="*/ 69 w 72"/>
                <a:gd name="T5" fmla="*/ 26 h 94"/>
                <a:gd name="T6" fmla="*/ 70 w 72"/>
                <a:gd name="T7" fmla="*/ 33 h 94"/>
                <a:gd name="T8" fmla="*/ 71 w 72"/>
                <a:gd name="T9" fmla="*/ 41 h 94"/>
                <a:gd name="T10" fmla="*/ 72 w 72"/>
                <a:gd name="T11" fmla="*/ 51 h 94"/>
                <a:gd name="T12" fmla="*/ 71 w 72"/>
                <a:gd name="T13" fmla="*/ 58 h 94"/>
                <a:gd name="T14" fmla="*/ 69 w 72"/>
                <a:gd name="T15" fmla="*/ 63 h 94"/>
                <a:gd name="T16" fmla="*/ 64 w 72"/>
                <a:gd name="T17" fmla="*/ 67 h 94"/>
                <a:gd name="T18" fmla="*/ 52 w 72"/>
                <a:gd name="T19" fmla="*/ 68 h 94"/>
                <a:gd name="T20" fmla="*/ 44 w 72"/>
                <a:gd name="T21" fmla="*/ 70 h 94"/>
                <a:gd name="T22" fmla="*/ 37 w 72"/>
                <a:gd name="T23" fmla="*/ 75 h 94"/>
                <a:gd name="T24" fmla="*/ 32 w 72"/>
                <a:gd name="T25" fmla="*/ 85 h 94"/>
                <a:gd name="T26" fmla="*/ 25 w 72"/>
                <a:gd name="T27" fmla="*/ 94 h 94"/>
                <a:gd name="T28" fmla="*/ 14 w 72"/>
                <a:gd name="T29" fmla="*/ 91 h 94"/>
                <a:gd name="T30" fmla="*/ 5 w 72"/>
                <a:gd name="T31" fmla="*/ 87 h 94"/>
                <a:gd name="T32" fmla="*/ 0 w 72"/>
                <a:gd name="T33" fmla="*/ 83 h 94"/>
                <a:gd name="T34" fmla="*/ 0 w 72"/>
                <a:gd name="T35" fmla="*/ 82 h 94"/>
                <a:gd name="T36" fmla="*/ 0 w 72"/>
                <a:gd name="T37" fmla="*/ 77 h 94"/>
                <a:gd name="T38" fmla="*/ 0 w 72"/>
                <a:gd name="T39" fmla="*/ 70 h 94"/>
                <a:gd name="T40" fmla="*/ 0 w 72"/>
                <a:gd name="T41" fmla="*/ 60 h 94"/>
                <a:gd name="T42" fmla="*/ 0 w 72"/>
                <a:gd name="T43" fmla="*/ 54 h 94"/>
                <a:gd name="T44" fmla="*/ 1 w 72"/>
                <a:gd name="T45" fmla="*/ 50 h 94"/>
                <a:gd name="T46" fmla="*/ 3 w 72"/>
                <a:gd name="T47" fmla="*/ 45 h 94"/>
                <a:gd name="T48" fmla="*/ 5 w 72"/>
                <a:gd name="T49" fmla="*/ 40 h 94"/>
                <a:gd name="T50" fmla="*/ 8 w 72"/>
                <a:gd name="T51" fmla="*/ 37 h 94"/>
                <a:gd name="T52" fmla="*/ 13 w 72"/>
                <a:gd name="T53" fmla="*/ 32 h 94"/>
                <a:gd name="T54" fmla="*/ 19 w 72"/>
                <a:gd name="T55" fmla="*/ 29 h 94"/>
                <a:gd name="T56" fmla="*/ 26 w 72"/>
                <a:gd name="T57" fmla="*/ 25 h 94"/>
                <a:gd name="T58" fmla="*/ 34 w 72"/>
                <a:gd name="T59" fmla="*/ 21 h 94"/>
                <a:gd name="T60" fmla="*/ 42 w 72"/>
                <a:gd name="T61" fmla="*/ 14 h 94"/>
                <a:gd name="T62" fmla="*/ 50 w 72"/>
                <a:gd name="T63" fmla="*/ 8 h 94"/>
                <a:gd name="T64" fmla="*/ 57 w 72"/>
                <a:gd name="T65" fmla="*/ 2 h 94"/>
                <a:gd name="T66" fmla="*/ 62 w 72"/>
                <a:gd name="T67" fmla="*/ 0 h 94"/>
                <a:gd name="T68" fmla="*/ 65 w 72"/>
                <a:gd name="T69" fmla="*/ 1 h 94"/>
                <a:gd name="T70" fmla="*/ 68 w 72"/>
                <a:gd name="T71" fmla="*/ 7 h 94"/>
                <a:gd name="T72" fmla="*/ 66 w 72"/>
                <a:gd name="T73" fmla="*/ 19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72" h="94">
                  <a:moveTo>
                    <a:pt x="66" y="19"/>
                  </a:moveTo>
                  <a:lnTo>
                    <a:pt x="66" y="22"/>
                  </a:lnTo>
                  <a:lnTo>
                    <a:pt x="69" y="26"/>
                  </a:lnTo>
                  <a:lnTo>
                    <a:pt x="70" y="33"/>
                  </a:lnTo>
                  <a:lnTo>
                    <a:pt x="71" y="41"/>
                  </a:lnTo>
                  <a:lnTo>
                    <a:pt x="72" y="51"/>
                  </a:lnTo>
                  <a:lnTo>
                    <a:pt x="71" y="58"/>
                  </a:lnTo>
                  <a:lnTo>
                    <a:pt x="69" y="63"/>
                  </a:lnTo>
                  <a:lnTo>
                    <a:pt x="64" y="67"/>
                  </a:lnTo>
                  <a:lnTo>
                    <a:pt x="52" y="68"/>
                  </a:lnTo>
                  <a:lnTo>
                    <a:pt x="44" y="70"/>
                  </a:lnTo>
                  <a:lnTo>
                    <a:pt x="37" y="75"/>
                  </a:lnTo>
                  <a:lnTo>
                    <a:pt x="32" y="85"/>
                  </a:lnTo>
                  <a:lnTo>
                    <a:pt x="25" y="94"/>
                  </a:lnTo>
                  <a:lnTo>
                    <a:pt x="14" y="91"/>
                  </a:lnTo>
                  <a:lnTo>
                    <a:pt x="5" y="87"/>
                  </a:lnTo>
                  <a:lnTo>
                    <a:pt x="0" y="83"/>
                  </a:lnTo>
                  <a:lnTo>
                    <a:pt x="0" y="82"/>
                  </a:lnTo>
                  <a:lnTo>
                    <a:pt x="0" y="77"/>
                  </a:lnTo>
                  <a:lnTo>
                    <a:pt x="0" y="70"/>
                  </a:lnTo>
                  <a:lnTo>
                    <a:pt x="0" y="60"/>
                  </a:lnTo>
                  <a:lnTo>
                    <a:pt x="0" y="54"/>
                  </a:lnTo>
                  <a:lnTo>
                    <a:pt x="1" y="50"/>
                  </a:lnTo>
                  <a:lnTo>
                    <a:pt x="3" y="45"/>
                  </a:lnTo>
                  <a:lnTo>
                    <a:pt x="5" y="40"/>
                  </a:lnTo>
                  <a:lnTo>
                    <a:pt x="8" y="37"/>
                  </a:lnTo>
                  <a:lnTo>
                    <a:pt x="13" y="32"/>
                  </a:lnTo>
                  <a:lnTo>
                    <a:pt x="19" y="29"/>
                  </a:lnTo>
                  <a:lnTo>
                    <a:pt x="26" y="25"/>
                  </a:lnTo>
                  <a:lnTo>
                    <a:pt x="34" y="21"/>
                  </a:lnTo>
                  <a:lnTo>
                    <a:pt x="42" y="14"/>
                  </a:lnTo>
                  <a:lnTo>
                    <a:pt x="50" y="8"/>
                  </a:lnTo>
                  <a:lnTo>
                    <a:pt x="57" y="2"/>
                  </a:lnTo>
                  <a:lnTo>
                    <a:pt x="62" y="0"/>
                  </a:lnTo>
                  <a:lnTo>
                    <a:pt x="65" y="1"/>
                  </a:lnTo>
                  <a:lnTo>
                    <a:pt x="68" y="7"/>
                  </a:lnTo>
                  <a:lnTo>
                    <a:pt x="66" y="19"/>
                  </a:lnTo>
                  <a:close/>
                </a:path>
              </a:pathLst>
            </a:custGeom>
            <a:solidFill>
              <a:srgbClr val="FF66CC"/>
            </a:soli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05" name="Freeform 932"/>
            <p:cNvSpPr>
              <a:spLocks/>
            </p:cNvSpPr>
            <p:nvPr/>
          </p:nvSpPr>
          <p:spPr bwMode="auto">
            <a:xfrm>
              <a:off x="8678443" y="3439680"/>
              <a:ext cx="28280" cy="33700"/>
            </a:xfrm>
            <a:custGeom>
              <a:avLst/>
              <a:gdLst>
                <a:gd name="T0" fmla="*/ 66 w 72"/>
                <a:gd name="T1" fmla="*/ 19 h 94"/>
                <a:gd name="T2" fmla="*/ 66 w 72"/>
                <a:gd name="T3" fmla="*/ 19 h 94"/>
                <a:gd name="T4" fmla="*/ 66 w 72"/>
                <a:gd name="T5" fmla="*/ 22 h 94"/>
                <a:gd name="T6" fmla="*/ 69 w 72"/>
                <a:gd name="T7" fmla="*/ 26 h 94"/>
                <a:gd name="T8" fmla="*/ 70 w 72"/>
                <a:gd name="T9" fmla="*/ 33 h 94"/>
                <a:gd name="T10" fmla="*/ 71 w 72"/>
                <a:gd name="T11" fmla="*/ 41 h 94"/>
                <a:gd name="T12" fmla="*/ 72 w 72"/>
                <a:gd name="T13" fmla="*/ 51 h 94"/>
                <a:gd name="T14" fmla="*/ 71 w 72"/>
                <a:gd name="T15" fmla="*/ 58 h 94"/>
                <a:gd name="T16" fmla="*/ 69 w 72"/>
                <a:gd name="T17" fmla="*/ 63 h 94"/>
                <a:gd name="T18" fmla="*/ 64 w 72"/>
                <a:gd name="T19" fmla="*/ 67 h 94"/>
                <a:gd name="T20" fmla="*/ 64 w 72"/>
                <a:gd name="T21" fmla="*/ 67 h 94"/>
                <a:gd name="T22" fmla="*/ 52 w 72"/>
                <a:gd name="T23" fmla="*/ 68 h 94"/>
                <a:gd name="T24" fmla="*/ 44 w 72"/>
                <a:gd name="T25" fmla="*/ 70 h 94"/>
                <a:gd name="T26" fmla="*/ 37 w 72"/>
                <a:gd name="T27" fmla="*/ 75 h 94"/>
                <a:gd name="T28" fmla="*/ 32 w 72"/>
                <a:gd name="T29" fmla="*/ 85 h 94"/>
                <a:gd name="T30" fmla="*/ 32 w 72"/>
                <a:gd name="T31" fmla="*/ 85 h 94"/>
                <a:gd name="T32" fmla="*/ 25 w 72"/>
                <a:gd name="T33" fmla="*/ 94 h 94"/>
                <a:gd name="T34" fmla="*/ 14 w 72"/>
                <a:gd name="T35" fmla="*/ 91 h 94"/>
                <a:gd name="T36" fmla="*/ 5 w 72"/>
                <a:gd name="T37" fmla="*/ 87 h 94"/>
                <a:gd name="T38" fmla="*/ 0 w 72"/>
                <a:gd name="T39" fmla="*/ 83 h 94"/>
                <a:gd name="T40" fmla="*/ 0 w 72"/>
                <a:gd name="T41" fmla="*/ 83 h 94"/>
                <a:gd name="T42" fmla="*/ 0 w 72"/>
                <a:gd name="T43" fmla="*/ 82 h 94"/>
                <a:gd name="T44" fmla="*/ 0 w 72"/>
                <a:gd name="T45" fmla="*/ 77 h 94"/>
                <a:gd name="T46" fmla="*/ 0 w 72"/>
                <a:gd name="T47" fmla="*/ 70 h 94"/>
                <a:gd name="T48" fmla="*/ 0 w 72"/>
                <a:gd name="T49" fmla="*/ 60 h 94"/>
                <a:gd name="T50" fmla="*/ 0 w 72"/>
                <a:gd name="T51" fmla="*/ 60 h 94"/>
                <a:gd name="T52" fmla="*/ 0 w 72"/>
                <a:gd name="T53" fmla="*/ 54 h 94"/>
                <a:gd name="T54" fmla="*/ 1 w 72"/>
                <a:gd name="T55" fmla="*/ 50 h 94"/>
                <a:gd name="T56" fmla="*/ 3 w 72"/>
                <a:gd name="T57" fmla="*/ 45 h 94"/>
                <a:gd name="T58" fmla="*/ 5 w 72"/>
                <a:gd name="T59" fmla="*/ 40 h 94"/>
                <a:gd name="T60" fmla="*/ 8 w 72"/>
                <a:gd name="T61" fmla="*/ 37 h 94"/>
                <a:gd name="T62" fmla="*/ 13 w 72"/>
                <a:gd name="T63" fmla="*/ 32 h 94"/>
                <a:gd name="T64" fmla="*/ 19 w 72"/>
                <a:gd name="T65" fmla="*/ 29 h 94"/>
                <a:gd name="T66" fmla="*/ 26 w 72"/>
                <a:gd name="T67" fmla="*/ 25 h 94"/>
                <a:gd name="T68" fmla="*/ 26 w 72"/>
                <a:gd name="T69" fmla="*/ 25 h 94"/>
                <a:gd name="T70" fmla="*/ 34 w 72"/>
                <a:gd name="T71" fmla="*/ 21 h 94"/>
                <a:gd name="T72" fmla="*/ 42 w 72"/>
                <a:gd name="T73" fmla="*/ 14 h 94"/>
                <a:gd name="T74" fmla="*/ 50 w 72"/>
                <a:gd name="T75" fmla="*/ 8 h 94"/>
                <a:gd name="T76" fmla="*/ 57 w 72"/>
                <a:gd name="T77" fmla="*/ 2 h 94"/>
                <a:gd name="T78" fmla="*/ 62 w 72"/>
                <a:gd name="T79" fmla="*/ 0 h 94"/>
                <a:gd name="T80" fmla="*/ 65 w 72"/>
                <a:gd name="T81" fmla="*/ 1 h 94"/>
                <a:gd name="T82" fmla="*/ 68 w 72"/>
                <a:gd name="T83" fmla="*/ 7 h 94"/>
                <a:gd name="T84" fmla="*/ 66 w 72"/>
                <a:gd name="T85" fmla="*/ 19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72" h="94">
                  <a:moveTo>
                    <a:pt x="66" y="19"/>
                  </a:moveTo>
                  <a:lnTo>
                    <a:pt x="66" y="19"/>
                  </a:lnTo>
                  <a:lnTo>
                    <a:pt x="66" y="22"/>
                  </a:lnTo>
                  <a:lnTo>
                    <a:pt x="69" y="26"/>
                  </a:lnTo>
                  <a:lnTo>
                    <a:pt x="70" y="33"/>
                  </a:lnTo>
                  <a:lnTo>
                    <a:pt x="71" y="41"/>
                  </a:lnTo>
                  <a:lnTo>
                    <a:pt x="72" y="51"/>
                  </a:lnTo>
                  <a:lnTo>
                    <a:pt x="71" y="58"/>
                  </a:lnTo>
                  <a:lnTo>
                    <a:pt x="69" y="63"/>
                  </a:lnTo>
                  <a:lnTo>
                    <a:pt x="64" y="67"/>
                  </a:lnTo>
                  <a:lnTo>
                    <a:pt x="64" y="67"/>
                  </a:lnTo>
                  <a:lnTo>
                    <a:pt x="52" y="68"/>
                  </a:lnTo>
                  <a:lnTo>
                    <a:pt x="44" y="70"/>
                  </a:lnTo>
                  <a:lnTo>
                    <a:pt x="37" y="75"/>
                  </a:lnTo>
                  <a:lnTo>
                    <a:pt x="32" y="85"/>
                  </a:lnTo>
                  <a:lnTo>
                    <a:pt x="32" y="85"/>
                  </a:lnTo>
                  <a:lnTo>
                    <a:pt x="25" y="94"/>
                  </a:lnTo>
                  <a:lnTo>
                    <a:pt x="14" y="91"/>
                  </a:lnTo>
                  <a:lnTo>
                    <a:pt x="5" y="87"/>
                  </a:lnTo>
                  <a:lnTo>
                    <a:pt x="0" y="83"/>
                  </a:lnTo>
                  <a:lnTo>
                    <a:pt x="0" y="83"/>
                  </a:lnTo>
                  <a:lnTo>
                    <a:pt x="0" y="82"/>
                  </a:lnTo>
                  <a:lnTo>
                    <a:pt x="0" y="77"/>
                  </a:lnTo>
                  <a:lnTo>
                    <a:pt x="0" y="70"/>
                  </a:lnTo>
                  <a:lnTo>
                    <a:pt x="0" y="60"/>
                  </a:lnTo>
                  <a:lnTo>
                    <a:pt x="0" y="60"/>
                  </a:lnTo>
                  <a:lnTo>
                    <a:pt x="0" y="54"/>
                  </a:lnTo>
                  <a:lnTo>
                    <a:pt x="1" y="50"/>
                  </a:lnTo>
                  <a:lnTo>
                    <a:pt x="3" y="45"/>
                  </a:lnTo>
                  <a:lnTo>
                    <a:pt x="5" y="40"/>
                  </a:lnTo>
                  <a:lnTo>
                    <a:pt x="8" y="37"/>
                  </a:lnTo>
                  <a:lnTo>
                    <a:pt x="13" y="32"/>
                  </a:lnTo>
                  <a:lnTo>
                    <a:pt x="19" y="29"/>
                  </a:lnTo>
                  <a:lnTo>
                    <a:pt x="26" y="25"/>
                  </a:lnTo>
                  <a:lnTo>
                    <a:pt x="26" y="25"/>
                  </a:lnTo>
                  <a:lnTo>
                    <a:pt x="34" y="21"/>
                  </a:lnTo>
                  <a:lnTo>
                    <a:pt x="42" y="14"/>
                  </a:lnTo>
                  <a:lnTo>
                    <a:pt x="50" y="8"/>
                  </a:lnTo>
                  <a:lnTo>
                    <a:pt x="57" y="2"/>
                  </a:lnTo>
                  <a:lnTo>
                    <a:pt x="62" y="0"/>
                  </a:lnTo>
                  <a:lnTo>
                    <a:pt x="65" y="1"/>
                  </a:lnTo>
                  <a:lnTo>
                    <a:pt x="68" y="7"/>
                  </a:lnTo>
                  <a:lnTo>
                    <a:pt x="66" y="19"/>
                  </a:lnTo>
                </a:path>
              </a:pathLst>
            </a:custGeom>
            <a:solidFill>
              <a:srgbClr val="FF66CC"/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06" name="Freeform 933"/>
            <p:cNvSpPr>
              <a:spLocks/>
            </p:cNvSpPr>
            <p:nvPr/>
          </p:nvSpPr>
          <p:spPr bwMode="auto">
            <a:xfrm>
              <a:off x="8710762" y="3465892"/>
              <a:ext cx="20200" cy="26211"/>
            </a:xfrm>
            <a:custGeom>
              <a:avLst/>
              <a:gdLst>
                <a:gd name="T0" fmla="*/ 37 w 59"/>
                <a:gd name="T1" fmla="*/ 36 h 79"/>
                <a:gd name="T2" fmla="*/ 59 w 59"/>
                <a:gd name="T3" fmla="*/ 16 h 79"/>
                <a:gd name="T4" fmla="*/ 46 w 59"/>
                <a:gd name="T5" fmla="*/ 0 h 79"/>
                <a:gd name="T6" fmla="*/ 17 w 59"/>
                <a:gd name="T7" fmla="*/ 25 h 79"/>
                <a:gd name="T8" fmla="*/ 16 w 59"/>
                <a:gd name="T9" fmla="*/ 25 h 79"/>
                <a:gd name="T10" fmla="*/ 14 w 59"/>
                <a:gd name="T11" fmla="*/ 24 h 79"/>
                <a:gd name="T12" fmla="*/ 10 w 59"/>
                <a:gd name="T13" fmla="*/ 23 h 79"/>
                <a:gd name="T14" fmla="*/ 7 w 59"/>
                <a:gd name="T15" fmla="*/ 24 h 79"/>
                <a:gd name="T16" fmla="*/ 3 w 59"/>
                <a:gd name="T17" fmla="*/ 25 h 79"/>
                <a:gd name="T18" fmla="*/ 1 w 59"/>
                <a:gd name="T19" fmla="*/ 30 h 79"/>
                <a:gd name="T20" fmla="*/ 0 w 59"/>
                <a:gd name="T21" fmla="*/ 38 h 79"/>
                <a:gd name="T22" fmla="*/ 2 w 59"/>
                <a:gd name="T23" fmla="*/ 48 h 79"/>
                <a:gd name="T24" fmla="*/ 6 w 59"/>
                <a:gd name="T25" fmla="*/ 60 h 79"/>
                <a:gd name="T26" fmla="*/ 11 w 59"/>
                <a:gd name="T27" fmla="*/ 69 h 79"/>
                <a:gd name="T28" fmla="*/ 16 w 59"/>
                <a:gd name="T29" fmla="*/ 75 h 79"/>
                <a:gd name="T30" fmla="*/ 22 w 59"/>
                <a:gd name="T31" fmla="*/ 79 h 79"/>
                <a:gd name="T32" fmla="*/ 26 w 59"/>
                <a:gd name="T33" fmla="*/ 79 h 79"/>
                <a:gd name="T34" fmla="*/ 30 w 59"/>
                <a:gd name="T35" fmla="*/ 76 h 79"/>
                <a:gd name="T36" fmla="*/ 32 w 59"/>
                <a:gd name="T37" fmla="*/ 72 h 79"/>
                <a:gd name="T38" fmla="*/ 33 w 59"/>
                <a:gd name="T39" fmla="*/ 63 h 79"/>
                <a:gd name="T40" fmla="*/ 33 w 59"/>
                <a:gd name="T41" fmla="*/ 48 h 79"/>
                <a:gd name="T42" fmla="*/ 36 w 59"/>
                <a:gd name="T43" fmla="*/ 40 h 79"/>
                <a:gd name="T44" fmla="*/ 37 w 59"/>
                <a:gd name="T45" fmla="*/ 37 h 79"/>
                <a:gd name="T46" fmla="*/ 37 w 59"/>
                <a:gd name="T47" fmla="*/ 36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9" h="79">
                  <a:moveTo>
                    <a:pt x="37" y="36"/>
                  </a:moveTo>
                  <a:lnTo>
                    <a:pt x="59" y="16"/>
                  </a:lnTo>
                  <a:lnTo>
                    <a:pt x="46" y="0"/>
                  </a:lnTo>
                  <a:lnTo>
                    <a:pt x="17" y="25"/>
                  </a:lnTo>
                  <a:lnTo>
                    <a:pt x="16" y="25"/>
                  </a:lnTo>
                  <a:lnTo>
                    <a:pt x="14" y="24"/>
                  </a:lnTo>
                  <a:lnTo>
                    <a:pt x="10" y="23"/>
                  </a:lnTo>
                  <a:lnTo>
                    <a:pt x="7" y="24"/>
                  </a:lnTo>
                  <a:lnTo>
                    <a:pt x="3" y="25"/>
                  </a:lnTo>
                  <a:lnTo>
                    <a:pt x="1" y="30"/>
                  </a:lnTo>
                  <a:lnTo>
                    <a:pt x="0" y="38"/>
                  </a:lnTo>
                  <a:lnTo>
                    <a:pt x="2" y="48"/>
                  </a:lnTo>
                  <a:lnTo>
                    <a:pt x="6" y="60"/>
                  </a:lnTo>
                  <a:lnTo>
                    <a:pt x="11" y="69"/>
                  </a:lnTo>
                  <a:lnTo>
                    <a:pt x="16" y="75"/>
                  </a:lnTo>
                  <a:lnTo>
                    <a:pt x="22" y="79"/>
                  </a:lnTo>
                  <a:lnTo>
                    <a:pt x="26" y="79"/>
                  </a:lnTo>
                  <a:lnTo>
                    <a:pt x="30" y="76"/>
                  </a:lnTo>
                  <a:lnTo>
                    <a:pt x="32" y="72"/>
                  </a:lnTo>
                  <a:lnTo>
                    <a:pt x="33" y="63"/>
                  </a:lnTo>
                  <a:lnTo>
                    <a:pt x="33" y="48"/>
                  </a:lnTo>
                  <a:lnTo>
                    <a:pt x="36" y="40"/>
                  </a:lnTo>
                  <a:lnTo>
                    <a:pt x="37" y="37"/>
                  </a:lnTo>
                  <a:lnTo>
                    <a:pt x="37" y="36"/>
                  </a:lnTo>
                  <a:close/>
                </a:path>
              </a:pathLst>
            </a:custGeom>
            <a:solidFill>
              <a:srgbClr val="FF66CC"/>
            </a:soli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07" name="Freeform 934"/>
            <p:cNvSpPr>
              <a:spLocks/>
            </p:cNvSpPr>
            <p:nvPr/>
          </p:nvSpPr>
          <p:spPr bwMode="auto">
            <a:xfrm>
              <a:off x="8710762" y="3465892"/>
              <a:ext cx="20200" cy="26211"/>
            </a:xfrm>
            <a:custGeom>
              <a:avLst/>
              <a:gdLst>
                <a:gd name="T0" fmla="*/ 37 w 59"/>
                <a:gd name="T1" fmla="*/ 36 h 79"/>
                <a:gd name="T2" fmla="*/ 59 w 59"/>
                <a:gd name="T3" fmla="*/ 16 h 79"/>
                <a:gd name="T4" fmla="*/ 46 w 59"/>
                <a:gd name="T5" fmla="*/ 0 h 79"/>
                <a:gd name="T6" fmla="*/ 17 w 59"/>
                <a:gd name="T7" fmla="*/ 25 h 79"/>
                <a:gd name="T8" fmla="*/ 17 w 59"/>
                <a:gd name="T9" fmla="*/ 25 h 79"/>
                <a:gd name="T10" fmla="*/ 16 w 59"/>
                <a:gd name="T11" fmla="*/ 25 h 79"/>
                <a:gd name="T12" fmla="*/ 14 w 59"/>
                <a:gd name="T13" fmla="*/ 24 h 79"/>
                <a:gd name="T14" fmla="*/ 10 w 59"/>
                <a:gd name="T15" fmla="*/ 23 h 79"/>
                <a:gd name="T16" fmla="*/ 7 w 59"/>
                <a:gd name="T17" fmla="*/ 24 h 79"/>
                <a:gd name="T18" fmla="*/ 3 w 59"/>
                <a:gd name="T19" fmla="*/ 25 h 79"/>
                <a:gd name="T20" fmla="*/ 1 w 59"/>
                <a:gd name="T21" fmla="*/ 30 h 79"/>
                <a:gd name="T22" fmla="*/ 0 w 59"/>
                <a:gd name="T23" fmla="*/ 38 h 79"/>
                <a:gd name="T24" fmla="*/ 2 w 59"/>
                <a:gd name="T25" fmla="*/ 48 h 79"/>
                <a:gd name="T26" fmla="*/ 2 w 59"/>
                <a:gd name="T27" fmla="*/ 48 h 79"/>
                <a:gd name="T28" fmla="*/ 6 w 59"/>
                <a:gd name="T29" fmla="*/ 60 h 79"/>
                <a:gd name="T30" fmla="*/ 11 w 59"/>
                <a:gd name="T31" fmla="*/ 69 h 79"/>
                <a:gd name="T32" fmla="*/ 16 w 59"/>
                <a:gd name="T33" fmla="*/ 75 h 79"/>
                <a:gd name="T34" fmla="*/ 22 w 59"/>
                <a:gd name="T35" fmla="*/ 79 h 79"/>
                <a:gd name="T36" fmla="*/ 26 w 59"/>
                <a:gd name="T37" fmla="*/ 79 h 79"/>
                <a:gd name="T38" fmla="*/ 30 w 59"/>
                <a:gd name="T39" fmla="*/ 76 h 79"/>
                <a:gd name="T40" fmla="*/ 32 w 59"/>
                <a:gd name="T41" fmla="*/ 72 h 79"/>
                <a:gd name="T42" fmla="*/ 33 w 59"/>
                <a:gd name="T43" fmla="*/ 63 h 79"/>
                <a:gd name="T44" fmla="*/ 33 w 59"/>
                <a:gd name="T45" fmla="*/ 63 h 79"/>
                <a:gd name="T46" fmla="*/ 33 w 59"/>
                <a:gd name="T47" fmla="*/ 48 h 79"/>
                <a:gd name="T48" fmla="*/ 36 w 59"/>
                <a:gd name="T49" fmla="*/ 40 h 79"/>
                <a:gd name="T50" fmla="*/ 37 w 59"/>
                <a:gd name="T51" fmla="*/ 37 h 79"/>
                <a:gd name="T52" fmla="*/ 37 w 59"/>
                <a:gd name="T53" fmla="*/ 36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59" h="79">
                  <a:moveTo>
                    <a:pt x="37" y="36"/>
                  </a:moveTo>
                  <a:lnTo>
                    <a:pt x="59" y="16"/>
                  </a:lnTo>
                  <a:lnTo>
                    <a:pt x="46" y="0"/>
                  </a:lnTo>
                  <a:lnTo>
                    <a:pt x="17" y="25"/>
                  </a:lnTo>
                  <a:lnTo>
                    <a:pt x="17" y="25"/>
                  </a:lnTo>
                  <a:lnTo>
                    <a:pt x="16" y="25"/>
                  </a:lnTo>
                  <a:lnTo>
                    <a:pt x="14" y="24"/>
                  </a:lnTo>
                  <a:lnTo>
                    <a:pt x="10" y="23"/>
                  </a:lnTo>
                  <a:lnTo>
                    <a:pt x="7" y="24"/>
                  </a:lnTo>
                  <a:lnTo>
                    <a:pt x="3" y="25"/>
                  </a:lnTo>
                  <a:lnTo>
                    <a:pt x="1" y="30"/>
                  </a:lnTo>
                  <a:lnTo>
                    <a:pt x="0" y="38"/>
                  </a:lnTo>
                  <a:lnTo>
                    <a:pt x="2" y="48"/>
                  </a:lnTo>
                  <a:lnTo>
                    <a:pt x="2" y="48"/>
                  </a:lnTo>
                  <a:lnTo>
                    <a:pt x="6" y="60"/>
                  </a:lnTo>
                  <a:lnTo>
                    <a:pt x="11" y="69"/>
                  </a:lnTo>
                  <a:lnTo>
                    <a:pt x="16" y="75"/>
                  </a:lnTo>
                  <a:lnTo>
                    <a:pt x="22" y="79"/>
                  </a:lnTo>
                  <a:lnTo>
                    <a:pt x="26" y="79"/>
                  </a:lnTo>
                  <a:lnTo>
                    <a:pt x="30" y="76"/>
                  </a:lnTo>
                  <a:lnTo>
                    <a:pt x="32" y="72"/>
                  </a:lnTo>
                  <a:lnTo>
                    <a:pt x="33" y="63"/>
                  </a:lnTo>
                  <a:lnTo>
                    <a:pt x="33" y="63"/>
                  </a:lnTo>
                  <a:lnTo>
                    <a:pt x="33" y="48"/>
                  </a:lnTo>
                  <a:lnTo>
                    <a:pt x="36" y="40"/>
                  </a:lnTo>
                  <a:lnTo>
                    <a:pt x="37" y="37"/>
                  </a:lnTo>
                  <a:lnTo>
                    <a:pt x="37" y="36"/>
                  </a:lnTo>
                </a:path>
              </a:pathLst>
            </a:custGeom>
            <a:solidFill>
              <a:srgbClr val="FF66CC"/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08" name="Freeform 935"/>
            <p:cNvSpPr>
              <a:spLocks/>
            </p:cNvSpPr>
            <p:nvPr/>
          </p:nvSpPr>
          <p:spPr bwMode="auto">
            <a:xfrm>
              <a:off x="8718842" y="3495848"/>
              <a:ext cx="20200" cy="11233"/>
            </a:xfrm>
            <a:custGeom>
              <a:avLst/>
              <a:gdLst>
                <a:gd name="T0" fmla="*/ 0 w 49"/>
                <a:gd name="T1" fmla="*/ 20 h 39"/>
                <a:gd name="T2" fmla="*/ 32 w 49"/>
                <a:gd name="T3" fmla="*/ 39 h 39"/>
                <a:gd name="T4" fmla="*/ 49 w 49"/>
                <a:gd name="T5" fmla="*/ 17 h 39"/>
                <a:gd name="T6" fmla="*/ 20 w 49"/>
                <a:gd name="T7" fmla="*/ 0 h 39"/>
                <a:gd name="T8" fmla="*/ 0 w 49"/>
                <a:gd name="T9" fmla="*/ 2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" h="39">
                  <a:moveTo>
                    <a:pt x="0" y="20"/>
                  </a:moveTo>
                  <a:lnTo>
                    <a:pt x="32" y="39"/>
                  </a:lnTo>
                  <a:lnTo>
                    <a:pt x="49" y="17"/>
                  </a:lnTo>
                  <a:lnTo>
                    <a:pt x="20" y="0"/>
                  </a:lnTo>
                  <a:lnTo>
                    <a:pt x="0" y="20"/>
                  </a:lnTo>
                  <a:close/>
                </a:path>
              </a:pathLst>
            </a:custGeom>
            <a:solidFill>
              <a:srgbClr val="FF66CC"/>
            </a:soli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09" name="Freeform 936"/>
            <p:cNvSpPr>
              <a:spLocks/>
            </p:cNvSpPr>
            <p:nvPr/>
          </p:nvSpPr>
          <p:spPr bwMode="auto">
            <a:xfrm>
              <a:off x="8718842" y="3495848"/>
              <a:ext cx="20200" cy="11233"/>
            </a:xfrm>
            <a:custGeom>
              <a:avLst/>
              <a:gdLst>
                <a:gd name="T0" fmla="*/ 0 w 49"/>
                <a:gd name="T1" fmla="*/ 20 h 39"/>
                <a:gd name="T2" fmla="*/ 32 w 49"/>
                <a:gd name="T3" fmla="*/ 39 h 39"/>
                <a:gd name="T4" fmla="*/ 49 w 49"/>
                <a:gd name="T5" fmla="*/ 17 h 39"/>
                <a:gd name="T6" fmla="*/ 20 w 49"/>
                <a:gd name="T7" fmla="*/ 0 h 39"/>
                <a:gd name="T8" fmla="*/ 0 w 49"/>
                <a:gd name="T9" fmla="*/ 2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" h="39">
                  <a:moveTo>
                    <a:pt x="0" y="20"/>
                  </a:moveTo>
                  <a:lnTo>
                    <a:pt x="32" y="39"/>
                  </a:lnTo>
                  <a:lnTo>
                    <a:pt x="49" y="17"/>
                  </a:lnTo>
                  <a:lnTo>
                    <a:pt x="20" y="0"/>
                  </a:lnTo>
                  <a:lnTo>
                    <a:pt x="0" y="20"/>
                  </a:lnTo>
                </a:path>
              </a:pathLst>
            </a:custGeom>
            <a:solidFill>
              <a:srgbClr val="FF66CC"/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10" name="Freeform 937"/>
            <p:cNvSpPr>
              <a:spLocks/>
            </p:cNvSpPr>
            <p:nvPr/>
          </p:nvSpPr>
          <p:spPr bwMode="auto">
            <a:xfrm>
              <a:off x="8714802" y="3514570"/>
              <a:ext cx="20200" cy="22467"/>
            </a:xfrm>
            <a:custGeom>
              <a:avLst/>
              <a:gdLst>
                <a:gd name="T0" fmla="*/ 22 w 57"/>
                <a:gd name="T1" fmla="*/ 2 h 65"/>
                <a:gd name="T2" fmla="*/ 51 w 57"/>
                <a:gd name="T3" fmla="*/ 37 h 65"/>
                <a:gd name="T4" fmla="*/ 53 w 57"/>
                <a:gd name="T5" fmla="*/ 38 h 65"/>
                <a:gd name="T6" fmla="*/ 54 w 57"/>
                <a:gd name="T7" fmla="*/ 43 h 65"/>
                <a:gd name="T8" fmla="*/ 55 w 57"/>
                <a:gd name="T9" fmla="*/ 49 h 65"/>
                <a:gd name="T10" fmla="*/ 57 w 57"/>
                <a:gd name="T11" fmla="*/ 55 h 65"/>
                <a:gd name="T12" fmla="*/ 57 w 57"/>
                <a:gd name="T13" fmla="*/ 60 h 65"/>
                <a:gd name="T14" fmla="*/ 56 w 57"/>
                <a:gd name="T15" fmla="*/ 64 h 65"/>
                <a:gd name="T16" fmla="*/ 54 w 57"/>
                <a:gd name="T17" fmla="*/ 65 h 65"/>
                <a:gd name="T18" fmla="*/ 48 w 57"/>
                <a:gd name="T19" fmla="*/ 63 h 65"/>
                <a:gd name="T20" fmla="*/ 41 w 57"/>
                <a:gd name="T21" fmla="*/ 57 h 65"/>
                <a:gd name="T22" fmla="*/ 33 w 57"/>
                <a:gd name="T23" fmla="*/ 51 h 65"/>
                <a:gd name="T24" fmla="*/ 25 w 57"/>
                <a:gd name="T25" fmla="*/ 45 h 65"/>
                <a:gd name="T26" fmla="*/ 18 w 57"/>
                <a:gd name="T27" fmla="*/ 38 h 65"/>
                <a:gd name="T28" fmla="*/ 11 w 57"/>
                <a:gd name="T29" fmla="*/ 34 h 65"/>
                <a:gd name="T30" fmla="*/ 5 w 57"/>
                <a:gd name="T31" fmla="*/ 29 h 65"/>
                <a:gd name="T32" fmla="*/ 2 w 57"/>
                <a:gd name="T33" fmla="*/ 26 h 65"/>
                <a:gd name="T34" fmla="*/ 0 w 57"/>
                <a:gd name="T35" fmla="*/ 24 h 65"/>
                <a:gd name="T36" fmla="*/ 0 w 57"/>
                <a:gd name="T37" fmla="*/ 23 h 65"/>
                <a:gd name="T38" fmla="*/ 2 w 57"/>
                <a:gd name="T39" fmla="*/ 19 h 65"/>
                <a:gd name="T40" fmla="*/ 3 w 57"/>
                <a:gd name="T41" fmla="*/ 14 h 65"/>
                <a:gd name="T42" fmla="*/ 5 w 57"/>
                <a:gd name="T43" fmla="*/ 8 h 65"/>
                <a:gd name="T44" fmla="*/ 9 w 57"/>
                <a:gd name="T45" fmla="*/ 4 h 65"/>
                <a:gd name="T46" fmla="*/ 12 w 57"/>
                <a:gd name="T47" fmla="*/ 0 h 65"/>
                <a:gd name="T48" fmla="*/ 17 w 57"/>
                <a:gd name="T49" fmla="*/ 0 h 65"/>
                <a:gd name="T50" fmla="*/ 22 w 57"/>
                <a:gd name="T51" fmla="*/ 2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57" h="65">
                  <a:moveTo>
                    <a:pt x="22" y="2"/>
                  </a:moveTo>
                  <a:lnTo>
                    <a:pt x="51" y="37"/>
                  </a:lnTo>
                  <a:lnTo>
                    <a:pt x="53" y="38"/>
                  </a:lnTo>
                  <a:lnTo>
                    <a:pt x="54" y="43"/>
                  </a:lnTo>
                  <a:lnTo>
                    <a:pt x="55" y="49"/>
                  </a:lnTo>
                  <a:lnTo>
                    <a:pt x="57" y="55"/>
                  </a:lnTo>
                  <a:lnTo>
                    <a:pt x="57" y="60"/>
                  </a:lnTo>
                  <a:lnTo>
                    <a:pt x="56" y="64"/>
                  </a:lnTo>
                  <a:lnTo>
                    <a:pt x="54" y="65"/>
                  </a:lnTo>
                  <a:lnTo>
                    <a:pt x="48" y="63"/>
                  </a:lnTo>
                  <a:lnTo>
                    <a:pt x="41" y="57"/>
                  </a:lnTo>
                  <a:lnTo>
                    <a:pt x="33" y="51"/>
                  </a:lnTo>
                  <a:lnTo>
                    <a:pt x="25" y="45"/>
                  </a:lnTo>
                  <a:lnTo>
                    <a:pt x="18" y="38"/>
                  </a:lnTo>
                  <a:lnTo>
                    <a:pt x="11" y="34"/>
                  </a:lnTo>
                  <a:lnTo>
                    <a:pt x="5" y="29"/>
                  </a:lnTo>
                  <a:lnTo>
                    <a:pt x="2" y="26"/>
                  </a:lnTo>
                  <a:lnTo>
                    <a:pt x="0" y="24"/>
                  </a:lnTo>
                  <a:lnTo>
                    <a:pt x="0" y="23"/>
                  </a:lnTo>
                  <a:lnTo>
                    <a:pt x="2" y="19"/>
                  </a:lnTo>
                  <a:lnTo>
                    <a:pt x="3" y="14"/>
                  </a:lnTo>
                  <a:lnTo>
                    <a:pt x="5" y="8"/>
                  </a:lnTo>
                  <a:lnTo>
                    <a:pt x="9" y="4"/>
                  </a:lnTo>
                  <a:lnTo>
                    <a:pt x="12" y="0"/>
                  </a:lnTo>
                  <a:lnTo>
                    <a:pt x="17" y="0"/>
                  </a:lnTo>
                  <a:lnTo>
                    <a:pt x="22" y="2"/>
                  </a:lnTo>
                  <a:close/>
                </a:path>
              </a:pathLst>
            </a:custGeom>
            <a:solidFill>
              <a:srgbClr val="FF66CC"/>
            </a:soli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11" name="Freeform 938"/>
            <p:cNvSpPr>
              <a:spLocks/>
            </p:cNvSpPr>
            <p:nvPr/>
          </p:nvSpPr>
          <p:spPr bwMode="auto">
            <a:xfrm>
              <a:off x="8714802" y="3514570"/>
              <a:ext cx="20200" cy="22467"/>
            </a:xfrm>
            <a:custGeom>
              <a:avLst/>
              <a:gdLst>
                <a:gd name="T0" fmla="*/ 22 w 57"/>
                <a:gd name="T1" fmla="*/ 2 h 65"/>
                <a:gd name="T2" fmla="*/ 51 w 57"/>
                <a:gd name="T3" fmla="*/ 37 h 65"/>
                <a:gd name="T4" fmla="*/ 51 w 57"/>
                <a:gd name="T5" fmla="*/ 37 h 65"/>
                <a:gd name="T6" fmla="*/ 53 w 57"/>
                <a:gd name="T7" fmla="*/ 38 h 65"/>
                <a:gd name="T8" fmla="*/ 54 w 57"/>
                <a:gd name="T9" fmla="*/ 43 h 65"/>
                <a:gd name="T10" fmla="*/ 55 w 57"/>
                <a:gd name="T11" fmla="*/ 49 h 65"/>
                <a:gd name="T12" fmla="*/ 57 w 57"/>
                <a:gd name="T13" fmla="*/ 55 h 65"/>
                <a:gd name="T14" fmla="*/ 57 w 57"/>
                <a:gd name="T15" fmla="*/ 60 h 65"/>
                <a:gd name="T16" fmla="*/ 56 w 57"/>
                <a:gd name="T17" fmla="*/ 64 h 65"/>
                <a:gd name="T18" fmla="*/ 54 w 57"/>
                <a:gd name="T19" fmla="*/ 65 h 65"/>
                <a:gd name="T20" fmla="*/ 48 w 57"/>
                <a:gd name="T21" fmla="*/ 63 h 65"/>
                <a:gd name="T22" fmla="*/ 48 w 57"/>
                <a:gd name="T23" fmla="*/ 63 h 65"/>
                <a:gd name="T24" fmla="*/ 41 w 57"/>
                <a:gd name="T25" fmla="*/ 57 h 65"/>
                <a:gd name="T26" fmla="*/ 33 w 57"/>
                <a:gd name="T27" fmla="*/ 51 h 65"/>
                <a:gd name="T28" fmla="*/ 25 w 57"/>
                <a:gd name="T29" fmla="*/ 45 h 65"/>
                <a:gd name="T30" fmla="*/ 18 w 57"/>
                <a:gd name="T31" fmla="*/ 38 h 65"/>
                <a:gd name="T32" fmla="*/ 11 w 57"/>
                <a:gd name="T33" fmla="*/ 34 h 65"/>
                <a:gd name="T34" fmla="*/ 5 w 57"/>
                <a:gd name="T35" fmla="*/ 29 h 65"/>
                <a:gd name="T36" fmla="*/ 2 w 57"/>
                <a:gd name="T37" fmla="*/ 26 h 65"/>
                <a:gd name="T38" fmla="*/ 0 w 57"/>
                <a:gd name="T39" fmla="*/ 24 h 65"/>
                <a:gd name="T40" fmla="*/ 0 w 57"/>
                <a:gd name="T41" fmla="*/ 24 h 65"/>
                <a:gd name="T42" fmla="*/ 0 w 57"/>
                <a:gd name="T43" fmla="*/ 23 h 65"/>
                <a:gd name="T44" fmla="*/ 2 w 57"/>
                <a:gd name="T45" fmla="*/ 19 h 65"/>
                <a:gd name="T46" fmla="*/ 3 w 57"/>
                <a:gd name="T47" fmla="*/ 14 h 65"/>
                <a:gd name="T48" fmla="*/ 5 w 57"/>
                <a:gd name="T49" fmla="*/ 8 h 65"/>
                <a:gd name="T50" fmla="*/ 9 w 57"/>
                <a:gd name="T51" fmla="*/ 4 h 65"/>
                <a:gd name="T52" fmla="*/ 12 w 57"/>
                <a:gd name="T53" fmla="*/ 0 h 65"/>
                <a:gd name="T54" fmla="*/ 17 w 57"/>
                <a:gd name="T55" fmla="*/ 0 h 65"/>
                <a:gd name="T56" fmla="*/ 22 w 57"/>
                <a:gd name="T57" fmla="*/ 2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7" h="65">
                  <a:moveTo>
                    <a:pt x="22" y="2"/>
                  </a:moveTo>
                  <a:lnTo>
                    <a:pt x="51" y="37"/>
                  </a:lnTo>
                  <a:lnTo>
                    <a:pt x="51" y="37"/>
                  </a:lnTo>
                  <a:lnTo>
                    <a:pt x="53" y="38"/>
                  </a:lnTo>
                  <a:lnTo>
                    <a:pt x="54" y="43"/>
                  </a:lnTo>
                  <a:lnTo>
                    <a:pt x="55" y="49"/>
                  </a:lnTo>
                  <a:lnTo>
                    <a:pt x="57" y="55"/>
                  </a:lnTo>
                  <a:lnTo>
                    <a:pt x="57" y="60"/>
                  </a:lnTo>
                  <a:lnTo>
                    <a:pt x="56" y="64"/>
                  </a:lnTo>
                  <a:lnTo>
                    <a:pt x="54" y="65"/>
                  </a:lnTo>
                  <a:lnTo>
                    <a:pt x="48" y="63"/>
                  </a:lnTo>
                  <a:lnTo>
                    <a:pt x="48" y="63"/>
                  </a:lnTo>
                  <a:lnTo>
                    <a:pt x="41" y="57"/>
                  </a:lnTo>
                  <a:lnTo>
                    <a:pt x="33" y="51"/>
                  </a:lnTo>
                  <a:lnTo>
                    <a:pt x="25" y="45"/>
                  </a:lnTo>
                  <a:lnTo>
                    <a:pt x="18" y="38"/>
                  </a:lnTo>
                  <a:lnTo>
                    <a:pt x="11" y="34"/>
                  </a:lnTo>
                  <a:lnTo>
                    <a:pt x="5" y="29"/>
                  </a:lnTo>
                  <a:lnTo>
                    <a:pt x="2" y="26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0" y="23"/>
                  </a:lnTo>
                  <a:lnTo>
                    <a:pt x="2" y="19"/>
                  </a:lnTo>
                  <a:lnTo>
                    <a:pt x="3" y="14"/>
                  </a:lnTo>
                  <a:lnTo>
                    <a:pt x="5" y="8"/>
                  </a:lnTo>
                  <a:lnTo>
                    <a:pt x="9" y="4"/>
                  </a:lnTo>
                  <a:lnTo>
                    <a:pt x="12" y="0"/>
                  </a:lnTo>
                  <a:lnTo>
                    <a:pt x="17" y="0"/>
                  </a:lnTo>
                  <a:lnTo>
                    <a:pt x="22" y="2"/>
                  </a:lnTo>
                </a:path>
              </a:pathLst>
            </a:custGeom>
            <a:solidFill>
              <a:srgbClr val="FF66CC"/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12" name="Freeform 939"/>
            <p:cNvSpPr>
              <a:spLocks/>
            </p:cNvSpPr>
            <p:nvPr/>
          </p:nvSpPr>
          <p:spPr bwMode="auto">
            <a:xfrm>
              <a:off x="8642083" y="3499592"/>
              <a:ext cx="20200" cy="22467"/>
            </a:xfrm>
            <a:custGeom>
              <a:avLst/>
              <a:gdLst>
                <a:gd name="T0" fmla="*/ 25 w 60"/>
                <a:gd name="T1" fmla="*/ 48 h 67"/>
                <a:gd name="T2" fmla="*/ 60 w 60"/>
                <a:gd name="T3" fmla="*/ 22 h 67"/>
                <a:gd name="T4" fmla="*/ 60 w 60"/>
                <a:gd name="T5" fmla="*/ 0 h 67"/>
                <a:gd name="T6" fmla="*/ 23 w 60"/>
                <a:gd name="T7" fmla="*/ 26 h 67"/>
                <a:gd name="T8" fmla="*/ 21 w 60"/>
                <a:gd name="T9" fmla="*/ 25 h 67"/>
                <a:gd name="T10" fmla="*/ 18 w 60"/>
                <a:gd name="T11" fmla="*/ 24 h 67"/>
                <a:gd name="T12" fmla="*/ 13 w 60"/>
                <a:gd name="T13" fmla="*/ 21 h 67"/>
                <a:gd name="T14" fmla="*/ 7 w 60"/>
                <a:gd name="T15" fmla="*/ 21 h 67"/>
                <a:gd name="T16" fmla="*/ 4 w 60"/>
                <a:gd name="T17" fmla="*/ 21 h 67"/>
                <a:gd name="T18" fmla="*/ 0 w 60"/>
                <a:gd name="T19" fmla="*/ 26 h 67"/>
                <a:gd name="T20" fmla="*/ 0 w 60"/>
                <a:gd name="T21" fmla="*/ 33 h 67"/>
                <a:gd name="T22" fmla="*/ 3 w 60"/>
                <a:gd name="T23" fmla="*/ 44 h 67"/>
                <a:gd name="T24" fmla="*/ 7 w 60"/>
                <a:gd name="T25" fmla="*/ 56 h 67"/>
                <a:gd name="T26" fmla="*/ 10 w 60"/>
                <a:gd name="T27" fmla="*/ 63 h 67"/>
                <a:gd name="T28" fmla="*/ 12 w 60"/>
                <a:gd name="T29" fmla="*/ 67 h 67"/>
                <a:gd name="T30" fmla="*/ 14 w 60"/>
                <a:gd name="T31" fmla="*/ 67 h 67"/>
                <a:gd name="T32" fmla="*/ 17 w 60"/>
                <a:gd name="T33" fmla="*/ 64 h 67"/>
                <a:gd name="T34" fmla="*/ 19 w 60"/>
                <a:gd name="T35" fmla="*/ 60 h 67"/>
                <a:gd name="T36" fmla="*/ 21 w 60"/>
                <a:gd name="T37" fmla="*/ 54 h 67"/>
                <a:gd name="T38" fmla="*/ 25 w 60"/>
                <a:gd name="T39" fmla="*/ 48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0" h="67">
                  <a:moveTo>
                    <a:pt x="25" y="48"/>
                  </a:moveTo>
                  <a:lnTo>
                    <a:pt x="60" y="22"/>
                  </a:lnTo>
                  <a:lnTo>
                    <a:pt x="60" y="0"/>
                  </a:lnTo>
                  <a:lnTo>
                    <a:pt x="23" y="26"/>
                  </a:lnTo>
                  <a:lnTo>
                    <a:pt x="21" y="25"/>
                  </a:lnTo>
                  <a:lnTo>
                    <a:pt x="18" y="24"/>
                  </a:lnTo>
                  <a:lnTo>
                    <a:pt x="13" y="21"/>
                  </a:lnTo>
                  <a:lnTo>
                    <a:pt x="7" y="21"/>
                  </a:lnTo>
                  <a:lnTo>
                    <a:pt x="4" y="21"/>
                  </a:lnTo>
                  <a:lnTo>
                    <a:pt x="0" y="26"/>
                  </a:lnTo>
                  <a:lnTo>
                    <a:pt x="0" y="33"/>
                  </a:lnTo>
                  <a:lnTo>
                    <a:pt x="3" y="44"/>
                  </a:lnTo>
                  <a:lnTo>
                    <a:pt x="7" y="56"/>
                  </a:lnTo>
                  <a:lnTo>
                    <a:pt x="10" y="63"/>
                  </a:lnTo>
                  <a:lnTo>
                    <a:pt x="12" y="67"/>
                  </a:lnTo>
                  <a:lnTo>
                    <a:pt x="14" y="67"/>
                  </a:lnTo>
                  <a:lnTo>
                    <a:pt x="17" y="64"/>
                  </a:lnTo>
                  <a:lnTo>
                    <a:pt x="19" y="60"/>
                  </a:lnTo>
                  <a:lnTo>
                    <a:pt x="21" y="54"/>
                  </a:lnTo>
                  <a:lnTo>
                    <a:pt x="25" y="48"/>
                  </a:lnTo>
                  <a:close/>
                </a:path>
              </a:pathLst>
            </a:custGeom>
            <a:solidFill>
              <a:srgbClr val="FF66CC"/>
            </a:soli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13" name="Freeform 940"/>
            <p:cNvSpPr>
              <a:spLocks/>
            </p:cNvSpPr>
            <p:nvPr/>
          </p:nvSpPr>
          <p:spPr bwMode="auto">
            <a:xfrm>
              <a:off x="8642083" y="3499592"/>
              <a:ext cx="20200" cy="22467"/>
            </a:xfrm>
            <a:custGeom>
              <a:avLst/>
              <a:gdLst>
                <a:gd name="T0" fmla="*/ 25 w 60"/>
                <a:gd name="T1" fmla="*/ 48 h 67"/>
                <a:gd name="T2" fmla="*/ 60 w 60"/>
                <a:gd name="T3" fmla="*/ 22 h 67"/>
                <a:gd name="T4" fmla="*/ 60 w 60"/>
                <a:gd name="T5" fmla="*/ 0 h 67"/>
                <a:gd name="T6" fmla="*/ 23 w 60"/>
                <a:gd name="T7" fmla="*/ 26 h 67"/>
                <a:gd name="T8" fmla="*/ 23 w 60"/>
                <a:gd name="T9" fmla="*/ 26 h 67"/>
                <a:gd name="T10" fmla="*/ 21 w 60"/>
                <a:gd name="T11" fmla="*/ 25 h 67"/>
                <a:gd name="T12" fmla="*/ 18 w 60"/>
                <a:gd name="T13" fmla="*/ 24 h 67"/>
                <a:gd name="T14" fmla="*/ 13 w 60"/>
                <a:gd name="T15" fmla="*/ 21 h 67"/>
                <a:gd name="T16" fmla="*/ 7 w 60"/>
                <a:gd name="T17" fmla="*/ 21 h 67"/>
                <a:gd name="T18" fmla="*/ 4 w 60"/>
                <a:gd name="T19" fmla="*/ 21 h 67"/>
                <a:gd name="T20" fmla="*/ 0 w 60"/>
                <a:gd name="T21" fmla="*/ 26 h 67"/>
                <a:gd name="T22" fmla="*/ 0 w 60"/>
                <a:gd name="T23" fmla="*/ 33 h 67"/>
                <a:gd name="T24" fmla="*/ 3 w 60"/>
                <a:gd name="T25" fmla="*/ 44 h 67"/>
                <a:gd name="T26" fmla="*/ 3 w 60"/>
                <a:gd name="T27" fmla="*/ 44 h 67"/>
                <a:gd name="T28" fmla="*/ 7 w 60"/>
                <a:gd name="T29" fmla="*/ 56 h 67"/>
                <a:gd name="T30" fmla="*/ 10 w 60"/>
                <a:gd name="T31" fmla="*/ 63 h 67"/>
                <a:gd name="T32" fmla="*/ 12 w 60"/>
                <a:gd name="T33" fmla="*/ 67 h 67"/>
                <a:gd name="T34" fmla="*/ 14 w 60"/>
                <a:gd name="T35" fmla="*/ 67 h 67"/>
                <a:gd name="T36" fmla="*/ 17 w 60"/>
                <a:gd name="T37" fmla="*/ 64 h 67"/>
                <a:gd name="T38" fmla="*/ 19 w 60"/>
                <a:gd name="T39" fmla="*/ 60 h 67"/>
                <a:gd name="T40" fmla="*/ 21 w 60"/>
                <a:gd name="T41" fmla="*/ 54 h 67"/>
                <a:gd name="T42" fmla="*/ 25 w 60"/>
                <a:gd name="T43" fmla="*/ 48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0" h="67">
                  <a:moveTo>
                    <a:pt x="25" y="48"/>
                  </a:moveTo>
                  <a:lnTo>
                    <a:pt x="60" y="22"/>
                  </a:lnTo>
                  <a:lnTo>
                    <a:pt x="60" y="0"/>
                  </a:lnTo>
                  <a:lnTo>
                    <a:pt x="23" y="26"/>
                  </a:lnTo>
                  <a:lnTo>
                    <a:pt x="23" y="26"/>
                  </a:lnTo>
                  <a:lnTo>
                    <a:pt x="21" y="25"/>
                  </a:lnTo>
                  <a:lnTo>
                    <a:pt x="18" y="24"/>
                  </a:lnTo>
                  <a:lnTo>
                    <a:pt x="13" y="21"/>
                  </a:lnTo>
                  <a:lnTo>
                    <a:pt x="7" y="21"/>
                  </a:lnTo>
                  <a:lnTo>
                    <a:pt x="4" y="21"/>
                  </a:lnTo>
                  <a:lnTo>
                    <a:pt x="0" y="26"/>
                  </a:lnTo>
                  <a:lnTo>
                    <a:pt x="0" y="33"/>
                  </a:lnTo>
                  <a:lnTo>
                    <a:pt x="3" y="44"/>
                  </a:lnTo>
                  <a:lnTo>
                    <a:pt x="3" y="44"/>
                  </a:lnTo>
                  <a:lnTo>
                    <a:pt x="7" y="56"/>
                  </a:lnTo>
                  <a:lnTo>
                    <a:pt x="10" y="63"/>
                  </a:lnTo>
                  <a:lnTo>
                    <a:pt x="12" y="67"/>
                  </a:lnTo>
                  <a:lnTo>
                    <a:pt x="14" y="67"/>
                  </a:lnTo>
                  <a:lnTo>
                    <a:pt x="17" y="64"/>
                  </a:lnTo>
                  <a:lnTo>
                    <a:pt x="19" y="60"/>
                  </a:lnTo>
                  <a:lnTo>
                    <a:pt x="21" y="54"/>
                  </a:lnTo>
                  <a:lnTo>
                    <a:pt x="25" y="48"/>
                  </a:lnTo>
                </a:path>
              </a:pathLst>
            </a:custGeom>
            <a:solidFill>
              <a:srgbClr val="FF66CC"/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14" name="Freeform 941"/>
            <p:cNvSpPr>
              <a:spLocks/>
            </p:cNvSpPr>
            <p:nvPr/>
          </p:nvSpPr>
          <p:spPr bwMode="auto">
            <a:xfrm>
              <a:off x="8638043" y="3525804"/>
              <a:ext cx="32320" cy="26211"/>
            </a:xfrm>
            <a:custGeom>
              <a:avLst/>
              <a:gdLst>
                <a:gd name="T0" fmla="*/ 55 w 87"/>
                <a:gd name="T1" fmla="*/ 75 h 75"/>
                <a:gd name="T2" fmla="*/ 55 w 87"/>
                <a:gd name="T3" fmla="*/ 75 h 75"/>
                <a:gd name="T4" fmla="*/ 58 w 87"/>
                <a:gd name="T5" fmla="*/ 74 h 75"/>
                <a:gd name="T6" fmla="*/ 65 w 87"/>
                <a:gd name="T7" fmla="*/ 72 h 75"/>
                <a:gd name="T8" fmla="*/ 78 w 87"/>
                <a:gd name="T9" fmla="*/ 69 h 75"/>
                <a:gd name="T10" fmla="*/ 87 w 87"/>
                <a:gd name="T11" fmla="*/ 66 h 75"/>
                <a:gd name="T12" fmla="*/ 86 w 87"/>
                <a:gd name="T13" fmla="*/ 60 h 75"/>
                <a:gd name="T14" fmla="*/ 79 w 87"/>
                <a:gd name="T15" fmla="*/ 51 h 75"/>
                <a:gd name="T16" fmla="*/ 71 w 87"/>
                <a:gd name="T17" fmla="*/ 40 h 75"/>
                <a:gd name="T18" fmla="*/ 68 w 87"/>
                <a:gd name="T19" fmla="*/ 34 h 75"/>
                <a:gd name="T20" fmla="*/ 65 w 87"/>
                <a:gd name="T21" fmla="*/ 24 h 75"/>
                <a:gd name="T22" fmla="*/ 63 w 87"/>
                <a:gd name="T23" fmla="*/ 16 h 75"/>
                <a:gd name="T24" fmla="*/ 61 w 87"/>
                <a:gd name="T25" fmla="*/ 8 h 75"/>
                <a:gd name="T26" fmla="*/ 57 w 87"/>
                <a:gd name="T27" fmla="*/ 2 h 75"/>
                <a:gd name="T28" fmla="*/ 53 w 87"/>
                <a:gd name="T29" fmla="*/ 0 h 75"/>
                <a:gd name="T30" fmla="*/ 47 w 87"/>
                <a:gd name="T31" fmla="*/ 2 h 75"/>
                <a:gd name="T32" fmla="*/ 40 w 87"/>
                <a:gd name="T33" fmla="*/ 9 h 75"/>
                <a:gd name="T34" fmla="*/ 31 w 87"/>
                <a:gd name="T35" fmla="*/ 20 h 75"/>
                <a:gd name="T36" fmla="*/ 22 w 87"/>
                <a:gd name="T37" fmla="*/ 30 h 75"/>
                <a:gd name="T38" fmla="*/ 13 w 87"/>
                <a:gd name="T39" fmla="*/ 39 h 75"/>
                <a:gd name="T40" fmla="*/ 6 w 87"/>
                <a:gd name="T41" fmla="*/ 47 h 75"/>
                <a:gd name="T42" fmla="*/ 2 w 87"/>
                <a:gd name="T43" fmla="*/ 56 h 75"/>
                <a:gd name="T44" fmla="*/ 0 w 87"/>
                <a:gd name="T45" fmla="*/ 61 h 75"/>
                <a:gd name="T46" fmla="*/ 3 w 87"/>
                <a:gd name="T47" fmla="*/ 66 h 75"/>
                <a:gd name="T48" fmla="*/ 11 w 87"/>
                <a:gd name="T49" fmla="*/ 69 h 75"/>
                <a:gd name="T50" fmla="*/ 21 w 87"/>
                <a:gd name="T51" fmla="*/ 72 h 75"/>
                <a:gd name="T52" fmla="*/ 29 w 87"/>
                <a:gd name="T53" fmla="*/ 73 h 75"/>
                <a:gd name="T54" fmla="*/ 37 w 87"/>
                <a:gd name="T55" fmla="*/ 74 h 75"/>
                <a:gd name="T56" fmla="*/ 43 w 87"/>
                <a:gd name="T57" fmla="*/ 74 h 75"/>
                <a:gd name="T58" fmla="*/ 49 w 87"/>
                <a:gd name="T59" fmla="*/ 75 h 75"/>
                <a:gd name="T60" fmla="*/ 53 w 87"/>
                <a:gd name="T61" fmla="*/ 75 h 75"/>
                <a:gd name="T62" fmla="*/ 54 w 87"/>
                <a:gd name="T63" fmla="*/ 75 h 75"/>
                <a:gd name="T64" fmla="*/ 55 w 87"/>
                <a:gd name="T65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87" h="75">
                  <a:moveTo>
                    <a:pt x="55" y="75"/>
                  </a:moveTo>
                  <a:lnTo>
                    <a:pt x="55" y="75"/>
                  </a:lnTo>
                  <a:lnTo>
                    <a:pt x="58" y="74"/>
                  </a:lnTo>
                  <a:lnTo>
                    <a:pt x="65" y="72"/>
                  </a:lnTo>
                  <a:lnTo>
                    <a:pt x="78" y="69"/>
                  </a:lnTo>
                  <a:lnTo>
                    <a:pt x="87" y="66"/>
                  </a:lnTo>
                  <a:lnTo>
                    <a:pt x="86" y="60"/>
                  </a:lnTo>
                  <a:lnTo>
                    <a:pt x="79" y="51"/>
                  </a:lnTo>
                  <a:lnTo>
                    <a:pt x="71" y="40"/>
                  </a:lnTo>
                  <a:lnTo>
                    <a:pt x="68" y="34"/>
                  </a:lnTo>
                  <a:lnTo>
                    <a:pt x="65" y="24"/>
                  </a:lnTo>
                  <a:lnTo>
                    <a:pt x="63" y="16"/>
                  </a:lnTo>
                  <a:lnTo>
                    <a:pt x="61" y="8"/>
                  </a:lnTo>
                  <a:lnTo>
                    <a:pt x="57" y="2"/>
                  </a:lnTo>
                  <a:lnTo>
                    <a:pt x="53" y="0"/>
                  </a:lnTo>
                  <a:lnTo>
                    <a:pt x="47" y="2"/>
                  </a:lnTo>
                  <a:lnTo>
                    <a:pt x="40" y="9"/>
                  </a:lnTo>
                  <a:lnTo>
                    <a:pt x="31" y="20"/>
                  </a:lnTo>
                  <a:lnTo>
                    <a:pt x="22" y="30"/>
                  </a:lnTo>
                  <a:lnTo>
                    <a:pt x="13" y="39"/>
                  </a:lnTo>
                  <a:lnTo>
                    <a:pt x="6" y="47"/>
                  </a:lnTo>
                  <a:lnTo>
                    <a:pt x="2" y="56"/>
                  </a:lnTo>
                  <a:lnTo>
                    <a:pt x="0" y="61"/>
                  </a:lnTo>
                  <a:lnTo>
                    <a:pt x="3" y="66"/>
                  </a:lnTo>
                  <a:lnTo>
                    <a:pt x="11" y="69"/>
                  </a:lnTo>
                  <a:lnTo>
                    <a:pt x="21" y="72"/>
                  </a:lnTo>
                  <a:lnTo>
                    <a:pt x="29" y="73"/>
                  </a:lnTo>
                  <a:lnTo>
                    <a:pt x="37" y="74"/>
                  </a:lnTo>
                  <a:lnTo>
                    <a:pt x="43" y="74"/>
                  </a:lnTo>
                  <a:lnTo>
                    <a:pt x="49" y="75"/>
                  </a:lnTo>
                  <a:lnTo>
                    <a:pt x="53" y="75"/>
                  </a:lnTo>
                  <a:lnTo>
                    <a:pt x="54" y="75"/>
                  </a:lnTo>
                  <a:lnTo>
                    <a:pt x="55" y="75"/>
                  </a:lnTo>
                  <a:close/>
                </a:path>
              </a:pathLst>
            </a:custGeom>
            <a:solidFill>
              <a:srgbClr val="FF66CC"/>
            </a:soli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15" name="Freeform 942"/>
            <p:cNvSpPr>
              <a:spLocks/>
            </p:cNvSpPr>
            <p:nvPr/>
          </p:nvSpPr>
          <p:spPr bwMode="auto">
            <a:xfrm>
              <a:off x="8638043" y="3525804"/>
              <a:ext cx="32320" cy="26211"/>
            </a:xfrm>
            <a:custGeom>
              <a:avLst/>
              <a:gdLst>
                <a:gd name="T0" fmla="*/ 55 w 87"/>
                <a:gd name="T1" fmla="*/ 75 h 75"/>
                <a:gd name="T2" fmla="*/ 55 w 87"/>
                <a:gd name="T3" fmla="*/ 75 h 75"/>
                <a:gd name="T4" fmla="*/ 55 w 87"/>
                <a:gd name="T5" fmla="*/ 75 h 75"/>
                <a:gd name="T6" fmla="*/ 58 w 87"/>
                <a:gd name="T7" fmla="*/ 74 h 75"/>
                <a:gd name="T8" fmla="*/ 65 w 87"/>
                <a:gd name="T9" fmla="*/ 72 h 75"/>
                <a:gd name="T10" fmla="*/ 78 w 87"/>
                <a:gd name="T11" fmla="*/ 69 h 75"/>
                <a:gd name="T12" fmla="*/ 78 w 87"/>
                <a:gd name="T13" fmla="*/ 69 h 75"/>
                <a:gd name="T14" fmla="*/ 87 w 87"/>
                <a:gd name="T15" fmla="*/ 66 h 75"/>
                <a:gd name="T16" fmla="*/ 86 w 87"/>
                <a:gd name="T17" fmla="*/ 60 h 75"/>
                <a:gd name="T18" fmla="*/ 79 w 87"/>
                <a:gd name="T19" fmla="*/ 51 h 75"/>
                <a:gd name="T20" fmla="*/ 71 w 87"/>
                <a:gd name="T21" fmla="*/ 40 h 75"/>
                <a:gd name="T22" fmla="*/ 71 w 87"/>
                <a:gd name="T23" fmla="*/ 40 h 75"/>
                <a:gd name="T24" fmla="*/ 68 w 87"/>
                <a:gd name="T25" fmla="*/ 34 h 75"/>
                <a:gd name="T26" fmla="*/ 65 w 87"/>
                <a:gd name="T27" fmla="*/ 24 h 75"/>
                <a:gd name="T28" fmla="*/ 63 w 87"/>
                <a:gd name="T29" fmla="*/ 16 h 75"/>
                <a:gd name="T30" fmla="*/ 61 w 87"/>
                <a:gd name="T31" fmla="*/ 8 h 75"/>
                <a:gd name="T32" fmla="*/ 57 w 87"/>
                <a:gd name="T33" fmla="*/ 2 h 75"/>
                <a:gd name="T34" fmla="*/ 53 w 87"/>
                <a:gd name="T35" fmla="*/ 0 h 75"/>
                <a:gd name="T36" fmla="*/ 47 w 87"/>
                <a:gd name="T37" fmla="*/ 2 h 75"/>
                <a:gd name="T38" fmla="*/ 40 w 87"/>
                <a:gd name="T39" fmla="*/ 9 h 75"/>
                <a:gd name="T40" fmla="*/ 40 w 87"/>
                <a:gd name="T41" fmla="*/ 9 h 75"/>
                <a:gd name="T42" fmla="*/ 31 w 87"/>
                <a:gd name="T43" fmla="*/ 20 h 75"/>
                <a:gd name="T44" fmla="*/ 22 w 87"/>
                <a:gd name="T45" fmla="*/ 30 h 75"/>
                <a:gd name="T46" fmla="*/ 13 w 87"/>
                <a:gd name="T47" fmla="*/ 39 h 75"/>
                <a:gd name="T48" fmla="*/ 6 w 87"/>
                <a:gd name="T49" fmla="*/ 47 h 75"/>
                <a:gd name="T50" fmla="*/ 2 w 87"/>
                <a:gd name="T51" fmla="*/ 56 h 75"/>
                <a:gd name="T52" fmla="*/ 0 w 87"/>
                <a:gd name="T53" fmla="*/ 61 h 75"/>
                <a:gd name="T54" fmla="*/ 3 w 87"/>
                <a:gd name="T55" fmla="*/ 66 h 75"/>
                <a:gd name="T56" fmla="*/ 11 w 87"/>
                <a:gd name="T57" fmla="*/ 69 h 75"/>
                <a:gd name="T58" fmla="*/ 11 w 87"/>
                <a:gd name="T59" fmla="*/ 69 h 75"/>
                <a:gd name="T60" fmla="*/ 21 w 87"/>
                <a:gd name="T61" fmla="*/ 72 h 75"/>
                <a:gd name="T62" fmla="*/ 29 w 87"/>
                <a:gd name="T63" fmla="*/ 73 h 75"/>
                <a:gd name="T64" fmla="*/ 37 w 87"/>
                <a:gd name="T65" fmla="*/ 74 h 75"/>
                <a:gd name="T66" fmla="*/ 43 w 87"/>
                <a:gd name="T67" fmla="*/ 74 h 75"/>
                <a:gd name="T68" fmla="*/ 49 w 87"/>
                <a:gd name="T69" fmla="*/ 75 h 75"/>
                <a:gd name="T70" fmla="*/ 53 w 87"/>
                <a:gd name="T71" fmla="*/ 75 h 75"/>
                <a:gd name="T72" fmla="*/ 54 w 87"/>
                <a:gd name="T73" fmla="*/ 75 h 75"/>
                <a:gd name="T74" fmla="*/ 55 w 87"/>
                <a:gd name="T75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7" h="75">
                  <a:moveTo>
                    <a:pt x="55" y="75"/>
                  </a:moveTo>
                  <a:lnTo>
                    <a:pt x="55" y="75"/>
                  </a:lnTo>
                  <a:lnTo>
                    <a:pt x="55" y="75"/>
                  </a:lnTo>
                  <a:lnTo>
                    <a:pt x="58" y="74"/>
                  </a:lnTo>
                  <a:lnTo>
                    <a:pt x="65" y="72"/>
                  </a:lnTo>
                  <a:lnTo>
                    <a:pt x="78" y="69"/>
                  </a:lnTo>
                  <a:lnTo>
                    <a:pt x="78" y="69"/>
                  </a:lnTo>
                  <a:lnTo>
                    <a:pt x="87" y="66"/>
                  </a:lnTo>
                  <a:lnTo>
                    <a:pt x="86" y="60"/>
                  </a:lnTo>
                  <a:lnTo>
                    <a:pt x="79" y="51"/>
                  </a:lnTo>
                  <a:lnTo>
                    <a:pt x="71" y="40"/>
                  </a:lnTo>
                  <a:lnTo>
                    <a:pt x="71" y="40"/>
                  </a:lnTo>
                  <a:lnTo>
                    <a:pt x="68" y="34"/>
                  </a:lnTo>
                  <a:lnTo>
                    <a:pt x="65" y="24"/>
                  </a:lnTo>
                  <a:lnTo>
                    <a:pt x="63" y="16"/>
                  </a:lnTo>
                  <a:lnTo>
                    <a:pt x="61" y="8"/>
                  </a:lnTo>
                  <a:lnTo>
                    <a:pt x="57" y="2"/>
                  </a:lnTo>
                  <a:lnTo>
                    <a:pt x="53" y="0"/>
                  </a:lnTo>
                  <a:lnTo>
                    <a:pt x="47" y="2"/>
                  </a:lnTo>
                  <a:lnTo>
                    <a:pt x="40" y="9"/>
                  </a:lnTo>
                  <a:lnTo>
                    <a:pt x="40" y="9"/>
                  </a:lnTo>
                  <a:lnTo>
                    <a:pt x="31" y="20"/>
                  </a:lnTo>
                  <a:lnTo>
                    <a:pt x="22" y="30"/>
                  </a:lnTo>
                  <a:lnTo>
                    <a:pt x="13" y="39"/>
                  </a:lnTo>
                  <a:lnTo>
                    <a:pt x="6" y="47"/>
                  </a:lnTo>
                  <a:lnTo>
                    <a:pt x="2" y="56"/>
                  </a:lnTo>
                  <a:lnTo>
                    <a:pt x="0" y="61"/>
                  </a:lnTo>
                  <a:lnTo>
                    <a:pt x="3" y="66"/>
                  </a:lnTo>
                  <a:lnTo>
                    <a:pt x="11" y="69"/>
                  </a:lnTo>
                  <a:lnTo>
                    <a:pt x="11" y="69"/>
                  </a:lnTo>
                  <a:lnTo>
                    <a:pt x="21" y="72"/>
                  </a:lnTo>
                  <a:lnTo>
                    <a:pt x="29" y="73"/>
                  </a:lnTo>
                  <a:lnTo>
                    <a:pt x="37" y="74"/>
                  </a:lnTo>
                  <a:lnTo>
                    <a:pt x="43" y="74"/>
                  </a:lnTo>
                  <a:lnTo>
                    <a:pt x="49" y="75"/>
                  </a:lnTo>
                  <a:lnTo>
                    <a:pt x="53" y="75"/>
                  </a:lnTo>
                  <a:lnTo>
                    <a:pt x="54" y="75"/>
                  </a:lnTo>
                  <a:lnTo>
                    <a:pt x="55" y="75"/>
                  </a:lnTo>
                </a:path>
              </a:pathLst>
            </a:custGeom>
            <a:solidFill>
              <a:srgbClr val="FF66CC"/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16" name="Freeform 943"/>
            <p:cNvSpPr>
              <a:spLocks/>
            </p:cNvSpPr>
            <p:nvPr/>
          </p:nvSpPr>
          <p:spPr bwMode="auto">
            <a:xfrm>
              <a:off x="8436045" y="3548271"/>
              <a:ext cx="16160" cy="11233"/>
            </a:xfrm>
            <a:custGeom>
              <a:avLst/>
              <a:gdLst>
                <a:gd name="T0" fmla="*/ 22 w 51"/>
                <a:gd name="T1" fmla="*/ 41 h 42"/>
                <a:gd name="T2" fmla="*/ 23 w 51"/>
                <a:gd name="T3" fmla="*/ 39 h 42"/>
                <a:gd name="T4" fmla="*/ 27 w 51"/>
                <a:gd name="T5" fmla="*/ 33 h 42"/>
                <a:gd name="T6" fmla="*/ 32 w 51"/>
                <a:gd name="T7" fmla="*/ 29 h 42"/>
                <a:gd name="T8" fmla="*/ 44 w 51"/>
                <a:gd name="T9" fmla="*/ 30 h 42"/>
                <a:gd name="T10" fmla="*/ 49 w 51"/>
                <a:gd name="T11" fmla="*/ 32 h 42"/>
                <a:gd name="T12" fmla="*/ 51 w 51"/>
                <a:gd name="T13" fmla="*/ 29 h 42"/>
                <a:gd name="T14" fmla="*/ 51 w 51"/>
                <a:gd name="T15" fmla="*/ 25 h 42"/>
                <a:gd name="T16" fmla="*/ 50 w 51"/>
                <a:gd name="T17" fmla="*/ 19 h 42"/>
                <a:gd name="T18" fmla="*/ 46 w 51"/>
                <a:gd name="T19" fmla="*/ 12 h 42"/>
                <a:gd name="T20" fmla="*/ 44 w 51"/>
                <a:gd name="T21" fmla="*/ 7 h 42"/>
                <a:gd name="T22" fmla="*/ 42 w 51"/>
                <a:gd name="T23" fmla="*/ 3 h 42"/>
                <a:gd name="T24" fmla="*/ 41 w 51"/>
                <a:gd name="T25" fmla="*/ 2 h 42"/>
                <a:gd name="T26" fmla="*/ 39 w 51"/>
                <a:gd name="T27" fmla="*/ 2 h 42"/>
                <a:gd name="T28" fmla="*/ 36 w 51"/>
                <a:gd name="T29" fmla="*/ 0 h 42"/>
                <a:gd name="T30" fmla="*/ 30 w 51"/>
                <a:gd name="T31" fmla="*/ 0 h 42"/>
                <a:gd name="T32" fmla="*/ 24 w 51"/>
                <a:gd name="T33" fmla="*/ 0 h 42"/>
                <a:gd name="T34" fmla="*/ 19 w 51"/>
                <a:gd name="T35" fmla="*/ 3 h 42"/>
                <a:gd name="T36" fmla="*/ 13 w 51"/>
                <a:gd name="T37" fmla="*/ 6 h 42"/>
                <a:gd name="T38" fmla="*/ 8 w 51"/>
                <a:gd name="T39" fmla="*/ 12 h 42"/>
                <a:gd name="T40" fmla="*/ 6 w 51"/>
                <a:gd name="T41" fmla="*/ 21 h 42"/>
                <a:gd name="T42" fmla="*/ 5 w 51"/>
                <a:gd name="T43" fmla="*/ 30 h 42"/>
                <a:gd name="T44" fmla="*/ 2 w 51"/>
                <a:gd name="T45" fmla="*/ 36 h 42"/>
                <a:gd name="T46" fmla="*/ 0 w 51"/>
                <a:gd name="T47" fmla="*/ 40 h 42"/>
                <a:gd name="T48" fmla="*/ 0 w 51"/>
                <a:gd name="T49" fmla="*/ 42 h 42"/>
                <a:gd name="T50" fmla="*/ 1 w 51"/>
                <a:gd name="T51" fmla="*/ 42 h 42"/>
                <a:gd name="T52" fmla="*/ 5 w 51"/>
                <a:gd name="T53" fmla="*/ 42 h 42"/>
                <a:gd name="T54" fmla="*/ 12 w 51"/>
                <a:gd name="T55" fmla="*/ 41 h 42"/>
                <a:gd name="T56" fmla="*/ 22 w 51"/>
                <a:gd name="T57" fmla="*/ 4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1" h="42">
                  <a:moveTo>
                    <a:pt x="22" y="41"/>
                  </a:moveTo>
                  <a:lnTo>
                    <a:pt x="23" y="39"/>
                  </a:lnTo>
                  <a:lnTo>
                    <a:pt x="27" y="33"/>
                  </a:lnTo>
                  <a:lnTo>
                    <a:pt x="32" y="29"/>
                  </a:lnTo>
                  <a:lnTo>
                    <a:pt x="44" y="30"/>
                  </a:lnTo>
                  <a:lnTo>
                    <a:pt x="49" y="32"/>
                  </a:lnTo>
                  <a:lnTo>
                    <a:pt x="51" y="29"/>
                  </a:lnTo>
                  <a:lnTo>
                    <a:pt x="51" y="25"/>
                  </a:lnTo>
                  <a:lnTo>
                    <a:pt x="50" y="19"/>
                  </a:lnTo>
                  <a:lnTo>
                    <a:pt x="46" y="12"/>
                  </a:lnTo>
                  <a:lnTo>
                    <a:pt x="44" y="7"/>
                  </a:lnTo>
                  <a:lnTo>
                    <a:pt x="42" y="3"/>
                  </a:lnTo>
                  <a:lnTo>
                    <a:pt x="41" y="2"/>
                  </a:lnTo>
                  <a:lnTo>
                    <a:pt x="39" y="2"/>
                  </a:lnTo>
                  <a:lnTo>
                    <a:pt x="36" y="0"/>
                  </a:lnTo>
                  <a:lnTo>
                    <a:pt x="30" y="0"/>
                  </a:lnTo>
                  <a:lnTo>
                    <a:pt x="24" y="0"/>
                  </a:lnTo>
                  <a:lnTo>
                    <a:pt x="19" y="3"/>
                  </a:lnTo>
                  <a:lnTo>
                    <a:pt x="13" y="6"/>
                  </a:lnTo>
                  <a:lnTo>
                    <a:pt x="8" y="12"/>
                  </a:lnTo>
                  <a:lnTo>
                    <a:pt x="6" y="21"/>
                  </a:lnTo>
                  <a:lnTo>
                    <a:pt x="5" y="30"/>
                  </a:lnTo>
                  <a:lnTo>
                    <a:pt x="2" y="36"/>
                  </a:lnTo>
                  <a:lnTo>
                    <a:pt x="0" y="40"/>
                  </a:lnTo>
                  <a:lnTo>
                    <a:pt x="0" y="42"/>
                  </a:lnTo>
                  <a:lnTo>
                    <a:pt x="1" y="42"/>
                  </a:lnTo>
                  <a:lnTo>
                    <a:pt x="5" y="42"/>
                  </a:lnTo>
                  <a:lnTo>
                    <a:pt x="12" y="41"/>
                  </a:lnTo>
                  <a:lnTo>
                    <a:pt x="22" y="41"/>
                  </a:lnTo>
                  <a:close/>
                </a:path>
              </a:pathLst>
            </a:custGeom>
            <a:solidFill>
              <a:srgbClr val="FF66CC"/>
            </a:soli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17" name="Freeform 944"/>
            <p:cNvSpPr>
              <a:spLocks/>
            </p:cNvSpPr>
            <p:nvPr/>
          </p:nvSpPr>
          <p:spPr bwMode="auto">
            <a:xfrm>
              <a:off x="8436045" y="3548271"/>
              <a:ext cx="16160" cy="11233"/>
            </a:xfrm>
            <a:custGeom>
              <a:avLst/>
              <a:gdLst>
                <a:gd name="T0" fmla="*/ 22 w 51"/>
                <a:gd name="T1" fmla="*/ 41 h 42"/>
                <a:gd name="T2" fmla="*/ 22 w 51"/>
                <a:gd name="T3" fmla="*/ 41 h 42"/>
                <a:gd name="T4" fmla="*/ 23 w 51"/>
                <a:gd name="T5" fmla="*/ 39 h 42"/>
                <a:gd name="T6" fmla="*/ 27 w 51"/>
                <a:gd name="T7" fmla="*/ 33 h 42"/>
                <a:gd name="T8" fmla="*/ 32 w 51"/>
                <a:gd name="T9" fmla="*/ 29 h 42"/>
                <a:gd name="T10" fmla="*/ 44 w 51"/>
                <a:gd name="T11" fmla="*/ 30 h 42"/>
                <a:gd name="T12" fmla="*/ 44 w 51"/>
                <a:gd name="T13" fmla="*/ 30 h 42"/>
                <a:gd name="T14" fmla="*/ 49 w 51"/>
                <a:gd name="T15" fmla="*/ 32 h 42"/>
                <a:gd name="T16" fmla="*/ 51 w 51"/>
                <a:gd name="T17" fmla="*/ 29 h 42"/>
                <a:gd name="T18" fmla="*/ 51 w 51"/>
                <a:gd name="T19" fmla="*/ 25 h 42"/>
                <a:gd name="T20" fmla="*/ 50 w 51"/>
                <a:gd name="T21" fmla="*/ 19 h 42"/>
                <a:gd name="T22" fmla="*/ 46 w 51"/>
                <a:gd name="T23" fmla="*/ 12 h 42"/>
                <a:gd name="T24" fmla="*/ 44 w 51"/>
                <a:gd name="T25" fmla="*/ 7 h 42"/>
                <a:gd name="T26" fmla="*/ 42 w 51"/>
                <a:gd name="T27" fmla="*/ 3 h 42"/>
                <a:gd name="T28" fmla="*/ 41 w 51"/>
                <a:gd name="T29" fmla="*/ 2 h 42"/>
                <a:gd name="T30" fmla="*/ 41 w 51"/>
                <a:gd name="T31" fmla="*/ 2 h 42"/>
                <a:gd name="T32" fmla="*/ 39 w 51"/>
                <a:gd name="T33" fmla="*/ 2 h 42"/>
                <a:gd name="T34" fmla="*/ 36 w 51"/>
                <a:gd name="T35" fmla="*/ 0 h 42"/>
                <a:gd name="T36" fmla="*/ 30 w 51"/>
                <a:gd name="T37" fmla="*/ 0 h 42"/>
                <a:gd name="T38" fmla="*/ 24 w 51"/>
                <a:gd name="T39" fmla="*/ 0 h 42"/>
                <a:gd name="T40" fmla="*/ 19 w 51"/>
                <a:gd name="T41" fmla="*/ 3 h 42"/>
                <a:gd name="T42" fmla="*/ 13 w 51"/>
                <a:gd name="T43" fmla="*/ 6 h 42"/>
                <a:gd name="T44" fmla="*/ 8 w 51"/>
                <a:gd name="T45" fmla="*/ 12 h 42"/>
                <a:gd name="T46" fmla="*/ 6 w 51"/>
                <a:gd name="T47" fmla="*/ 21 h 42"/>
                <a:gd name="T48" fmla="*/ 6 w 51"/>
                <a:gd name="T49" fmla="*/ 21 h 42"/>
                <a:gd name="T50" fmla="*/ 5 w 51"/>
                <a:gd name="T51" fmla="*/ 30 h 42"/>
                <a:gd name="T52" fmla="*/ 2 w 51"/>
                <a:gd name="T53" fmla="*/ 36 h 42"/>
                <a:gd name="T54" fmla="*/ 0 w 51"/>
                <a:gd name="T55" fmla="*/ 40 h 42"/>
                <a:gd name="T56" fmla="*/ 0 w 51"/>
                <a:gd name="T57" fmla="*/ 42 h 42"/>
                <a:gd name="T58" fmla="*/ 1 w 51"/>
                <a:gd name="T59" fmla="*/ 42 h 42"/>
                <a:gd name="T60" fmla="*/ 5 w 51"/>
                <a:gd name="T61" fmla="*/ 42 h 42"/>
                <a:gd name="T62" fmla="*/ 12 w 51"/>
                <a:gd name="T63" fmla="*/ 41 h 42"/>
                <a:gd name="T64" fmla="*/ 22 w 51"/>
                <a:gd name="T65" fmla="*/ 4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51" h="42">
                  <a:moveTo>
                    <a:pt x="22" y="41"/>
                  </a:moveTo>
                  <a:lnTo>
                    <a:pt x="22" y="41"/>
                  </a:lnTo>
                  <a:lnTo>
                    <a:pt x="23" y="39"/>
                  </a:lnTo>
                  <a:lnTo>
                    <a:pt x="27" y="33"/>
                  </a:lnTo>
                  <a:lnTo>
                    <a:pt x="32" y="29"/>
                  </a:lnTo>
                  <a:lnTo>
                    <a:pt x="44" y="30"/>
                  </a:lnTo>
                  <a:lnTo>
                    <a:pt x="44" y="30"/>
                  </a:lnTo>
                  <a:lnTo>
                    <a:pt x="49" y="32"/>
                  </a:lnTo>
                  <a:lnTo>
                    <a:pt x="51" y="29"/>
                  </a:lnTo>
                  <a:lnTo>
                    <a:pt x="51" y="25"/>
                  </a:lnTo>
                  <a:lnTo>
                    <a:pt x="50" y="19"/>
                  </a:lnTo>
                  <a:lnTo>
                    <a:pt x="46" y="12"/>
                  </a:lnTo>
                  <a:lnTo>
                    <a:pt x="44" y="7"/>
                  </a:lnTo>
                  <a:lnTo>
                    <a:pt x="42" y="3"/>
                  </a:lnTo>
                  <a:lnTo>
                    <a:pt x="41" y="2"/>
                  </a:lnTo>
                  <a:lnTo>
                    <a:pt x="41" y="2"/>
                  </a:lnTo>
                  <a:lnTo>
                    <a:pt x="39" y="2"/>
                  </a:lnTo>
                  <a:lnTo>
                    <a:pt x="36" y="0"/>
                  </a:lnTo>
                  <a:lnTo>
                    <a:pt x="30" y="0"/>
                  </a:lnTo>
                  <a:lnTo>
                    <a:pt x="24" y="0"/>
                  </a:lnTo>
                  <a:lnTo>
                    <a:pt x="19" y="3"/>
                  </a:lnTo>
                  <a:lnTo>
                    <a:pt x="13" y="6"/>
                  </a:lnTo>
                  <a:lnTo>
                    <a:pt x="8" y="12"/>
                  </a:lnTo>
                  <a:lnTo>
                    <a:pt x="6" y="21"/>
                  </a:lnTo>
                  <a:lnTo>
                    <a:pt x="6" y="21"/>
                  </a:lnTo>
                  <a:lnTo>
                    <a:pt x="5" y="30"/>
                  </a:lnTo>
                  <a:lnTo>
                    <a:pt x="2" y="36"/>
                  </a:lnTo>
                  <a:lnTo>
                    <a:pt x="0" y="40"/>
                  </a:lnTo>
                  <a:lnTo>
                    <a:pt x="0" y="42"/>
                  </a:lnTo>
                  <a:lnTo>
                    <a:pt x="1" y="42"/>
                  </a:lnTo>
                  <a:lnTo>
                    <a:pt x="5" y="42"/>
                  </a:lnTo>
                  <a:lnTo>
                    <a:pt x="12" y="41"/>
                  </a:lnTo>
                  <a:lnTo>
                    <a:pt x="22" y="41"/>
                  </a:lnTo>
                </a:path>
              </a:pathLst>
            </a:custGeom>
            <a:solidFill>
              <a:srgbClr val="FF66CC"/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18" name="Freeform 945"/>
            <p:cNvSpPr>
              <a:spLocks/>
            </p:cNvSpPr>
            <p:nvPr/>
          </p:nvSpPr>
          <p:spPr bwMode="auto">
            <a:xfrm>
              <a:off x="8355246" y="3525804"/>
              <a:ext cx="12120" cy="18722"/>
            </a:xfrm>
            <a:custGeom>
              <a:avLst/>
              <a:gdLst>
                <a:gd name="T0" fmla="*/ 17 w 33"/>
                <a:gd name="T1" fmla="*/ 48 h 50"/>
                <a:gd name="T2" fmla="*/ 33 w 33"/>
                <a:gd name="T3" fmla="*/ 26 h 50"/>
                <a:gd name="T4" fmla="*/ 33 w 33"/>
                <a:gd name="T5" fmla="*/ 0 h 50"/>
                <a:gd name="T6" fmla="*/ 31 w 33"/>
                <a:gd name="T7" fmla="*/ 1 h 50"/>
                <a:gd name="T8" fmla="*/ 24 w 33"/>
                <a:gd name="T9" fmla="*/ 5 h 50"/>
                <a:gd name="T10" fmla="*/ 15 w 33"/>
                <a:gd name="T11" fmla="*/ 12 h 50"/>
                <a:gd name="T12" fmla="*/ 6 w 33"/>
                <a:gd name="T13" fmla="*/ 22 h 50"/>
                <a:gd name="T14" fmla="*/ 2 w 33"/>
                <a:gd name="T15" fmla="*/ 28 h 50"/>
                <a:gd name="T16" fmla="*/ 0 w 33"/>
                <a:gd name="T17" fmla="*/ 34 h 50"/>
                <a:gd name="T18" fmla="*/ 0 w 33"/>
                <a:gd name="T19" fmla="*/ 40 h 50"/>
                <a:gd name="T20" fmla="*/ 2 w 33"/>
                <a:gd name="T21" fmla="*/ 44 h 50"/>
                <a:gd name="T22" fmla="*/ 4 w 33"/>
                <a:gd name="T23" fmla="*/ 48 h 50"/>
                <a:gd name="T24" fmla="*/ 8 w 33"/>
                <a:gd name="T25" fmla="*/ 50 h 50"/>
                <a:gd name="T26" fmla="*/ 13 w 33"/>
                <a:gd name="T27" fmla="*/ 50 h 50"/>
                <a:gd name="T28" fmla="*/ 17 w 33"/>
                <a:gd name="T29" fmla="*/ 48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" h="50">
                  <a:moveTo>
                    <a:pt x="17" y="48"/>
                  </a:moveTo>
                  <a:lnTo>
                    <a:pt x="33" y="26"/>
                  </a:lnTo>
                  <a:lnTo>
                    <a:pt x="33" y="0"/>
                  </a:lnTo>
                  <a:lnTo>
                    <a:pt x="31" y="1"/>
                  </a:lnTo>
                  <a:lnTo>
                    <a:pt x="24" y="5"/>
                  </a:lnTo>
                  <a:lnTo>
                    <a:pt x="15" y="12"/>
                  </a:lnTo>
                  <a:lnTo>
                    <a:pt x="6" y="22"/>
                  </a:lnTo>
                  <a:lnTo>
                    <a:pt x="2" y="28"/>
                  </a:lnTo>
                  <a:lnTo>
                    <a:pt x="0" y="34"/>
                  </a:lnTo>
                  <a:lnTo>
                    <a:pt x="0" y="40"/>
                  </a:lnTo>
                  <a:lnTo>
                    <a:pt x="2" y="44"/>
                  </a:lnTo>
                  <a:lnTo>
                    <a:pt x="4" y="48"/>
                  </a:lnTo>
                  <a:lnTo>
                    <a:pt x="8" y="50"/>
                  </a:lnTo>
                  <a:lnTo>
                    <a:pt x="13" y="50"/>
                  </a:lnTo>
                  <a:lnTo>
                    <a:pt x="17" y="48"/>
                  </a:lnTo>
                  <a:close/>
                </a:path>
              </a:pathLst>
            </a:custGeom>
            <a:solidFill>
              <a:srgbClr val="FF66CC"/>
            </a:soli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19" name="Freeform 946"/>
            <p:cNvSpPr>
              <a:spLocks/>
            </p:cNvSpPr>
            <p:nvPr/>
          </p:nvSpPr>
          <p:spPr bwMode="auto">
            <a:xfrm>
              <a:off x="8355246" y="3525804"/>
              <a:ext cx="12120" cy="18722"/>
            </a:xfrm>
            <a:custGeom>
              <a:avLst/>
              <a:gdLst>
                <a:gd name="T0" fmla="*/ 17 w 33"/>
                <a:gd name="T1" fmla="*/ 48 h 50"/>
                <a:gd name="T2" fmla="*/ 33 w 33"/>
                <a:gd name="T3" fmla="*/ 26 h 50"/>
                <a:gd name="T4" fmla="*/ 33 w 33"/>
                <a:gd name="T5" fmla="*/ 0 h 50"/>
                <a:gd name="T6" fmla="*/ 33 w 33"/>
                <a:gd name="T7" fmla="*/ 0 h 50"/>
                <a:gd name="T8" fmla="*/ 31 w 33"/>
                <a:gd name="T9" fmla="*/ 1 h 50"/>
                <a:gd name="T10" fmla="*/ 24 w 33"/>
                <a:gd name="T11" fmla="*/ 5 h 50"/>
                <a:gd name="T12" fmla="*/ 15 w 33"/>
                <a:gd name="T13" fmla="*/ 12 h 50"/>
                <a:gd name="T14" fmla="*/ 6 w 33"/>
                <a:gd name="T15" fmla="*/ 22 h 50"/>
                <a:gd name="T16" fmla="*/ 6 w 33"/>
                <a:gd name="T17" fmla="*/ 22 h 50"/>
                <a:gd name="T18" fmla="*/ 2 w 33"/>
                <a:gd name="T19" fmla="*/ 28 h 50"/>
                <a:gd name="T20" fmla="*/ 0 w 33"/>
                <a:gd name="T21" fmla="*/ 34 h 50"/>
                <a:gd name="T22" fmla="*/ 0 w 33"/>
                <a:gd name="T23" fmla="*/ 40 h 50"/>
                <a:gd name="T24" fmla="*/ 2 w 33"/>
                <a:gd name="T25" fmla="*/ 44 h 50"/>
                <a:gd name="T26" fmla="*/ 4 w 33"/>
                <a:gd name="T27" fmla="*/ 48 h 50"/>
                <a:gd name="T28" fmla="*/ 8 w 33"/>
                <a:gd name="T29" fmla="*/ 50 h 50"/>
                <a:gd name="T30" fmla="*/ 13 w 33"/>
                <a:gd name="T31" fmla="*/ 50 h 50"/>
                <a:gd name="T32" fmla="*/ 17 w 33"/>
                <a:gd name="T33" fmla="*/ 48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3" h="50">
                  <a:moveTo>
                    <a:pt x="17" y="48"/>
                  </a:moveTo>
                  <a:lnTo>
                    <a:pt x="33" y="26"/>
                  </a:lnTo>
                  <a:lnTo>
                    <a:pt x="33" y="0"/>
                  </a:lnTo>
                  <a:lnTo>
                    <a:pt x="33" y="0"/>
                  </a:lnTo>
                  <a:lnTo>
                    <a:pt x="31" y="1"/>
                  </a:lnTo>
                  <a:lnTo>
                    <a:pt x="24" y="5"/>
                  </a:lnTo>
                  <a:lnTo>
                    <a:pt x="15" y="12"/>
                  </a:lnTo>
                  <a:lnTo>
                    <a:pt x="6" y="22"/>
                  </a:lnTo>
                  <a:lnTo>
                    <a:pt x="6" y="22"/>
                  </a:lnTo>
                  <a:lnTo>
                    <a:pt x="2" y="28"/>
                  </a:lnTo>
                  <a:lnTo>
                    <a:pt x="0" y="34"/>
                  </a:lnTo>
                  <a:lnTo>
                    <a:pt x="0" y="40"/>
                  </a:lnTo>
                  <a:lnTo>
                    <a:pt x="2" y="44"/>
                  </a:lnTo>
                  <a:lnTo>
                    <a:pt x="4" y="48"/>
                  </a:lnTo>
                  <a:lnTo>
                    <a:pt x="8" y="50"/>
                  </a:lnTo>
                  <a:lnTo>
                    <a:pt x="13" y="50"/>
                  </a:lnTo>
                  <a:lnTo>
                    <a:pt x="17" y="48"/>
                  </a:lnTo>
                </a:path>
              </a:pathLst>
            </a:custGeom>
            <a:solidFill>
              <a:srgbClr val="FF66CC"/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20" name="Freeform 947"/>
            <p:cNvSpPr>
              <a:spLocks/>
            </p:cNvSpPr>
            <p:nvPr/>
          </p:nvSpPr>
          <p:spPr bwMode="auto">
            <a:xfrm>
              <a:off x="8702683" y="3552015"/>
              <a:ext cx="48480" cy="33700"/>
            </a:xfrm>
            <a:custGeom>
              <a:avLst/>
              <a:gdLst>
                <a:gd name="T0" fmla="*/ 102 w 137"/>
                <a:gd name="T1" fmla="*/ 34 h 97"/>
                <a:gd name="T2" fmla="*/ 73 w 137"/>
                <a:gd name="T3" fmla="*/ 34 h 97"/>
                <a:gd name="T4" fmla="*/ 55 w 137"/>
                <a:gd name="T5" fmla="*/ 50 h 97"/>
                <a:gd name="T6" fmla="*/ 51 w 137"/>
                <a:gd name="T7" fmla="*/ 48 h 97"/>
                <a:gd name="T8" fmla="*/ 46 w 137"/>
                <a:gd name="T9" fmla="*/ 43 h 97"/>
                <a:gd name="T10" fmla="*/ 38 w 137"/>
                <a:gd name="T11" fmla="*/ 44 h 97"/>
                <a:gd name="T12" fmla="*/ 33 w 137"/>
                <a:gd name="T13" fmla="*/ 54 h 97"/>
                <a:gd name="T14" fmla="*/ 32 w 137"/>
                <a:gd name="T15" fmla="*/ 61 h 97"/>
                <a:gd name="T16" fmla="*/ 31 w 137"/>
                <a:gd name="T17" fmla="*/ 65 h 97"/>
                <a:gd name="T18" fmla="*/ 29 w 137"/>
                <a:gd name="T19" fmla="*/ 69 h 97"/>
                <a:gd name="T20" fmla="*/ 28 w 137"/>
                <a:gd name="T21" fmla="*/ 72 h 97"/>
                <a:gd name="T22" fmla="*/ 27 w 137"/>
                <a:gd name="T23" fmla="*/ 75 h 97"/>
                <a:gd name="T24" fmla="*/ 26 w 137"/>
                <a:gd name="T25" fmla="*/ 78 h 97"/>
                <a:gd name="T26" fmla="*/ 25 w 137"/>
                <a:gd name="T27" fmla="*/ 83 h 97"/>
                <a:gd name="T28" fmla="*/ 22 w 137"/>
                <a:gd name="T29" fmla="*/ 88 h 97"/>
                <a:gd name="T30" fmla="*/ 20 w 137"/>
                <a:gd name="T31" fmla="*/ 94 h 97"/>
                <a:gd name="T32" fmla="*/ 17 w 137"/>
                <a:gd name="T33" fmla="*/ 97 h 97"/>
                <a:gd name="T34" fmla="*/ 14 w 137"/>
                <a:gd name="T35" fmla="*/ 95 h 97"/>
                <a:gd name="T36" fmla="*/ 11 w 137"/>
                <a:gd name="T37" fmla="*/ 93 h 97"/>
                <a:gd name="T38" fmla="*/ 9 w 137"/>
                <a:gd name="T39" fmla="*/ 90 h 97"/>
                <a:gd name="T40" fmla="*/ 6 w 137"/>
                <a:gd name="T41" fmla="*/ 84 h 97"/>
                <a:gd name="T42" fmla="*/ 4 w 137"/>
                <a:gd name="T43" fmla="*/ 78 h 97"/>
                <a:gd name="T44" fmla="*/ 4 w 137"/>
                <a:gd name="T45" fmla="*/ 72 h 97"/>
                <a:gd name="T46" fmla="*/ 4 w 137"/>
                <a:gd name="T47" fmla="*/ 65 h 97"/>
                <a:gd name="T48" fmla="*/ 3 w 137"/>
                <a:gd name="T49" fmla="*/ 57 h 97"/>
                <a:gd name="T50" fmla="*/ 2 w 137"/>
                <a:gd name="T51" fmla="*/ 49 h 97"/>
                <a:gd name="T52" fmla="*/ 0 w 137"/>
                <a:gd name="T53" fmla="*/ 41 h 97"/>
                <a:gd name="T54" fmla="*/ 0 w 137"/>
                <a:gd name="T55" fmla="*/ 35 h 97"/>
                <a:gd name="T56" fmla="*/ 3 w 137"/>
                <a:gd name="T57" fmla="*/ 31 h 97"/>
                <a:gd name="T58" fmla="*/ 6 w 137"/>
                <a:gd name="T59" fmla="*/ 29 h 97"/>
                <a:gd name="T60" fmla="*/ 13 w 137"/>
                <a:gd name="T61" fmla="*/ 32 h 97"/>
                <a:gd name="T62" fmla="*/ 27 w 137"/>
                <a:gd name="T63" fmla="*/ 35 h 97"/>
                <a:gd name="T64" fmla="*/ 36 w 137"/>
                <a:gd name="T65" fmla="*/ 32 h 97"/>
                <a:gd name="T66" fmla="*/ 41 w 137"/>
                <a:gd name="T67" fmla="*/ 25 h 97"/>
                <a:gd name="T68" fmla="*/ 42 w 137"/>
                <a:gd name="T69" fmla="*/ 21 h 97"/>
                <a:gd name="T70" fmla="*/ 43 w 137"/>
                <a:gd name="T71" fmla="*/ 20 h 97"/>
                <a:gd name="T72" fmla="*/ 47 w 137"/>
                <a:gd name="T73" fmla="*/ 17 h 97"/>
                <a:gd name="T74" fmla="*/ 53 w 137"/>
                <a:gd name="T75" fmla="*/ 12 h 97"/>
                <a:gd name="T76" fmla="*/ 60 w 137"/>
                <a:gd name="T77" fmla="*/ 6 h 97"/>
                <a:gd name="T78" fmla="*/ 68 w 137"/>
                <a:gd name="T79" fmla="*/ 3 h 97"/>
                <a:gd name="T80" fmla="*/ 76 w 137"/>
                <a:gd name="T81" fmla="*/ 0 h 97"/>
                <a:gd name="T82" fmla="*/ 85 w 137"/>
                <a:gd name="T83" fmla="*/ 2 h 97"/>
                <a:gd name="T84" fmla="*/ 93 w 137"/>
                <a:gd name="T85" fmla="*/ 6 h 97"/>
                <a:gd name="T86" fmla="*/ 102 w 137"/>
                <a:gd name="T87" fmla="*/ 13 h 97"/>
                <a:gd name="T88" fmla="*/ 114 w 137"/>
                <a:gd name="T89" fmla="*/ 18 h 97"/>
                <a:gd name="T90" fmla="*/ 124 w 137"/>
                <a:gd name="T91" fmla="*/ 22 h 97"/>
                <a:gd name="T92" fmla="*/ 134 w 137"/>
                <a:gd name="T93" fmla="*/ 26 h 97"/>
                <a:gd name="T94" fmla="*/ 137 w 137"/>
                <a:gd name="T95" fmla="*/ 28 h 97"/>
                <a:gd name="T96" fmla="*/ 135 w 137"/>
                <a:gd name="T97" fmla="*/ 31 h 97"/>
                <a:gd name="T98" fmla="*/ 124 w 137"/>
                <a:gd name="T99" fmla="*/ 33 h 97"/>
                <a:gd name="T100" fmla="*/ 102 w 137"/>
                <a:gd name="T101" fmla="*/ 34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37" h="97">
                  <a:moveTo>
                    <a:pt x="102" y="34"/>
                  </a:moveTo>
                  <a:lnTo>
                    <a:pt x="73" y="34"/>
                  </a:lnTo>
                  <a:lnTo>
                    <a:pt x="55" y="50"/>
                  </a:lnTo>
                  <a:lnTo>
                    <a:pt x="51" y="48"/>
                  </a:lnTo>
                  <a:lnTo>
                    <a:pt x="46" y="43"/>
                  </a:lnTo>
                  <a:lnTo>
                    <a:pt x="38" y="44"/>
                  </a:lnTo>
                  <a:lnTo>
                    <a:pt x="33" y="54"/>
                  </a:lnTo>
                  <a:lnTo>
                    <a:pt x="32" y="61"/>
                  </a:lnTo>
                  <a:lnTo>
                    <a:pt x="31" y="65"/>
                  </a:lnTo>
                  <a:lnTo>
                    <a:pt x="29" y="69"/>
                  </a:lnTo>
                  <a:lnTo>
                    <a:pt x="28" y="72"/>
                  </a:lnTo>
                  <a:lnTo>
                    <a:pt x="27" y="75"/>
                  </a:lnTo>
                  <a:lnTo>
                    <a:pt x="26" y="78"/>
                  </a:lnTo>
                  <a:lnTo>
                    <a:pt x="25" y="83"/>
                  </a:lnTo>
                  <a:lnTo>
                    <a:pt x="22" y="88"/>
                  </a:lnTo>
                  <a:lnTo>
                    <a:pt x="20" y="94"/>
                  </a:lnTo>
                  <a:lnTo>
                    <a:pt x="17" y="97"/>
                  </a:lnTo>
                  <a:lnTo>
                    <a:pt x="14" y="95"/>
                  </a:lnTo>
                  <a:lnTo>
                    <a:pt x="11" y="93"/>
                  </a:lnTo>
                  <a:lnTo>
                    <a:pt x="9" y="90"/>
                  </a:lnTo>
                  <a:lnTo>
                    <a:pt x="6" y="84"/>
                  </a:lnTo>
                  <a:lnTo>
                    <a:pt x="4" y="78"/>
                  </a:lnTo>
                  <a:lnTo>
                    <a:pt x="4" y="72"/>
                  </a:lnTo>
                  <a:lnTo>
                    <a:pt x="4" y="65"/>
                  </a:lnTo>
                  <a:lnTo>
                    <a:pt x="3" y="57"/>
                  </a:lnTo>
                  <a:lnTo>
                    <a:pt x="2" y="49"/>
                  </a:lnTo>
                  <a:lnTo>
                    <a:pt x="0" y="41"/>
                  </a:lnTo>
                  <a:lnTo>
                    <a:pt x="0" y="35"/>
                  </a:lnTo>
                  <a:lnTo>
                    <a:pt x="3" y="31"/>
                  </a:lnTo>
                  <a:lnTo>
                    <a:pt x="6" y="29"/>
                  </a:lnTo>
                  <a:lnTo>
                    <a:pt x="13" y="32"/>
                  </a:lnTo>
                  <a:lnTo>
                    <a:pt x="27" y="35"/>
                  </a:lnTo>
                  <a:lnTo>
                    <a:pt x="36" y="32"/>
                  </a:lnTo>
                  <a:lnTo>
                    <a:pt x="41" y="25"/>
                  </a:lnTo>
                  <a:lnTo>
                    <a:pt x="42" y="21"/>
                  </a:lnTo>
                  <a:lnTo>
                    <a:pt x="43" y="20"/>
                  </a:lnTo>
                  <a:lnTo>
                    <a:pt x="47" y="17"/>
                  </a:lnTo>
                  <a:lnTo>
                    <a:pt x="53" y="12"/>
                  </a:lnTo>
                  <a:lnTo>
                    <a:pt x="60" y="6"/>
                  </a:lnTo>
                  <a:lnTo>
                    <a:pt x="68" y="3"/>
                  </a:lnTo>
                  <a:lnTo>
                    <a:pt x="76" y="0"/>
                  </a:lnTo>
                  <a:lnTo>
                    <a:pt x="85" y="2"/>
                  </a:lnTo>
                  <a:lnTo>
                    <a:pt x="93" y="6"/>
                  </a:lnTo>
                  <a:lnTo>
                    <a:pt x="102" y="13"/>
                  </a:lnTo>
                  <a:lnTo>
                    <a:pt x="114" y="18"/>
                  </a:lnTo>
                  <a:lnTo>
                    <a:pt x="124" y="22"/>
                  </a:lnTo>
                  <a:lnTo>
                    <a:pt x="134" y="26"/>
                  </a:lnTo>
                  <a:lnTo>
                    <a:pt x="137" y="28"/>
                  </a:lnTo>
                  <a:lnTo>
                    <a:pt x="135" y="31"/>
                  </a:lnTo>
                  <a:lnTo>
                    <a:pt x="124" y="33"/>
                  </a:lnTo>
                  <a:lnTo>
                    <a:pt x="102" y="34"/>
                  </a:lnTo>
                  <a:close/>
                </a:path>
              </a:pathLst>
            </a:custGeom>
            <a:solidFill>
              <a:srgbClr val="FF66CC"/>
            </a:soli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21" name="Freeform 948"/>
            <p:cNvSpPr>
              <a:spLocks/>
            </p:cNvSpPr>
            <p:nvPr/>
          </p:nvSpPr>
          <p:spPr bwMode="auto">
            <a:xfrm>
              <a:off x="8702683" y="3552015"/>
              <a:ext cx="48480" cy="33700"/>
            </a:xfrm>
            <a:custGeom>
              <a:avLst/>
              <a:gdLst>
                <a:gd name="T0" fmla="*/ 102 w 137"/>
                <a:gd name="T1" fmla="*/ 34 h 97"/>
                <a:gd name="T2" fmla="*/ 73 w 137"/>
                <a:gd name="T3" fmla="*/ 34 h 97"/>
                <a:gd name="T4" fmla="*/ 55 w 137"/>
                <a:gd name="T5" fmla="*/ 50 h 97"/>
                <a:gd name="T6" fmla="*/ 55 w 137"/>
                <a:gd name="T7" fmla="*/ 50 h 97"/>
                <a:gd name="T8" fmla="*/ 51 w 137"/>
                <a:gd name="T9" fmla="*/ 48 h 97"/>
                <a:gd name="T10" fmla="*/ 46 w 137"/>
                <a:gd name="T11" fmla="*/ 43 h 97"/>
                <a:gd name="T12" fmla="*/ 38 w 137"/>
                <a:gd name="T13" fmla="*/ 44 h 97"/>
                <a:gd name="T14" fmla="*/ 33 w 137"/>
                <a:gd name="T15" fmla="*/ 54 h 97"/>
                <a:gd name="T16" fmla="*/ 33 w 137"/>
                <a:gd name="T17" fmla="*/ 54 h 97"/>
                <a:gd name="T18" fmla="*/ 32 w 137"/>
                <a:gd name="T19" fmla="*/ 61 h 97"/>
                <a:gd name="T20" fmla="*/ 31 w 137"/>
                <a:gd name="T21" fmla="*/ 65 h 97"/>
                <a:gd name="T22" fmla="*/ 29 w 137"/>
                <a:gd name="T23" fmla="*/ 69 h 97"/>
                <a:gd name="T24" fmla="*/ 28 w 137"/>
                <a:gd name="T25" fmla="*/ 72 h 97"/>
                <a:gd name="T26" fmla="*/ 27 w 137"/>
                <a:gd name="T27" fmla="*/ 75 h 97"/>
                <a:gd name="T28" fmla="*/ 26 w 137"/>
                <a:gd name="T29" fmla="*/ 78 h 97"/>
                <a:gd name="T30" fmla="*/ 25 w 137"/>
                <a:gd name="T31" fmla="*/ 83 h 97"/>
                <a:gd name="T32" fmla="*/ 22 w 137"/>
                <a:gd name="T33" fmla="*/ 88 h 97"/>
                <a:gd name="T34" fmla="*/ 22 w 137"/>
                <a:gd name="T35" fmla="*/ 88 h 97"/>
                <a:gd name="T36" fmla="*/ 20 w 137"/>
                <a:gd name="T37" fmla="*/ 94 h 97"/>
                <a:gd name="T38" fmla="*/ 17 w 137"/>
                <a:gd name="T39" fmla="*/ 97 h 97"/>
                <a:gd name="T40" fmla="*/ 14 w 137"/>
                <a:gd name="T41" fmla="*/ 95 h 97"/>
                <a:gd name="T42" fmla="*/ 11 w 137"/>
                <a:gd name="T43" fmla="*/ 93 h 97"/>
                <a:gd name="T44" fmla="*/ 9 w 137"/>
                <a:gd name="T45" fmla="*/ 90 h 97"/>
                <a:gd name="T46" fmla="*/ 6 w 137"/>
                <a:gd name="T47" fmla="*/ 84 h 97"/>
                <a:gd name="T48" fmla="*/ 4 w 137"/>
                <a:gd name="T49" fmla="*/ 78 h 97"/>
                <a:gd name="T50" fmla="*/ 4 w 137"/>
                <a:gd name="T51" fmla="*/ 72 h 97"/>
                <a:gd name="T52" fmla="*/ 4 w 137"/>
                <a:gd name="T53" fmla="*/ 72 h 97"/>
                <a:gd name="T54" fmla="*/ 4 w 137"/>
                <a:gd name="T55" fmla="*/ 65 h 97"/>
                <a:gd name="T56" fmla="*/ 3 w 137"/>
                <a:gd name="T57" fmla="*/ 57 h 97"/>
                <a:gd name="T58" fmla="*/ 2 w 137"/>
                <a:gd name="T59" fmla="*/ 49 h 97"/>
                <a:gd name="T60" fmla="*/ 0 w 137"/>
                <a:gd name="T61" fmla="*/ 41 h 97"/>
                <a:gd name="T62" fmla="*/ 0 w 137"/>
                <a:gd name="T63" fmla="*/ 35 h 97"/>
                <a:gd name="T64" fmla="*/ 3 w 137"/>
                <a:gd name="T65" fmla="*/ 31 h 97"/>
                <a:gd name="T66" fmla="*/ 6 w 137"/>
                <a:gd name="T67" fmla="*/ 29 h 97"/>
                <a:gd name="T68" fmla="*/ 13 w 137"/>
                <a:gd name="T69" fmla="*/ 32 h 97"/>
                <a:gd name="T70" fmla="*/ 13 w 137"/>
                <a:gd name="T71" fmla="*/ 32 h 97"/>
                <a:gd name="T72" fmla="*/ 27 w 137"/>
                <a:gd name="T73" fmla="*/ 35 h 97"/>
                <a:gd name="T74" fmla="*/ 36 w 137"/>
                <a:gd name="T75" fmla="*/ 32 h 97"/>
                <a:gd name="T76" fmla="*/ 41 w 137"/>
                <a:gd name="T77" fmla="*/ 25 h 97"/>
                <a:gd name="T78" fmla="*/ 42 w 137"/>
                <a:gd name="T79" fmla="*/ 21 h 97"/>
                <a:gd name="T80" fmla="*/ 42 w 137"/>
                <a:gd name="T81" fmla="*/ 21 h 97"/>
                <a:gd name="T82" fmla="*/ 43 w 137"/>
                <a:gd name="T83" fmla="*/ 20 h 97"/>
                <a:gd name="T84" fmla="*/ 47 w 137"/>
                <a:gd name="T85" fmla="*/ 17 h 97"/>
                <a:gd name="T86" fmla="*/ 53 w 137"/>
                <a:gd name="T87" fmla="*/ 12 h 97"/>
                <a:gd name="T88" fmla="*/ 60 w 137"/>
                <a:gd name="T89" fmla="*/ 6 h 97"/>
                <a:gd name="T90" fmla="*/ 68 w 137"/>
                <a:gd name="T91" fmla="*/ 3 h 97"/>
                <a:gd name="T92" fmla="*/ 76 w 137"/>
                <a:gd name="T93" fmla="*/ 0 h 97"/>
                <a:gd name="T94" fmla="*/ 85 w 137"/>
                <a:gd name="T95" fmla="*/ 2 h 97"/>
                <a:gd name="T96" fmla="*/ 93 w 137"/>
                <a:gd name="T97" fmla="*/ 6 h 97"/>
                <a:gd name="T98" fmla="*/ 93 w 137"/>
                <a:gd name="T99" fmla="*/ 6 h 97"/>
                <a:gd name="T100" fmla="*/ 102 w 137"/>
                <a:gd name="T101" fmla="*/ 13 h 97"/>
                <a:gd name="T102" fmla="*/ 114 w 137"/>
                <a:gd name="T103" fmla="*/ 18 h 97"/>
                <a:gd name="T104" fmla="*/ 124 w 137"/>
                <a:gd name="T105" fmla="*/ 22 h 97"/>
                <a:gd name="T106" fmla="*/ 134 w 137"/>
                <a:gd name="T107" fmla="*/ 26 h 97"/>
                <a:gd name="T108" fmla="*/ 137 w 137"/>
                <a:gd name="T109" fmla="*/ 28 h 97"/>
                <a:gd name="T110" fmla="*/ 135 w 137"/>
                <a:gd name="T111" fmla="*/ 31 h 97"/>
                <a:gd name="T112" fmla="*/ 124 w 137"/>
                <a:gd name="T113" fmla="*/ 33 h 97"/>
                <a:gd name="T114" fmla="*/ 102 w 137"/>
                <a:gd name="T115" fmla="*/ 34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37" h="97">
                  <a:moveTo>
                    <a:pt x="102" y="34"/>
                  </a:moveTo>
                  <a:lnTo>
                    <a:pt x="73" y="34"/>
                  </a:lnTo>
                  <a:lnTo>
                    <a:pt x="55" y="50"/>
                  </a:lnTo>
                  <a:lnTo>
                    <a:pt x="55" y="50"/>
                  </a:lnTo>
                  <a:lnTo>
                    <a:pt x="51" y="48"/>
                  </a:lnTo>
                  <a:lnTo>
                    <a:pt x="46" y="43"/>
                  </a:lnTo>
                  <a:lnTo>
                    <a:pt x="38" y="44"/>
                  </a:lnTo>
                  <a:lnTo>
                    <a:pt x="33" y="54"/>
                  </a:lnTo>
                  <a:lnTo>
                    <a:pt x="33" y="54"/>
                  </a:lnTo>
                  <a:lnTo>
                    <a:pt x="32" y="61"/>
                  </a:lnTo>
                  <a:lnTo>
                    <a:pt x="31" y="65"/>
                  </a:lnTo>
                  <a:lnTo>
                    <a:pt x="29" y="69"/>
                  </a:lnTo>
                  <a:lnTo>
                    <a:pt x="28" y="72"/>
                  </a:lnTo>
                  <a:lnTo>
                    <a:pt x="27" y="75"/>
                  </a:lnTo>
                  <a:lnTo>
                    <a:pt x="26" y="78"/>
                  </a:lnTo>
                  <a:lnTo>
                    <a:pt x="25" y="83"/>
                  </a:lnTo>
                  <a:lnTo>
                    <a:pt x="22" y="88"/>
                  </a:lnTo>
                  <a:lnTo>
                    <a:pt x="22" y="88"/>
                  </a:lnTo>
                  <a:lnTo>
                    <a:pt x="20" y="94"/>
                  </a:lnTo>
                  <a:lnTo>
                    <a:pt x="17" y="97"/>
                  </a:lnTo>
                  <a:lnTo>
                    <a:pt x="14" y="95"/>
                  </a:lnTo>
                  <a:lnTo>
                    <a:pt x="11" y="93"/>
                  </a:lnTo>
                  <a:lnTo>
                    <a:pt x="9" y="90"/>
                  </a:lnTo>
                  <a:lnTo>
                    <a:pt x="6" y="84"/>
                  </a:lnTo>
                  <a:lnTo>
                    <a:pt x="4" y="78"/>
                  </a:lnTo>
                  <a:lnTo>
                    <a:pt x="4" y="72"/>
                  </a:lnTo>
                  <a:lnTo>
                    <a:pt x="4" y="72"/>
                  </a:lnTo>
                  <a:lnTo>
                    <a:pt x="4" y="65"/>
                  </a:lnTo>
                  <a:lnTo>
                    <a:pt x="3" y="57"/>
                  </a:lnTo>
                  <a:lnTo>
                    <a:pt x="2" y="49"/>
                  </a:lnTo>
                  <a:lnTo>
                    <a:pt x="0" y="41"/>
                  </a:lnTo>
                  <a:lnTo>
                    <a:pt x="0" y="35"/>
                  </a:lnTo>
                  <a:lnTo>
                    <a:pt x="3" y="31"/>
                  </a:lnTo>
                  <a:lnTo>
                    <a:pt x="6" y="29"/>
                  </a:lnTo>
                  <a:lnTo>
                    <a:pt x="13" y="32"/>
                  </a:lnTo>
                  <a:lnTo>
                    <a:pt x="13" y="32"/>
                  </a:lnTo>
                  <a:lnTo>
                    <a:pt x="27" y="35"/>
                  </a:lnTo>
                  <a:lnTo>
                    <a:pt x="36" y="32"/>
                  </a:lnTo>
                  <a:lnTo>
                    <a:pt x="41" y="25"/>
                  </a:lnTo>
                  <a:lnTo>
                    <a:pt x="42" y="21"/>
                  </a:lnTo>
                  <a:lnTo>
                    <a:pt x="42" y="21"/>
                  </a:lnTo>
                  <a:lnTo>
                    <a:pt x="43" y="20"/>
                  </a:lnTo>
                  <a:lnTo>
                    <a:pt x="47" y="17"/>
                  </a:lnTo>
                  <a:lnTo>
                    <a:pt x="53" y="12"/>
                  </a:lnTo>
                  <a:lnTo>
                    <a:pt x="60" y="6"/>
                  </a:lnTo>
                  <a:lnTo>
                    <a:pt x="68" y="3"/>
                  </a:lnTo>
                  <a:lnTo>
                    <a:pt x="76" y="0"/>
                  </a:lnTo>
                  <a:lnTo>
                    <a:pt x="85" y="2"/>
                  </a:lnTo>
                  <a:lnTo>
                    <a:pt x="93" y="6"/>
                  </a:lnTo>
                  <a:lnTo>
                    <a:pt x="93" y="6"/>
                  </a:lnTo>
                  <a:lnTo>
                    <a:pt x="102" y="13"/>
                  </a:lnTo>
                  <a:lnTo>
                    <a:pt x="114" y="18"/>
                  </a:lnTo>
                  <a:lnTo>
                    <a:pt x="124" y="22"/>
                  </a:lnTo>
                  <a:lnTo>
                    <a:pt x="134" y="26"/>
                  </a:lnTo>
                  <a:lnTo>
                    <a:pt x="137" y="28"/>
                  </a:lnTo>
                  <a:lnTo>
                    <a:pt x="135" y="31"/>
                  </a:lnTo>
                  <a:lnTo>
                    <a:pt x="124" y="33"/>
                  </a:lnTo>
                  <a:lnTo>
                    <a:pt x="102" y="34"/>
                  </a:lnTo>
                </a:path>
              </a:pathLst>
            </a:custGeom>
            <a:solidFill>
              <a:srgbClr val="FF66CC"/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22" name="Freeform 949"/>
            <p:cNvSpPr>
              <a:spLocks/>
            </p:cNvSpPr>
            <p:nvPr/>
          </p:nvSpPr>
          <p:spPr bwMode="auto">
            <a:xfrm>
              <a:off x="8601684" y="3559504"/>
              <a:ext cx="32320" cy="14978"/>
            </a:xfrm>
            <a:custGeom>
              <a:avLst/>
              <a:gdLst>
                <a:gd name="T0" fmla="*/ 77 w 92"/>
                <a:gd name="T1" fmla="*/ 19 h 53"/>
                <a:gd name="T2" fmla="*/ 74 w 92"/>
                <a:gd name="T3" fmla="*/ 19 h 53"/>
                <a:gd name="T4" fmla="*/ 67 w 92"/>
                <a:gd name="T5" fmla="*/ 21 h 53"/>
                <a:gd name="T6" fmla="*/ 57 w 92"/>
                <a:gd name="T7" fmla="*/ 22 h 53"/>
                <a:gd name="T8" fmla="*/ 45 w 92"/>
                <a:gd name="T9" fmla="*/ 26 h 53"/>
                <a:gd name="T10" fmla="*/ 33 w 92"/>
                <a:gd name="T11" fmla="*/ 31 h 53"/>
                <a:gd name="T12" fmla="*/ 20 w 92"/>
                <a:gd name="T13" fmla="*/ 35 h 53"/>
                <a:gd name="T14" fmla="*/ 11 w 92"/>
                <a:gd name="T15" fmla="*/ 41 h 53"/>
                <a:gd name="T16" fmla="*/ 4 w 92"/>
                <a:gd name="T17" fmla="*/ 48 h 53"/>
                <a:gd name="T18" fmla="*/ 0 w 92"/>
                <a:gd name="T19" fmla="*/ 53 h 53"/>
                <a:gd name="T20" fmla="*/ 0 w 92"/>
                <a:gd name="T21" fmla="*/ 53 h 53"/>
                <a:gd name="T22" fmla="*/ 3 w 92"/>
                <a:gd name="T23" fmla="*/ 48 h 53"/>
                <a:gd name="T24" fmla="*/ 6 w 92"/>
                <a:gd name="T25" fmla="*/ 41 h 53"/>
                <a:gd name="T26" fmla="*/ 12 w 92"/>
                <a:gd name="T27" fmla="*/ 33 h 53"/>
                <a:gd name="T28" fmla="*/ 19 w 92"/>
                <a:gd name="T29" fmla="*/ 24 h 53"/>
                <a:gd name="T30" fmla="*/ 27 w 92"/>
                <a:gd name="T31" fmla="*/ 16 h 53"/>
                <a:gd name="T32" fmla="*/ 35 w 92"/>
                <a:gd name="T33" fmla="*/ 10 h 53"/>
                <a:gd name="T34" fmla="*/ 44 w 92"/>
                <a:gd name="T35" fmla="*/ 5 h 53"/>
                <a:gd name="T36" fmla="*/ 54 w 92"/>
                <a:gd name="T37" fmla="*/ 3 h 53"/>
                <a:gd name="T38" fmla="*/ 63 w 92"/>
                <a:gd name="T39" fmla="*/ 2 h 53"/>
                <a:gd name="T40" fmla="*/ 72 w 92"/>
                <a:gd name="T41" fmla="*/ 0 h 53"/>
                <a:gd name="T42" fmla="*/ 80 w 92"/>
                <a:gd name="T43" fmla="*/ 0 h 53"/>
                <a:gd name="T44" fmla="*/ 86 w 92"/>
                <a:gd name="T45" fmla="*/ 0 h 53"/>
                <a:gd name="T46" fmla="*/ 91 w 92"/>
                <a:gd name="T47" fmla="*/ 0 h 53"/>
                <a:gd name="T48" fmla="*/ 92 w 92"/>
                <a:gd name="T49" fmla="*/ 0 h 53"/>
                <a:gd name="T50" fmla="*/ 90 w 92"/>
                <a:gd name="T51" fmla="*/ 3 h 53"/>
                <a:gd name="T52" fmla="*/ 86 w 92"/>
                <a:gd name="T53" fmla="*/ 7 h 53"/>
                <a:gd name="T54" fmla="*/ 80 w 92"/>
                <a:gd name="T55" fmla="*/ 13 h 53"/>
                <a:gd name="T56" fmla="*/ 77 w 92"/>
                <a:gd name="T57" fmla="*/ 19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2" h="53">
                  <a:moveTo>
                    <a:pt x="77" y="19"/>
                  </a:moveTo>
                  <a:lnTo>
                    <a:pt x="74" y="19"/>
                  </a:lnTo>
                  <a:lnTo>
                    <a:pt x="67" y="21"/>
                  </a:lnTo>
                  <a:lnTo>
                    <a:pt x="57" y="22"/>
                  </a:lnTo>
                  <a:lnTo>
                    <a:pt x="45" y="26"/>
                  </a:lnTo>
                  <a:lnTo>
                    <a:pt x="33" y="31"/>
                  </a:lnTo>
                  <a:lnTo>
                    <a:pt x="20" y="35"/>
                  </a:lnTo>
                  <a:lnTo>
                    <a:pt x="11" y="41"/>
                  </a:lnTo>
                  <a:lnTo>
                    <a:pt x="4" y="48"/>
                  </a:lnTo>
                  <a:lnTo>
                    <a:pt x="0" y="53"/>
                  </a:lnTo>
                  <a:lnTo>
                    <a:pt x="0" y="53"/>
                  </a:lnTo>
                  <a:lnTo>
                    <a:pt x="3" y="48"/>
                  </a:lnTo>
                  <a:lnTo>
                    <a:pt x="6" y="41"/>
                  </a:lnTo>
                  <a:lnTo>
                    <a:pt x="12" y="33"/>
                  </a:lnTo>
                  <a:lnTo>
                    <a:pt x="19" y="24"/>
                  </a:lnTo>
                  <a:lnTo>
                    <a:pt x="27" y="16"/>
                  </a:lnTo>
                  <a:lnTo>
                    <a:pt x="35" y="10"/>
                  </a:lnTo>
                  <a:lnTo>
                    <a:pt x="44" y="5"/>
                  </a:lnTo>
                  <a:lnTo>
                    <a:pt x="54" y="3"/>
                  </a:lnTo>
                  <a:lnTo>
                    <a:pt x="63" y="2"/>
                  </a:lnTo>
                  <a:lnTo>
                    <a:pt x="72" y="0"/>
                  </a:lnTo>
                  <a:lnTo>
                    <a:pt x="80" y="0"/>
                  </a:lnTo>
                  <a:lnTo>
                    <a:pt x="86" y="0"/>
                  </a:lnTo>
                  <a:lnTo>
                    <a:pt x="91" y="0"/>
                  </a:lnTo>
                  <a:lnTo>
                    <a:pt x="92" y="0"/>
                  </a:lnTo>
                  <a:lnTo>
                    <a:pt x="90" y="3"/>
                  </a:lnTo>
                  <a:lnTo>
                    <a:pt x="86" y="7"/>
                  </a:lnTo>
                  <a:lnTo>
                    <a:pt x="80" y="13"/>
                  </a:lnTo>
                  <a:lnTo>
                    <a:pt x="77" y="19"/>
                  </a:lnTo>
                  <a:close/>
                </a:path>
              </a:pathLst>
            </a:custGeom>
            <a:solidFill>
              <a:srgbClr val="FF66CC"/>
            </a:soli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23" name="Freeform 950"/>
            <p:cNvSpPr>
              <a:spLocks/>
            </p:cNvSpPr>
            <p:nvPr/>
          </p:nvSpPr>
          <p:spPr bwMode="auto">
            <a:xfrm>
              <a:off x="8601684" y="3559504"/>
              <a:ext cx="32320" cy="14978"/>
            </a:xfrm>
            <a:custGeom>
              <a:avLst/>
              <a:gdLst>
                <a:gd name="T0" fmla="*/ 77 w 92"/>
                <a:gd name="T1" fmla="*/ 19 h 53"/>
                <a:gd name="T2" fmla="*/ 77 w 92"/>
                <a:gd name="T3" fmla="*/ 19 h 53"/>
                <a:gd name="T4" fmla="*/ 74 w 92"/>
                <a:gd name="T5" fmla="*/ 19 h 53"/>
                <a:gd name="T6" fmla="*/ 67 w 92"/>
                <a:gd name="T7" fmla="*/ 21 h 53"/>
                <a:gd name="T8" fmla="*/ 57 w 92"/>
                <a:gd name="T9" fmla="*/ 22 h 53"/>
                <a:gd name="T10" fmla="*/ 45 w 92"/>
                <a:gd name="T11" fmla="*/ 26 h 53"/>
                <a:gd name="T12" fmla="*/ 33 w 92"/>
                <a:gd name="T13" fmla="*/ 31 h 53"/>
                <a:gd name="T14" fmla="*/ 20 w 92"/>
                <a:gd name="T15" fmla="*/ 35 h 53"/>
                <a:gd name="T16" fmla="*/ 11 w 92"/>
                <a:gd name="T17" fmla="*/ 41 h 53"/>
                <a:gd name="T18" fmla="*/ 4 w 92"/>
                <a:gd name="T19" fmla="*/ 48 h 53"/>
                <a:gd name="T20" fmla="*/ 4 w 92"/>
                <a:gd name="T21" fmla="*/ 48 h 53"/>
                <a:gd name="T22" fmla="*/ 0 w 92"/>
                <a:gd name="T23" fmla="*/ 53 h 53"/>
                <a:gd name="T24" fmla="*/ 0 w 92"/>
                <a:gd name="T25" fmla="*/ 53 h 53"/>
                <a:gd name="T26" fmla="*/ 3 w 92"/>
                <a:gd name="T27" fmla="*/ 48 h 53"/>
                <a:gd name="T28" fmla="*/ 6 w 92"/>
                <a:gd name="T29" fmla="*/ 41 h 53"/>
                <a:gd name="T30" fmla="*/ 12 w 92"/>
                <a:gd name="T31" fmla="*/ 33 h 53"/>
                <a:gd name="T32" fmla="*/ 19 w 92"/>
                <a:gd name="T33" fmla="*/ 24 h 53"/>
                <a:gd name="T34" fmla="*/ 27 w 92"/>
                <a:gd name="T35" fmla="*/ 16 h 53"/>
                <a:gd name="T36" fmla="*/ 35 w 92"/>
                <a:gd name="T37" fmla="*/ 10 h 53"/>
                <a:gd name="T38" fmla="*/ 35 w 92"/>
                <a:gd name="T39" fmla="*/ 10 h 53"/>
                <a:gd name="T40" fmla="*/ 44 w 92"/>
                <a:gd name="T41" fmla="*/ 5 h 53"/>
                <a:gd name="T42" fmla="*/ 54 w 92"/>
                <a:gd name="T43" fmla="*/ 3 h 53"/>
                <a:gd name="T44" fmla="*/ 63 w 92"/>
                <a:gd name="T45" fmla="*/ 2 h 53"/>
                <a:gd name="T46" fmla="*/ 72 w 92"/>
                <a:gd name="T47" fmla="*/ 0 h 53"/>
                <a:gd name="T48" fmla="*/ 80 w 92"/>
                <a:gd name="T49" fmla="*/ 0 h 53"/>
                <a:gd name="T50" fmla="*/ 86 w 92"/>
                <a:gd name="T51" fmla="*/ 0 h 53"/>
                <a:gd name="T52" fmla="*/ 91 w 92"/>
                <a:gd name="T53" fmla="*/ 0 h 53"/>
                <a:gd name="T54" fmla="*/ 92 w 92"/>
                <a:gd name="T55" fmla="*/ 0 h 53"/>
                <a:gd name="T56" fmla="*/ 92 w 92"/>
                <a:gd name="T57" fmla="*/ 0 h 53"/>
                <a:gd name="T58" fmla="*/ 90 w 92"/>
                <a:gd name="T59" fmla="*/ 3 h 53"/>
                <a:gd name="T60" fmla="*/ 86 w 92"/>
                <a:gd name="T61" fmla="*/ 7 h 53"/>
                <a:gd name="T62" fmla="*/ 80 w 92"/>
                <a:gd name="T63" fmla="*/ 13 h 53"/>
                <a:gd name="T64" fmla="*/ 77 w 92"/>
                <a:gd name="T65" fmla="*/ 19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2" h="53">
                  <a:moveTo>
                    <a:pt x="77" y="19"/>
                  </a:moveTo>
                  <a:lnTo>
                    <a:pt x="77" y="19"/>
                  </a:lnTo>
                  <a:lnTo>
                    <a:pt x="74" y="19"/>
                  </a:lnTo>
                  <a:lnTo>
                    <a:pt x="67" y="21"/>
                  </a:lnTo>
                  <a:lnTo>
                    <a:pt x="57" y="22"/>
                  </a:lnTo>
                  <a:lnTo>
                    <a:pt x="45" y="26"/>
                  </a:lnTo>
                  <a:lnTo>
                    <a:pt x="33" y="31"/>
                  </a:lnTo>
                  <a:lnTo>
                    <a:pt x="20" y="35"/>
                  </a:lnTo>
                  <a:lnTo>
                    <a:pt x="11" y="41"/>
                  </a:lnTo>
                  <a:lnTo>
                    <a:pt x="4" y="48"/>
                  </a:lnTo>
                  <a:lnTo>
                    <a:pt x="4" y="48"/>
                  </a:lnTo>
                  <a:lnTo>
                    <a:pt x="0" y="53"/>
                  </a:lnTo>
                  <a:lnTo>
                    <a:pt x="0" y="53"/>
                  </a:lnTo>
                  <a:lnTo>
                    <a:pt x="3" y="48"/>
                  </a:lnTo>
                  <a:lnTo>
                    <a:pt x="6" y="41"/>
                  </a:lnTo>
                  <a:lnTo>
                    <a:pt x="12" y="33"/>
                  </a:lnTo>
                  <a:lnTo>
                    <a:pt x="19" y="24"/>
                  </a:lnTo>
                  <a:lnTo>
                    <a:pt x="27" y="16"/>
                  </a:lnTo>
                  <a:lnTo>
                    <a:pt x="35" y="10"/>
                  </a:lnTo>
                  <a:lnTo>
                    <a:pt x="35" y="10"/>
                  </a:lnTo>
                  <a:lnTo>
                    <a:pt x="44" y="5"/>
                  </a:lnTo>
                  <a:lnTo>
                    <a:pt x="54" y="3"/>
                  </a:lnTo>
                  <a:lnTo>
                    <a:pt x="63" y="2"/>
                  </a:lnTo>
                  <a:lnTo>
                    <a:pt x="72" y="0"/>
                  </a:lnTo>
                  <a:lnTo>
                    <a:pt x="80" y="0"/>
                  </a:lnTo>
                  <a:lnTo>
                    <a:pt x="86" y="0"/>
                  </a:lnTo>
                  <a:lnTo>
                    <a:pt x="91" y="0"/>
                  </a:lnTo>
                  <a:lnTo>
                    <a:pt x="92" y="0"/>
                  </a:lnTo>
                  <a:lnTo>
                    <a:pt x="92" y="0"/>
                  </a:lnTo>
                  <a:lnTo>
                    <a:pt x="90" y="3"/>
                  </a:lnTo>
                  <a:lnTo>
                    <a:pt x="86" y="7"/>
                  </a:lnTo>
                  <a:lnTo>
                    <a:pt x="80" y="13"/>
                  </a:lnTo>
                  <a:lnTo>
                    <a:pt x="77" y="19"/>
                  </a:lnTo>
                </a:path>
              </a:pathLst>
            </a:custGeom>
            <a:solidFill>
              <a:srgbClr val="FF66CC"/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24" name="Freeform 951"/>
            <p:cNvSpPr>
              <a:spLocks/>
            </p:cNvSpPr>
            <p:nvPr/>
          </p:nvSpPr>
          <p:spPr bwMode="auto">
            <a:xfrm>
              <a:off x="9316756" y="3593204"/>
              <a:ext cx="4040" cy="7489"/>
            </a:xfrm>
            <a:custGeom>
              <a:avLst/>
              <a:gdLst>
                <a:gd name="T0" fmla="*/ 8 w 8"/>
                <a:gd name="T1" fmla="*/ 0 h 25"/>
                <a:gd name="T2" fmla="*/ 5 w 8"/>
                <a:gd name="T3" fmla="*/ 25 h 25"/>
                <a:gd name="T4" fmla="*/ 3 w 8"/>
                <a:gd name="T5" fmla="*/ 23 h 25"/>
                <a:gd name="T6" fmla="*/ 0 w 8"/>
                <a:gd name="T7" fmla="*/ 17 h 25"/>
                <a:gd name="T8" fmla="*/ 1 w 8"/>
                <a:gd name="T9" fmla="*/ 9 h 25"/>
                <a:gd name="T10" fmla="*/ 8 w 8"/>
                <a:gd name="T11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25">
                  <a:moveTo>
                    <a:pt x="8" y="0"/>
                  </a:moveTo>
                  <a:lnTo>
                    <a:pt x="5" y="25"/>
                  </a:lnTo>
                  <a:lnTo>
                    <a:pt x="3" y="23"/>
                  </a:lnTo>
                  <a:lnTo>
                    <a:pt x="0" y="17"/>
                  </a:lnTo>
                  <a:lnTo>
                    <a:pt x="1" y="9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FF66CC"/>
            </a:soli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25" name="Freeform 952"/>
            <p:cNvSpPr>
              <a:spLocks/>
            </p:cNvSpPr>
            <p:nvPr/>
          </p:nvSpPr>
          <p:spPr bwMode="auto">
            <a:xfrm>
              <a:off x="9316756" y="3593204"/>
              <a:ext cx="4040" cy="7489"/>
            </a:xfrm>
            <a:custGeom>
              <a:avLst/>
              <a:gdLst>
                <a:gd name="T0" fmla="*/ 8 w 8"/>
                <a:gd name="T1" fmla="*/ 0 h 25"/>
                <a:gd name="T2" fmla="*/ 5 w 8"/>
                <a:gd name="T3" fmla="*/ 25 h 25"/>
                <a:gd name="T4" fmla="*/ 5 w 8"/>
                <a:gd name="T5" fmla="*/ 25 h 25"/>
                <a:gd name="T6" fmla="*/ 3 w 8"/>
                <a:gd name="T7" fmla="*/ 23 h 25"/>
                <a:gd name="T8" fmla="*/ 0 w 8"/>
                <a:gd name="T9" fmla="*/ 17 h 25"/>
                <a:gd name="T10" fmla="*/ 1 w 8"/>
                <a:gd name="T11" fmla="*/ 9 h 25"/>
                <a:gd name="T12" fmla="*/ 8 w 8"/>
                <a:gd name="T13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25">
                  <a:moveTo>
                    <a:pt x="8" y="0"/>
                  </a:moveTo>
                  <a:lnTo>
                    <a:pt x="5" y="25"/>
                  </a:lnTo>
                  <a:lnTo>
                    <a:pt x="5" y="25"/>
                  </a:lnTo>
                  <a:lnTo>
                    <a:pt x="3" y="23"/>
                  </a:lnTo>
                  <a:lnTo>
                    <a:pt x="0" y="17"/>
                  </a:lnTo>
                  <a:lnTo>
                    <a:pt x="1" y="9"/>
                  </a:lnTo>
                  <a:lnTo>
                    <a:pt x="8" y="0"/>
                  </a:lnTo>
                </a:path>
              </a:pathLst>
            </a:custGeom>
            <a:solidFill>
              <a:srgbClr val="FF66CC"/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26" name="Freeform 953"/>
            <p:cNvSpPr>
              <a:spLocks/>
            </p:cNvSpPr>
            <p:nvPr/>
          </p:nvSpPr>
          <p:spPr bwMode="auto">
            <a:xfrm>
              <a:off x="9336956" y="3544526"/>
              <a:ext cx="32320" cy="33700"/>
            </a:xfrm>
            <a:custGeom>
              <a:avLst/>
              <a:gdLst>
                <a:gd name="T0" fmla="*/ 78 w 92"/>
                <a:gd name="T1" fmla="*/ 40 h 101"/>
                <a:gd name="T2" fmla="*/ 78 w 92"/>
                <a:gd name="T3" fmla="*/ 42 h 101"/>
                <a:gd name="T4" fmla="*/ 77 w 92"/>
                <a:gd name="T5" fmla="*/ 44 h 101"/>
                <a:gd name="T6" fmla="*/ 76 w 92"/>
                <a:gd name="T7" fmla="*/ 49 h 101"/>
                <a:gd name="T8" fmla="*/ 76 w 92"/>
                <a:gd name="T9" fmla="*/ 53 h 101"/>
                <a:gd name="T10" fmla="*/ 76 w 92"/>
                <a:gd name="T11" fmla="*/ 59 h 101"/>
                <a:gd name="T12" fmla="*/ 77 w 92"/>
                <a:gd name="T13" fmla="*/ 65 h 101"/>
                <a:gd name="T14" fmla="*/ 80 w 92"/>
                <a:gd name="T15" fmla="*/ 71 h 101"/>
                <a:gd name="T16" fmla="*/ 85 w 92"/>
                <a:gd name="T17" fmla="*/ 75 h 101"/>
                <a:gd name="T18" fmla="*/ 89 w 92"/>
                <a:gd name="T19" fmla="*/ 80 h 101"/>
                <a:gd name="T20" fmla="*/ 92 w 92"/>
                <a:gd name="T21" fmla="*/ 85 h 101"/>
                <a:gd name="T22" fmla="*/ 91 w 92"/>
                <a:gd name="T23" fmla="*/ 89 h 101"/>
                <a:gd name="T24" fmla="*/ 88 w 92"/>
                <a:gd name="T25" fmla="*/ 93 h 101"/>
                <a:gd name="T26" fmla="*/ 84 w 92"/>
                <a:gd name="T27" fmla="*/ 96 h 101"/>
                <a:gd name="T28" fmla="*/ 78 w 92"/>
                <a:gd name="T29" fmla="*/ 98 h 101"/>
                <a:gd name="T30" fmla="*/ 72 w 92"/>
                <a:gd name="T31" fmla="*/ 101 h 101"/>
                <a:gd name="T32" fmla="*/ 65 w 92"/>
                <a:gd name="T33" fmla="*/ 101 h 101"/>
                <a:gd name="T34" fmla="*/ 57 w 92"/>
                <a:gd name="T35" fmla="*/ 101 h 101"/>
                <a:gd name="T36" fmla="*/ 48 w 92"/>
                <a:gd name="T37" fmla="*/ 98 h 101"/>
                <a:gd name="T38" fmla="*/ 37 w 92"/>
                <a:gd name="T39" fmla="*/ 97 h 101"/>
                <a:gd name="T40" fmla="*/ 27 w 92"/>
                <a:gd name="T41" fmla="*/ 94 h 101"/>
                <a:gd name="T42" fmla="*/ 18 w 92"/>
                <a:gd name="T43" fmla="*/ 91 h 101"/>
                <a:gd name="T44" fmla="*/ 9 w 92"/>
                <a:gd name="T45" fmla="*/ 90 h 101"/>
                <a:gd name="T46" fmla="*/ 5 w 92"/>
                <a:gd name="T47" fmla="*/ 88 h 101"/>
                <a:gd name="T48" fmla="*/ 2 w 92"/>
                <a:gd name="T49" fmla="*/ 88 h 101"/>
                <a:gd name="T50" fmla="*/ 2 w 92"/>
                <a:gd name="T51" fmla="*/ 87 h 101"/>
                <a:gd name="T52" fmla="*/ 1 w 92"/>
                <a:gd name="T53" fmla="*/ 83 h 101"/>
                <a:gd name="T54" fmla="*/ 0 w 92"/>
                <a:gd name="T55" fmla="*/ 79 h 101"/>
                <a:gd name="T56" fmla="*/ 0 w 92"/>
                <a:gd name="T57" fmla="*/ 72 h 101"/>
                <a:gd name="T58" fmla="*/ 1 w 92"/>
                <a:gd name="T59" fmla="*/ 64 h 101"/>
                <a:gd name="T60" fmla="*/ 4 w 92"/>
                <a:gd name="T61" fmla="*/ 57 h 101"/>
                <a:gd name="T62" fmla="*/ 8 w 92"/>
                <a:gd name="T63" fmla="*/ 49 h 101"/>
                <a:gd name="T64" fmla="*/ 15 w 92"/>
                <a:gd name="T65" fmla="*/ 40 h 101"/>
                <a:gd name="T66" fmla="*/ 22 w 92"/>
                <a:gd name="T67" fmla="*/ 32 h 101"/>
                <a:gd name="T68" fmla="*/ 27 w 92"/>
                <a:gd name="T69" fmla="*/ 24 h 101"/>
                <a:gd name="T70" fmla="*/ 31 w 92"/>
                <a:gd name="T71" fmla="*/ 16 h 101"/>
                <a:gd name="T72" fmla="*/ 35 w 92"/>
                <a:gd name="T73" fmla="*/ 9 h 101"/>
                <a:gd name="T74" fmla="*/ 38 w 92"/>
                <a:gd name="T75" fmla="*/ 3 h 101"/>
                <a:gd name="T76" fmla="*/ 43 w 92"/>
                <a:gd name="T77" fmla="*/ 0 h 101"/>
                <a:gd name="T78" fmla="*/ 50 w 92"/>
                <a:gd name="T79" fmla="*/ 0 h 101"/>
                <a:gd name="T80" fmla="*/ 59 w 92"/>
                <a:gd name="T81" fmla="*/ 2 h 101"/>
                <a:gd name="T82" fmla="*/ 69 w 92"/>
                <a:gd name="T83" fmla="*/ 7 h 101"/>
                <a:gd name="T84" fmla="*/ 77 w 92"/>
                <a:gd name="T85" fmla="*/ 11 h 101"/>
                <a:gd name="T86" fmla="*/ 81 w 92"/>
                <a:gd name="T87" fmla="*/ 15 h 101"/>
                <a:gd name="T88" fmla="*/ 85 w 92"/>
                <a:gd name="T89" fmla="*/ 20 h 101"/>
                <a:gd name="T90" fmla="*/ 85 w 92"/>
                <a:gd name="T91" fmla="*/ 23 h 101"/>
                <a:gd name="T92" fmla="*/ 85 w 92"/>
                <a:gd name="T93" fmla="*/ 29 h 101"/>
                <a:gd name="T94" fmla="*/ 81 w 92"/>
                <a:gd name="T95" fmla="*/ 33 h 101"/>
                <a:gd name="T96" fmla="*/ 78 w 92"/>
                <a:gd name="T97" fmla="*/ 40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92" h="101">
                  <a:moveTo>
                    <a:pt x="78" y="40"/>
                  </a:moveTo>
                  <a:lnTo>
                    <a:pt x="78" y="42"/>
                  </a:lnTo>
                  <a:lnTo>
                    <a:pt x="77" y="44"/>
                  </a:lnTo>
                  <a:lnTo>
                    <a:pt x="76" y="49"/>
                  </a:lnTo>
                  <a:lnTo>
                    <a:pt x="76" y="53"/>
                  </a:lnTo>
                  <a:lnTo>
                    <a:pt x="76" y="59"/>
                  </a:lnTo>
                  <a:lnTo>
                    <a:pt x="77" y="65"/>
                  </a:lnTo>
                  <a:lnTo>
                    <a:pt x="80" y="71"/>
                  </a:lnTo>
                  <a:lnTo>
                    <a:pt x="85" y="75"/>
                  </a:lnTo>
                  <a:lnTo>
                    <a:pt x="89" y="80"/>
                  </a:lnTo>
                  <a:lnTo>
                    <a:pt x="92" y="85"/>
                  </a:lnTo>
                  <a:lnTo>
                    <a:pt x="91" y="89"/>
                  </a:lnTo>
                  <a:lnTo>
                    <a:pt x="88" y="93"/>
                  </a:lnTo>
                  <a:lnTo>
                    <a:pt x="84" y="96"/>
                  </a:lnTo>
                  <a:lnTo>
                    <a:pt x="78" y="98"/>
                  </a:lnTo>
                  <a:lnTo>
                    <a:pt x="72" y="101"/>
                  </a:lnTo>
                  <a:lnTo>
                    <a:pt x="65" y="101"/>
                  </a:lnTo>
                  <a:lnTo>
                    <a:pt x="57" y="101"/>
                  </a:lnTo>
                  <a:lnTo>
                    <a:pt x="48" y="98"/>
                  </a:lnTo>
                  <a:lnTo>
                    <a:pt x="37" y="97"/>
                  </a:lnTo>
                  <a:lnTo>
                    <a:pt x="27" y="94"/>
                  </a:lnTo>
                  <a:lnTo>
                    <a:pt x="18" y="91"/>
                  </a:lnTo>
                  <a:lnTo>
                    <a:pt x="9" y="90"/>
                  </a:lnTo>
                  <a:lnTo>
                    <a:pt x="5" y="88"/>
                  </a:lnTo>
                  <a:lnTo>
                    <a:pt x="2" y="88"/>
                  </a:lnTo>
                  <a:lnTo>
                    <a:pt x="2" y="87"/>
                  </a:lnTo>
                  <a:lnTo>
                    <a:pt x="1" y="83"/>
                  </a:lnTo>
                  <a:lnTo>
                    <a:pt x="0" y="79"/>
                  </a:lnTo>
                  <a:lnTo>
                    <a:pt x="0" y="72"/>
                  </a:lnTo>
                  <a:lnTo>
                    <a:pt x="1" y="64"/>
                  </a:lnTo>
                  <a:lnTo>
                    <a:pt x="4" y="57"/>
                  </a:lnTo>
                  <a:lnTo>
                    <a:pt x="8" y="49"/>
                  </a:lnTo>
                  <a:lnTo>
                    <a:pt x="15" y="40"/>
                  </a:lnTo>
                  <a:lnTo>
                    <a:pt x="22" y="32"/>
                  </a:lnTo>
                  <a:lnTo>
                    <a:pt x="27" y="24"/>
                  </a:lnTo>
                  <a:lnTo>
                    <a:pt x="31" y="16"/>
                  </a:lnTo>
                  <a:lnTo>
                    <a:pt x="35" y="9"/>
                  </a:lnTo>
                  <a:lnTo>
                    <a:pt x="38" y="3"/>
                  </a:lnTo>
                  <a:lnTo>
                    <a:pt x="43" y="0"/>
                  </a:lnTo>
                  <a:lnTo>
                    <a:pt x="50" y="0"/>
                  </a:lnTo>
                  <a:lnTo>
                    <a:pt x="59" y="2"/>
                  </a:lnTo>
                  <a:lnTo>
                    <a:pt x="69" y="7"/>
                  </a:lnTo>
                  <a:lnTo>
                    <a:pt x="77" y="11"/>
                  </a:lnTo>
                  <a:lnTo>
                    <a:pt x="81" y="15"/>
                  </a:lnTo>
                  <a:lnTo>
                    <a:pt x="85" y="20"/>
                  </a:lnTo>
                  <a:lnTo>
                    <a:pt x="85" y="23"/>
                  </a:lnTo>
                  <a:lnTo>
                    <a:pt x="85" y="29"/>
                  </a:lnTo>
                  <a:lnTo>
                    <a:pt x="81" y="33"/>
                  </a:lnTo>
                  <a:lnTo>
                    <a:pt x="78" y="40"/>
                  </a:lnTo>
                  <a:close/>
                </a:path>
              </a:pathLst>
            </a:custGeom>
            <a:solidFill>
              <a:srgbClr val="FF66CC"/>
            </a:soli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27" name="Freeform 954"/>
            <p:cNvSpPr>
              <a:spLocks/>
            </p:cNvSpPr>
            <p:nvPr/>
          </p:nvSpPr>
          <p:spPr bwMode="auto">
            <a:xfrm>
              <a:off x="9336956" y="3544526"/>
              <a:ext cx="32320" cy="33700"/>
            </a:xfrm>
            <a:custGeom>
              <a:avLst/>
              <a:gdLst>
                <a:gd name="T0" fmla="*/ 78 w 92"/>
                <a:gd name="T1" fmla="*/ 40 h 101"/>
                <a:gd name="T2" fmla="*/ 78 w 92"/>
                <a:gd name="T3" fmla="*/ 40 h 101"/>
                <a:gd name="T4" fmla="*/ 78 w 92"/>
                <a:gd name="T5" fmla="*/ 42 h 101"/>
                <a:gd name="T6" fmla="*/ 77 w 92"/>
                <a:gd name="T7" fmla="*/ 44 h 101"/>
                <a:gd name="T8" fmla="*/ 76 w 92"/>
                <a:gd name="T9" fmla="*/ 49 h 101"/>
                <a:gd name="T10" fmla="*/ 76 w 92"/>
                <a:gd name="T11" fmla="*/ 53 h 101"/>
                <a:gd name="T12" fmla="*/ 76 w 92"/>
                <a:gd name="T13" fmla="*/ 59 h 101"/>
                <a:gd name="T14" fmla="*/ 77 w 92"/>
                <a:gd name="T15" fmla="*/ 65 h 101"/>
                <a:gd name="T16" fmla="*/ 80 w 92"/>
                <a:gd name="T17" fmla="*/ 71 h 101"/>
                <a:gd name="T18" fmla="*/ 85 w 92"/>
                <a:gd name="T19" fmla="*/ 75 h 101"/>
                <a:gd name="T20" fmla="*/ 85 w 92"/>
                <a:gd name="T21" fmla="*/ 75 h 101"/>
                <a:gd name="T22" fmla="*/ 89 w 92"/>
                <a:gd name="T23" fmla="*/ 80 h 101"/>
                <a:gd name="T24" fmla="*/ 92 w 92"/>
                <a:gd name="T25" fmla="*/ 85 h 101"/>
                <a:gd name="T26" fmla="*/ 91 w 92"/>
                <a:gd name="T27" fmla="*/ 89 h 101"/>
                <a:gd name="T28" fmla="*/ 88 w 92"/>
                <a:gd name="T29" fmla="*/ 93 h 101"/>
                <a:gd name="T30" fmla="*/ 84 w 92"/>
                <a:gd name="T31" fmla="*/ 96 h 101"/>
                <a:gd name="T32" fmla="*/ 78 w 92"/>
                <a:gd name="T33" fmla="*/ 98 h 101"/>
                <a:gd name="T34" fmla="*/ 72 w 92"/>
                <a:gd name="T35" fmla="*/ 101 h 101"/>
                <a:gd name="T36" fmla="*/ 65 w 92"/>
                <a:gd name="T37" fmla="*/ 101 h 101"/>
                <a:gd name="T38" fmla="*/ 65 w 92"/>
                <a:gd name="T39" fmla="*/ 101 h 101"/>
                <a:gd name="T40" fmla="*/ 57 w 92"/>
                <a:gd name="T41" fmla="*/ 101 h 101"/>
                <a:gd name="T42" fmla="*/ 48 w 92"/>
                <a:gd name="T43" fmla="*/ 98 h 101"/>
                <a:gd name="T44" fmla="*/ 37 w 92"/>
                <a:gd name="T45" fmla="*/ 97 h 101"/>
                <a:gd name="T46" fmla="*/ 27 w 92"/>
                <a:gd name="T47" fmla="*/ 94 h 101"/>
                <a:gd name="T48" fmla="*/ 18 w 92"/>
                <a:gd name="T49" fmla="*/ 91 h 101"/>
                <a:gd name="T50" fmla="*/ 9 w 92"/>
                <a:gd name="T51" fmla="*/ 90 h 101"/>
                <a:gd name="T52" fmla="*/ 5 w 92"/>
                <a:gd name="T53" fmla="*/ 88 h 101"/>
                <a:gd name="T54" fmla="*/ 2 w 92"/>
                <a:gd name="T55" fmla="*/ 88 h 101"/>
                <a:gd name="T56" fmla="*/ 2 w 92"/>
                <a:gd name="T57" fmla="*/ 88 h 101"/>
                <a:gd name="T58" fmla="*/ 2 w 92"/>
                <a:gd name="T59" fmla="*/ 87 h 101"/>
                <a:gd name="T60" fmla="*/ 1 w 92"/>
                <a:gd name="T61" fmla="*/ 83 h 101"/>
                <a:gd name="T62" fmla="*/ 0 w 92"/>
                <a:gd name="T63" fmla="*/ 79 h 101"/>
                <a:gd name="T64" fmla="*/ 0 w 92"/>
                <a:gd name="T65" fmla="*/ 72 h 101"/>
                <a:gd name="T66" fmla="*/ 1 w 92"/>
                <a:gd name="T67" fmla="*/ 64 h 101"/>
                <a:gd name="T68" fmla="*/ 4 w 92"/>
                <a:gd name="T69" fmla="*/ 57 h 101"/>
                <a:gd name="T70" fmla="*/ 8 w 92"/>
                <a:gd name="T71" fmla="*/ 49 h 101"/>
                <a:gd name="T72" fmla="*/ 15 w 92"/>
                <a:gd name="T73" fmla="*/ 40 h 101"/>
                <a:gd name="T74" fmla="*/ 15 w 92"/>
                <a:gd name="T75" fmla="*/ 40 h 101"/>
                <a:gd name="T76" fmla="*/ 22 w 92"/>
                <a:gd name="T77" fmla="*/ 32 h 101"/>
                <a:gd name="T78" fmla="*/ 27 w 92"/>
                <a:gd name="T79" fmla="*/ 24 h 101"/>
                <a:gd name="T80" fmla="*/ 31 w 92"/>
                <a:gd name="T81" fmla="*/ 16 h 101"/>
                <a:gd name="T82" fmla="*/ 35 w 92"/>
                <a:gd name="T83" fmla="*/ 9 h 101"/>
                <a:gd name="T84" fmla="*/ 38 w 92"/>
                <a:gd name="T85" fmla="*/ 3 h 101"/>
                <a:gd name="T86" fmla="*/ 43 w 92"/>
                <a:gd name="T87" fmla="*/ 0 h 101"/>
                <a:gd name="T88" fmla="*/ 50 w 92"/>
                <a:gd name="T89" fmla="*/ 0 h 101"/>
                <a:gd name="T90" fmla="*/ 59 w 92"/>
                <a:gd name="T91" fmla="*/ 2 h 101"/>
                <a:gd name="T92" fmla="*/ 59 w 92"/>
                <a:gd name="T93" fmla="*/ 2 h 101"/>
                <a:gd name="T94" fmla="*/ 69 w 92"/>
                <a:gd name="T95" fmla="*/ 7 h 101"/>
                <a:gd name="T96" fmla="*/ 77 w 92"/>
                <a:gd name="T97" fmla="*/ 11 h 101"/>
                <a:gd name="T98" fmla="*/ 81 w 92"/>
                <a:gd name="T99" fmla="*/ 15 h 101"/>
                <a:gd name="T100" fmla="*/ 85 w 92"/>
                <a:gd name="T101" fmla="*/ 20 h 101"/>
                <a:gd name="T102" fmla="*/ 85 w 92"/>
                <a:gd name="T103" fmla="*/ 23 h 101"/>
                <a:gd name="T104" fmla="*/ 85 w 92"/>
                <a:gd name="T105" fmla="*/ 29 h 101"/>
                <a:gd name="T106" fmla="*/ 81 w 92"/>
                <a:gd name="T107" fmla="*/ 33 h 101"/>
                <a:gd name="T108" fmla="*/ 78 w 92"/>
                <a:gd name="T109" fmla="*/ 40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92" h="101">
                  <a:moveTo>
                    <a:pt x="78" y="40"/>
                  </a:moveTo>
                  <a:lnTo>
                    <a:pt x="78" y="40"/>
                  </a:lnTo>
                  <a:lnTo>
                    <a:pt x="78" y="42"/>
                  </a:lnTo>
                  <a:lnTo>
                    <a:pt x="77" y="44"/>
                  </a:lnTo>
                  <a:lnTo>
                    <a:pt x="76" y="49"/>
                  </a:lnTo>
                  <a:lnTo>
                    <a:pt x="76" y="53"/>
                  </a:lnTo>
                  <a:lnTo>
                    <a:pt x="76" y="59"/>
                  </a:lnTo>
                  <a:lnTo>
                    <a:pt x="77" y="65"/>
                  </a:lnTo>
                  <a:lnTo>
                    <a:pt x="80" y="71"/>
                  </a:lnTo>
                  <a:lnTo>
                    <a:pt x="85" y="75"/>
                  </a:lnTo>
                  <a:lnTo>
                    <a:pt x="85" y="75"/>
                  </a:lnTo>
                  <a:lnTo>
                    <a:pt x="89" y="80"/>
                  </a:lnTo>
                  <a:lnTo>
                    <a:pt x="92" y="85"/>
                  </a:lnTo>
                  <a:lnTo>
                    <a:pt x="91" y="89"/>
                  </a:lnTo>
                  <a:lnTo>
                    <a:pt x="88" y="93"/>
                  </a:lnTo>
                  <a:lnTo>
                    <a:pt x="84" y="96"/>
                  </a:lnTo>
                  <a:lnTo>
                    <a:pt x="78" y="98"/>
                  </a:lnTo>
                  <a:lnTo>
                    <a:pt x="72" y="101"/>
                  </a:lnTo>
                  <a:lnTo>
                    <a:pt x="65" y="101"/>
                  </a:lnTo>
                  <a:lnTo>
                    <a:pt x="65" y="101"/>
                  </a:lnTo>
                  <a:lnTo>
                    <a:pt x="57" y="101"/>
                  </a:lnTo>
                  <a:lnTo>
                    <a:pt x="48" y="98"/>
                  </a:lnTo>
                  <a:lnTo>
                    <a:pt x="37" y="97"/>
                  </a:lnTo>
                  <a:lnTo>
                    <a:pt x="27" y="94"/>
                  </a:lnTo>
                  <a:lnTo>
                    <a:pt x="18" y="91"/>
                  </a:lnTo>
                  <a:lnTo>
                    <a:pt x="9" y="90"/>
                  </a:lnTo>
                  <a:lnTo>
                    <a:pt x="5" y="88"/>
                  </a:lnTo>
                  <a:lnTo>
                    <a:pt x="2" y="88"/>
                  </a:lnTo>
                  <a:lnTo>
                    <a:pt x="2" y="88"/>
                  </a:lnTo>
                  <a:lnTo>
                    <a:pt x="2" y="87"/>
                  </a:lnTo>
                  <a:lnTo>
                    <a:pt x="1" y="83"/>
                  </a:lnTo>
                  <a:lnTo>
                    <a:pt x="0" y="79"/>
                  </a:lnTo>
                  <a:lnTo>
                    <a:pt x="0" y="72"/>
                  </a:lnTo>
                  <a:lnTo>
                    <a:pt x="1" y="64"/>
                  </a:lnTo>
                  <a:lnTo>
                    <a:pt x="4" y="57"/>
                  </a:lnTo>
                  <a:lnTo>
                    <a:pt x="8" y="49"/>
                  </a:lnTo>
                  <a:lnTo>
                    <a:pt x="15" y="40"/>
                  </a:lnTo>
                  <a:lnTo>
                    <a:pt x="15" y="40"/>
                  </a:lnTo>
                  <a:lnTo>
                    <a:pt x="22" y="32"/>
                  </a:lnTo>
                  <a:lnTo>
                    <a:pt x="27" y="24"/>
                  </a:lnTo>
                  <a:lnTo>
                    <a:pt x="31" y="16"/>
                  </a:lnTo>
                  <a:lnTo>
                    <a:pt x="35" y="9"/>
                  </a:lnTo>
                  <a:lnTo>
                    <a:pt x="38" y="3"/>
                  </a:lnTo>
                  <a:lnTo>
                    <a:pt x="43" y="0"/>
                  </a:lnTo>
                  <a:lnTo>
                    <a:pt x="50" y="0"/>
                  </a:lnTo>
                  <a:lnTo>
                    <a:pt x="59" y="2"/>
                  </a:lnTo>
                  <a:lnTo>
                    <a:pt x="59" y="2"/>
                  </a:lnTo>
                  <a:lnTo>
                    <a:pt x="69" y="7"/>
                  </a:lnTo>
                  <a:lnTo>
                    <a:pt x="77" y="11"/>
                  </a:lnTo>
                  <a:lnTo>
                    <a:pt x="81" y="15"/>
                  </a:lnTo>
                  <a:lnTo>
                    <a:pt x="85" y="20"/>
                  </a:lnTo>
                  <a:lnTo>
                    <a:pt x="85" y="23"/>
                  </a:lnTo>
                  <a:lnTo>
                    <a:pt x="85" y="29"/>
                  </a:lnTo>
                  <a:lnTo>
                    <a:pt x="81" y="33"/>
                  </a:lnTo>
                  <a:lnTo>
                    <a:pt x="78" y="40"/>
                  </a:lnTo>
                </a:path>
              </a:pathLst>
            </a:custGeom>
            <a:solidFill>
              <a:srgbClr val="FF66CC"/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28" name="Freeform 955"/>
            <p:cNvSpPr>
              <a:spLocks/>
            </p:cNvSpPr>
            <p:nvPr/>
          </p:nvSpPr>
          <p:spPr bwMode="auto">
            <a:xfrm>
              <a:off x="8747122" y="3443425"/>
              <a:ext cx="64639" cy="33700"/>
            </a:xfrm>
            <a:custGeom>
              <a:avLst/>
              <a:gdLst>
                <a:gd name="T0" fmla="*/ 135 w 182"/>
                <a:gd name="T1" fmla="*/ 5 h 105"/>
                <a:gd name="T2" fmla="*/ 131 w 182"/>
                <a:gd name="T3" fmla="*/ 22 h 105"/>
                <a:gd name="T4" fmla="*/ 109 w 182"/>
                <a:gd name="T5" fmla="*/ 24 h 105"/>
                <a:gd name="T6" fmla="*/ 109 w 182"/>
                <a:gd name="T7" fmla="*/ 36 h 105"/>
                <a:gd name="T8" fmla="*/ 109 w 182"/>
                <a:gd name="T9" fmla="*/ 45 h 105"/>
                <a:gd name="T10" fmla="*/ 100 w 182"/>
                <a:gd name="T11" fmla="*/ 64 h 105"/>
                <a:gd name="T12" fmla="*/ 84 w 182"/>
                <a:gd name="T13" fmla="*/ 67 h 105"/>
                <a:gd name="T14" fmla="*/ 72 w 182"/>
                <a:gd name="T15" fmla="*/ 61 h 105"/>
                <a:gd name="T16" fmla="*/ 60 w 182"/>
                <a:gd name="T17" fmla="*/ 56 h 105"/>
                <a:gd name="T18" fmla="*/ 52 w 182"/>
                <a:gd name="T19" fmla="*/ 57 h 105"/>
                <a:gd name="T20" fmla="*/ 45 w 182"/>
                <a:gd name="T21" fmla="*/ 68 h 105"/>
                <a:gd name="T22" fmla="*/ 24 w 182"/>
                <a:gd name="T23" fmla="*/ 80 h 105"/>
                <a:gd name="T24" fmla="*/ 4 w 182"/>
                <a:gd name="T25" fmla="*/ 92 h 105"/>
                <a:gd name="T26" fmla="*/ 3 w 182"/>
                <a:gd name="T27" fmla="*/ 101 h 105"/>
                <a:gd name="T28" fmla="*/ 35 w 182"/>
                <a:gd name="T29" fmla="*/ 105 h 105"/>
                <a:gd name="T30" fmla="*/ 57 w 182"/>
                <a:gd name="T31" fmla="*/ 102 h 105"/>
                <a:gd name="T32" fmla="*/ 72 w 182"/>
                <a:gd name="T33" fmla="*/ 97 h 105"/>
                <a:gd name="T34" fmla="*/ 86 w 182"/>
                <a:gd name="T35" fmla="*/ 93 h 105"/>
                <a:gd name="T36" fmla="*/ 103 w 182"/>
                <a:gd name="T37" fmla="*/ 94 h 105"/>
                <a:gd name="T38" fmla="*/ 117 w 182"/>
                <a:gd name="T39" fmla="*/ 97 h 105"/>
                <a:gd name="T40" fmla="*/ 126 w 182"/>
                <a:gd name="T41" fmla="*/ 99 h 105"/>
                <a:gd name="T42" fmla="*/ 131 w 182"/>
                <a:gd name="T43" fmla="*/ 100 h 105"/>
                <a:gd name="T44" fmla="*/ 135 w 182"/>
                <a:gd name="T45" fmla="*/ 100 h 105"/>
                <a:gd name="T46" fmla="*/ 155 w 182"/>
                <a:gd name="T47" fmla="*/ 87 h 105"/>
                <a:gd name="T48" fmla="*/ 162 w 182"/>
                <a:gd name="T49" fmla="*/ 62 h 105"/>
                <a:gd name="T50" fmla="*/ 161 w 182"/>
                <a:gd name="T51" fmla="*/ 49 h 105"/>
                <a:gd name="T52" fmla="*/ 161 w 182"/>
                <a:gd name="T53" fmla="*/ 41 h 105"/>
                <a:gd name="T54" fmla="*/ 168 w 182"/>
                <a:gd name="T55" fmla="*/ 34 h 105"/>
                <a:gd name="T56" fmla="*/ 182 w 182"/>
                <a:gd name="T57" fmla="*/ 25 h 105"/>
                <a:gd name="T58" fmla="*/ 175 w 182"/>
                <a:gd name="T59" fmla="*/ 14 h 105"/>
                <a:gd name="T60" fmla="*/ 155 w 182"/>
                <a:gd name="T61" fmla="*/ 6 h 105"/>
                <a:gd name="T62" fmla="*/ 138 w 182"/>
                <a:gd name="T63" fmla="*/ 2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82" h="105">
                  <a:moveTo>
                    <a:pt x="135" y="0"/>
                  </a:moveTo>
                  <a:lnTo>
                    <a:pt x="135" y="5"/>
                  </a:lnTo>
                  <a:lnTo>
                    <a:pt x="135" y="14"/>
                  </a:lnTo>
                  <a:lnTo>
                    <a:pt x="131" y="22"/>
                  </a:lnTo>
                  <a:lnTo>
                    <a:pt x="119" y="24"/>
                  </a:lnTo>
                  <a:lnTo>
                    <a:pt x="109" y="24"/>
                  </a:lnTo>
                  <a:lnTo>
                    <a:pt x="107" y="29"/>
                  </a:lnTo>
                  <a:lnTo>
                    <a:pt x="109" y="36"/>
                  </a:lnTo>
                  <a:lnTo>
                    <a:pt x="110" y="40"/>
                  </a:lnTo>
                  <a:lnTo>
                    <a:pt x="109" y="45"/>
                  </a:lnTo>
                  <a:lnTo>
                    <a:pt x="105" y="55"/>
                  </a:lnTo>
                  <a:lnTo>
                    <a:pt x="100" y="64"/>
                  </a:lnTo>
                  <a:lnTo>
                    <a:pt x="90" y="68"/>
                  </a:lnTo>
                  <a:lnTo>
                    <a:pt x="84" y="67"/>
                  </a:lnTo>
                  <a:lnTo>
                    <a:pt x="78" y="63"/>
                  </a:lnTo>
                  <a:lnTo>
                    <a:pt x="72" y="61"/>
                  </a:lnTo>
                  <a:lnTo>
                    <a:pt x="66" y="57"/>
                  </a:lnTo>
                  <a:lnTo>
                    <a:pt x="60" y="56"/>
                  </a:lnTo>
                  <a:lnTo>
                    <a:pt x="55" y="56"/>
                  </a:lnTo>
                  <a:lnTo>
                    <a:pt x="52" y="57"/>
                  </a:lnTo>
                  <a:lnTo>
                    <a:pt x="50" y="62"/>
                  </a:lnTo>
                  <a:lnTo>
                    <a:pt x="45" y="68"/>
                  </a:lnTo>
                  <a:lnTo>
                    <a:pt x="36" y="75"/>
                  </a:lnTo>
                  <a:lnTo>
                    <a:pt x="24" y="80"/>
                  </a:lnTo>
                  <a:lnTo>
                    <a:pt x="13" y="86"/>
                  </a:lnTo>
                  <a:lnTo>
                    <a:pt x="4" y="92"/>
                  </a:lnTo>
                  <a:lnTo>
                    <a:pt x="0" y="97"/>
                  </a:lnTo>
                  <a:lnTo>
                    <a:pt x="3" y="101"/>
                  </a:lnTo>
                  <a:lnTo>
                    <a:pt x="17" y="104"/>
                  </a:lnTo>
                  <a:lnTo>
                    <a:pt x="35" y="105"/>
                  </a:lnTo>
                  <a:lnTo>
                    <a:pt x="47" y="104"/>
                  </a:lnTo>
                  <a:lnTo>
                    <a:pt x="57" y="102"/>
                  </a:lnTo>
                  <a:lnTo>
                    <a:pt x="65" y="99"/>
                  </a:lnTo>
                  <a:lnTo>
                    <a:pt x="72" y="97"/>
                  </a:lnTo>
                  <a:lnTo>
                    <a:pt x="79" y="94"/>
                  </a:lnTo>
                  <a:lnTo>
                    <a:pt x="86" y="93"/>
                  </a:lnTo>
                  <a:lnTo>
                    <a:pt x="94" y="93"/>
                  </a:lnTo>
                  <a:lnTo>
                    <a:pt x="103" y="94"/>
                  </a:lnTo>
                  <a:lnTo>
                    <a:pt x="110" y="96"/>
                  </a:lnTo>
                  <a:lnTo>
                    <a:pt x="117" y="97"/>
                  </a:lnTo>
                  <a:lnTo>
                    <a:pt x="123" y="98"/>
                  </a:lnTo>
                  <a:lnTo>
                    <a:pt x="126" y="99"/>
                  </a:lnTo>
                  <a:lnTo>
                    <a:pt x="130" y="99"/>
                  </a:lnTo>
                  <a:lnTo>
                    <a:pt x="131" y="100"/>
                  </a:lnTo>
                  <a:lnTo>
                    <a:pt x="132" y="100"/>
                  </a:lnTo>
                  <a:lnTo>
                    <a:pt x="135" y="100"/>
                  </a:lnTo>
                  <a:lnTo>
                    <a:pt x="145" y="97"/>
                  </a:lnTo>
                  <a:lnTo>
                    <a:pt x="155" y="87"/>
                  </a:lnTo>
                  <a:lnTo>
                    <a:pt x="161" y="71"/>
                  </a:lnTo>
                  <a:lnTo>
                    <a:pt x="162" y="62"/>
                  </a:lnTo>
                  <a:lnTo>
                    <a:pt x="161" y="54"/>
                  </a:lnTo>
                  <a:lnTo>
                    <a:pt x="161" y="49"/>
                  </a:lnTo>
                  <a:lnTo>
                    <a:pt x="160" y="45"/>
                  </a:lnTo>
                  <a:lnTo>
                    <a:pt x="161" y="41"/>
                  </a:lnTo>
                  <a:lnTo>
                    <a:pt x="163" y="38"/>
                  </a:lnTo>
                  <a:lnTo>
                    <a:pt x="168" y="34"/>
                  </a:lnTo>
                  <a:lnTo>
                    <a:pt x="176" y="29"/>
                  </a:lnTo>
                  <a:lnTo>
                    <a:pt x="182" y="25"/>
                  </a:lnTo>
                  <a:lnTo>
                    <a:pt x="181" y="19"/>
                  </a:lnTo>
                  <a:lnTo>
                    <a:pt x="175" y="14"/>
                  </a:lnTo>
                  <a:lnTo>
                    <a:pt x="166" y="10"/>
                  </a:lnTo>
                  <a:lnTo>
                    <a:pt x="155" y="6"/>
                  </a:lnTo>
                  <a:lnTo>
                    <a:pt x="146" y="3"/>
                  </a:lnTo>
                  <a:lnTo>
                    <a:pt x="138" y="2"/>
                  </a:lnTo>
                  <a:lnTo>
                    <a:pt x="135" y="0"/>
                  </a:lnTo>
                  <a:close/>
                </a:path>
              </a:pathLst>
            </a:custGeom>
            <a:solidFill>
              <a:srgbClr val="FF66CC"/>
            </a:soli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29" name="Freeform 956"/>
            <p:cNvSpPr>
              <a:spLocks/>
            </p:cNvSpPr>
            <p:nvPr/>
          </p:nvSpPr>
          <p:spPr bwMode="auto">
            <a:xfrm>
              <a:off x="8747122" y="3443425"/>
              <a:ext cx="64639" cy="33700"/>
            </a:xfrm>
            <a:custGeom>
              <a:avLst/>
              <a:gdLst>
                <a:gd name="T0" fmla="*/ 135 w 182"/>
                <a:gd name="T1" fmla="*/ 0 h 105"/>
                <a:gd name="T2" fmla="*/ 135 w 182"/>
                <a:gd name="T3" fmla="*/ 14 h 105"/>
                <a:gd name="T4" fmla="*/ 119 w 182"/>
                <a:gd name="T5" fmla="*/ 24 h 105"/>
                <a:gd name="T6" fmla="*/ 109 w 182"/>
                <a:gd name="T7" fmla="*/ 24 h 105"/>
                <a:gd name="T8" fmla="*/ 109 w 182"/>
                <a:gd name="T9" fmla="*/ 36 h 105"/>
                <a:gd name="T10" fmla="*/ 110 w 182"/>
                <a:gd name="T11" fmla="*/ 40 h 105"/>
                <a:gd name="T12" fmla="*/ 105 w 182"/>
                <a:gd name="T13" fmla="*/ 55 h 105"/>
                <a:gd name="T14" fmla="*/ 90 w 182"/>
                <a:gd name="T15" fmla="*/ 68 h 105"/>
                <a:gd name="T16" fmla="*/ 84 w 182"/>
                <a:gd name="T17" fmla="*/ 67 h 105"/>
                <a:gd name="T18" fmla="*/ 72 w 182"/>
                <a:gd name="T19" fmla="*/ 61 h 105"/>
                <a:gd name="T20" fmla="*/ 60 w 182"/>
                <a:gd name="T21" fmla="*/ 56 h 105"/>
                <a:gd name="T22" fmla="*/ 52 w 182"/>
                <a:gd name="T23" fmla="*/ 57 h 105"/>
                <a:gd name="T24" fmla="*/ 50 w 182"/>
                <a:gd name="T25" fmla="*/ 62 h 105"/>
                <a:gd name="T26" fmla="*/ 36 w 182"/>
                <a:gd name="T27" fmla="*/ 75 h 105"/>
                <a:gd name="T28" fmla="*/ 13 w 182"/>
                <a:gd name="T29" fmla="*/ 86 h 105"/>
                <a:gd name="T30" fmla="*/ 0 w 182"/>
                <a:gd name="T31" fmla="*/ 97 h 105"/>
                <a:gd name="T32" fmla="*/ 17 w 182"/>
                <a:gd name="T33" fmla="*/ 104 h 105"/>
                <a:gd name="T34" fmla="*/ 35 w 182"/>
                <a:gd name="T35" fmla="*/ 105 h 105"/>
                <a:gd name="T36" fmla="*/ 57 w 182"/>
                <a:gd name="T37" fmla="*/ 102 h 105"/>
                <a:gd name="T38" fmla="*/ 72 w 182"/>
                <a:gd name="T39" fmla="*/ 97 h 105"/>
                <a:gd name="T40" fmla="*/ 86 w 182"/>
                <a:gd name="T41" fmla="*/ 93 h 105"/>
                <a:gd name="T42" fmla="*/ 94 w 182"/>
                <a:gd name="T43" fmla="*/ 93 h 105"/>
                <a:gd name="T44" fmla="*/ 110 w 182"/>
                <a:gd name="T45" fmla="*/ 96 h 105"/>
                <a:gd name="T46" fmla="*/ 123 w 182"/>
                <a:gd name="T47" fmla="*/ 98 h 105"/>
                <a:gd name="T48" fmla="*/ 130 w 182"/>
                <a:gd name="T49" fmla="*/ 99 h 105"/>
                <a:gd name="T50" fmla="*/ 132 w 182"/>
                <a:gd name="T51" fmla="*/ 100 h 105"/>
                <a:gd name="T52" fmla="*/ 135 w 182"/>
                <a:gd name="T53" fmla="*/ 100 h 105"/>
                <a:gd name="T54" fmla="*/ 155 w 182"/>
                <a:gd name="T55" fmla="*/ 87 h 105"/>
                <a:gd name="T56" fmla="*/ 161 w 182"/>
                <a:gd name="T57" fmla="*/ 71 h 105"/>
                <a:gd name="T58" fmla="*/ 161 w 182"/>
                <a:gd name="T59" fmla="*/ 54 h 105"/>
                <a:gd name="T60" fmla="*/ 160 w 182"/>
                <a:gd name="T61" fmla="*/ 45 h 105"/>
                <a:gd name="T62" fmla="*/ 163 w 182"/>
                <a:gd name="T63" fmla="*/ 38 h 105"/>
                <a:gd name="T64" fmla="*/ 176 w 182"/>
                <a:gd name="T65" fmla="*/ 29 h 105"/>
                <a:gd name="T66" fmla="*/ 182 w 182"/>
                <a:gd name="T67" fmla="*/ 25 h 105"/>
                <a:gd name="T68" fmla="*/ 175 w 182"/>
                <a:gd name="T69" fmla="*/ 14 h 105"/>
                <a:gd name="T70" fmla="*/ 155 w 182"/>
                <a:gd name="T71" fmla="*/ 6 h 105"/>
                <a:gd name="T72" fmla="*/ 138 w 182"/>
                <a:gd name="T73" fmla="*/ 2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82" h="105">
                  <a:moveTo>
                    <a:pt x="135" y="0"/>
                  </a:moveTo>
                  <a:lnTo>
                    <a:pt x="135" y="0"/>
                  </a:lnTo>
                  <a:lnTo>
                    <a:pt x="135" y="5"/>
                  </a:lnTo>
                  <a:lnTo>
                    <a:pt x="135" y="14"/>
                  </a:lnTo>
                  <a:lnTo>
                    <a:pt x="131" y="22"/>
                  </a:lnTo>
                  <a:lnTo>
                    <a:pt x="119" y="24"/>
                  </a:lnTo>
                  <a:lnTo>
                    <a:pt x="119" y="24"/>
                  </a:lnTo>
                  <a:lnTo>
                    <a:pt x="109" y="24"/>
                  </a:lnTo>
                  <a:lnTo>
                    <a:pt x="107" y="29"/>
                  </a:lnTo>
                  <a:lnTo>
                    <a:pt x="109" y="36"/>
                  </a:lnTo>
                  <a:lnTo>
                    <a:pt x="110" y="40"/>
                  </a:lnTo>
                  <a:lnTo>
                    <a:pt x="110" y="40"/>
                  </a:lnTo>
                  <a:lnTo>
                    <a:pt x="109" y="45"/>
                  </a:lnTo>
                  <a:lnTo>
                    <a:pt x="105" y="55"/>
                  </a:lnTo>
                  <a:lnTo>
                    <a:pt x="100" y="64"/>
                  </a:lnTo>
                  <a:lnTo>
                    <a:pt x="90" y="68"/>
                  </a:lnTo>
                  <a:lnTo>
                    <a:pt x="90" y="68"/>
                  </a:lnTo>
                  <a:lnTo>
                    <a:pt x="84" y="67"/>
                  </a:lnTo>
                  <a:lnTo>
                    <a:pt x="78" y="63"/>
                  </a:lnTo>
                  <a:lnTo>
                    <a:pt x="72" y="61"/>
                  </a:lnTo>
                  <a:lnTo>
                    <a:pt x="66" y="57"/>
                  </a:lnTo>
                  <a:lnTo>
                    <a:pt x="60" y="56"/>
                  </a:lnTo>
                  <a:lnTo>
                    <a:pt x="55" y="56"/>
                  </a:lnTo>
                  <a:lnTo>
                    <a:pt x="52" y="57"/>
                  </a:lnTo>
                  <a:lnTo>
                    <a:pt x="50" y="62"/>
                  </a:lnTo>
                  <a:lnTo>
                    <a:pt x="50" y="62"/>
                  </a:lnTo>
                  <a:lnTo>
                    <a:pt x="45" y="68"/>
                  </a:lnTo>
                  <a:lnTo>
                    <a:pt x="36" y="75"/>
                  </a:lnTo>
                  <a:lnTo>
                    <a:pt x="24" y="80"/>
                  </a:lnTo>
                  <a:lnTo>
                    <a:pt x="13" y="86"/>
                  </a:lnTo>
                  <a:lnTo>
                    <a:pt x="4" y="92"/>
                  </a:lnTo>
                  <a:lnTo>
                    <a:pt x="0" y="97"/>
                  </a:lnTo>
                  <a:lnTo>
                    <a:pt x="3" y="101"/>
                  </a:lnTo>
                  <a:lnTo>
                    <a:pt x="17" y="104"/>
                  </a:lnTo>
                  <a:lnTo>
                    <a:pt x="17" y="104"/>
                  </a:lnTo>
                  <a:lnTo>
                    <a:pt x="35" y="105"/>
                  </a:lnTo>
                  <a:lnTo>
                    <a:pt x="47" y="104"/>
                  </a:lnTo>
                  <a:lnTo>
                    <a:pt x="57" y="102"/>
                  </a:lnTo>
                  <a:lnTo>
                    <a:pt x="65" y="99"/>
                  </a:lnTo>
                  <a:lnTo>
                    <a:pt x="72" y="97"/>
                  </a:lnTo>
                  <a:lnTo>
                    <a:pt x="79" y="94"/>
                  </a:lnTo>
                  <a:lnTo>
                    <a:pt x="86" y="93"/>
                  </a:lnTo>
                  <a:lnTo>
                    <a:pt x="94" y="93"/>
                  </a:lnTo>
                  <a:lnTo>
                    <a:pt x="94" y="93"/>
                  </a:lnTo>
                  <a:lnTo>
                    <a:pt x="103" y="94"/>
                  </a:lnTo>
                  <a:lnTo>
                    <a:pt x="110" y="96"/>
                  </a:lnTo>
                  <a:lnTo>
                    <a:pt x="117" y="97"/>
                  </a:lnTo>
                  <a:lnTo>
                    <a:pt x="123" y="98"/>
                  </a:lnTo>
                  <a:lnTo>
                    <a:pt x="126" y="99"/>
                  </a:lnTo>
                  <a:lnTo>
                    <a:pt x="130" y="99"/>
                  </a:lnTo>
                  <a:lnTo>
                    <a:pt x="131" y="100"/>
                  </a:lnTo>
                  <a:lnTo>
                    <a:pt x="132" y="100"/>
                  </a:lnTo>
                  <a:lnTo>
                    <a:pt x="132" y="100"/>
                  </a:lnTo>
                  <a:lnTo>
                    <a:pt x="135" y="100"/>
                  </a:lnTo>
                  <a:lnTo>
                    <a:pt x="145" y="97"/>
                  </a:lnTo>
                  <a:lnTo>
                    <a:pt x="155" y="87"/>
                  </a:lnTo>
                  <a:lnTo>
                    <a:pt x="161" y="71"/>
                  </a:lnTo>
                  <a:lnTo>
                    <a:pt x="161" y="71"/>
                  </a:lnTo>
                  <a:lnTo>
                    <a:pt x="162" y="62"/>
                  </a:lnTo>
                  <a:lnTo>
                    <a:pt x="161" y="54"/>
                  </a:lnTo>
                  <a:lnTo>
                    <a:pt x="161" y="49"/>
                  </a:lnTo>
                  <a:lnTo>
                    <a:pt x="160" y="45"/>
                  </a:lnTo>
                  <a:lnTo>
                    <a:pt x="161" y="41"/>
                  </a:lnTo>
                  <a:lnTo>
                    <a:pt x="163" y="38"/>
                  </a:lnTo>
                  <a:lnTo>
                    <a:pt x="168" y="34"/>
                  </a:lnTo>
                  <a:lnTo>
                    <a:pt x="176" y="29"/>
                  </a:lnTo>
                  <a:lnTo>
                    <a:pt x="176" y="29"/>
                  </a:lnTo>
                  <a:lnTo>
                    <a:pt x="182" y="25"/>
                  </a:lnTo>
                  <a:lnTo>
                    <a:pt x="181" y="19"/>
                  </a:lnTo>
                  <a:lnTo>
                    <a:pt x="175" y="14"/>
                  </a:lnTo>
                  <a:lnTo>
                    <a:pt x="166" y="10"/>
                  </a:lnTo>
                  <a:lnTo>
                    <a:pt x="155" y="6"/>
                  </a:lnTo>
                  <a:lnTo>
                    <a:pt x="146" y="3"/>
                  </a:lnTo>
                  <a:lnTo>
                    <a:pt x="138" y="2"/>
                  </a:lnTo>
                  <a:lnTo>
                    <a:pt x="135" y="0"/>
                  </a:lnTo>
                </a:path>
              </a:pathLst>
            </a:custGeom>
            <a:solidFill>
              <a:srgbClr val="FF66CC"/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30" name="Freeform 957"/>
            <p:cNvSpPr>
              <a:spLocks/>
            </p:cNvSpPr>
            <p:nvPr/>
          </p:nvSpPr>
          <p:spPr bwMode="auto">
            <a:xfrm>
              <a:off x="8811761" y="2013031"/>
              <a:ext cx="521155" cy="587884"/>
            </a:xfrm>
            <a:custGeom>
              <a:avLst/>
              <a:gdLst>
                <a:gd name="T0" fmla="*/ 955 w 1473"/>
                <a:gd name="T1" fmla="*/ 1779 h 1787"/>
                <a:gd name="T2" fmla="*/ 814 w 1473"/>
                <a:gd name="T3" fmla="*/ 1747 h 1787"/>
                <a:gd name="T4" fmla="*/ 744 w 1473"/>
                <a:gd name="T5" fmla="*/ 1728 h 1787"/>
                <a:gd name="T6" fmla="*/ 645 w 1473"/>
                <a:gd name="T7" fmla="*/ 1740 h 1787"/>
                <a:gd name="T8" fmla="*/ 626 w 1473"/>
                <a:gd name="T9" fmla="*/ 1737 h 1787"/>
                <a:gd name="T10" fmla="*/ 550 w 1473"/>
                <a:gd name="T11" fmla="*/ 1724 h 1787"/>
                <a:gd name="T12" fmla="*/ 515 w 1473"/>
                <a:gd name="T13" fmla="*/ 1663 h 1787"/>
                <a:gd name="T14" fmla="*/ 490 w 1473"/>
                <a:gd name="T15" fmla="*/ 1590 h 1787"/>
                <a:gd name="T16" fmla="*/ 443 w 1473"/>
                <a:gd name="T17" fmla="*/ 1558 h 1787"/>
                <a:gd name="T18" fmla="*/ 453 w 1473"/>
                <a:gd name="T19" fmla="*/ 1477 h 1787"/>
                <a:gd name="T20" fmla="*/ 395 w 1473"/>
                <a:gd name="T21" fmla="*/ 1456 h 1787"/>
                <a:gd name="T22" fmla="*/ 336 w 1473"/>
                <a:gd name="T23" fmla="*/ 1414 h 1787"/>
                <a:gd name="T24" fmla="*/ 363 w 1473"/>
                <a:gd name="T25" fmla="*/ 1354 h 1787"/>
                <a:gd name="T26" fmla="*/ 405 w 1473"/>
                <a:gd name="T27" fmla="*/ 1296 h 1787"/>
                <a:gd name="T28" fmla="*/ 429 w 1473"/>
                <a:gd name="T29" fmla="*/ 1217 h 1787"/>
                <a:gd name="T30" fmla="*/ 369 w 1473"/>
                <a:gd name="T31" fmla="*/ 1105 h 1787"/>
                <a:gd name="T32" fmla="*/ 304 w 1473"/>
                <a:gd name="T33" fmla="*/ 1062 h 1787"/>
                <a:gd name="T34" fmla="*/ 300 w 1473"/>
                <a:gd name="T35" fmla="*/ 986 h 1787"/>
                <a:gd name="T36" fmla="*/ 307 w 1473"/>
                <a:gd name="T37" fmla="*/ 907 h 1787"/>
                <a:gd name="T38" fmla="*/ 253 w 1473"/>
                <a:gd name="T39" fmla="*/ 841 h 1787"/>
                <a:gd name="T40" fmla="*/ 187 w 1473"/>
                <a:gd name="T41" fmla="*/ 841 h 1787"/>
                <a:gd name="T42" fmla="*/ 123 w 1473"/>
                <a:gd name="T43" fmla="*/ 822 h 1787"/>
                <a:gd name="T44" fmla="*/ 26 w 1473"/>
                <a:gd name="T45" fmla="*/ 815 h 1787"/>
                <a:gd name="T46" fmla="*/ 63 w 1473"/>
                <a:gd name="T47" fmla="*/ 725 h 1787"/>
                <a:gd name="T48" fmla="*/ 29 w 1473"/>
                <a:gd name="T49" fmla="*/ 648 h 1787"/>
                <a:gd name="T50" fmla="*/ 75 w 1473"/>
                <a:gd name="T51" fmla="*/ 566 h 1787"/>
                <a:gd name="T52" fmla="*/ 131 w 1473"/>
                <a:gd name="T53" fmla="*/ 623 h 1787"/>
                <a:gd name="T54" fmla="*/ 205 w 1473"/>
                <a:gd name="T55" fmla="*/ 682 h 1787"/>
                <a:gd name="T56" fmla="*/ 221 w 1473"/>
                <a:gd name="T57" fmla="*/ 647 h 1787"/>
                <a:gd name="T58" fmla="*/ 314 w 1473"/>
                <a:gd name="T59" fmla="*/ 649 h 1787"/>
                <a:gd name="T60" fmla="*/ 379 w 1473"/>
                <a:gd name="T61" fmla="*/ 755 h 1787"/>
                <a:gd name="T62" fmla="*/ 356 w 1473"/>
                <a:gd name="T63" fmla="*/ 696 h 1787"/>
                <a:gd name="T64" fmla="*/ 262 w 1473"/>
                <a:gd name="T65" fmla="*/ 621 h 1787"/>
                <a:gd name="T66" fmla="*/ 116 w 1473"/>
                <a:gd name="T67" fmla="*/ 570 h 1787"/>
                <a:gd name="T68" fmla="*/ 84 w 1473"/>
                <a:gd name="T69" fmla="*/ 510 h 1787"/>
                <a:gd name="T70" fmla="*/ 10 w 1473"/>
                <a:gd name="T71" fmla="*/ 504 h 1787"/>
                <a:gd name="T72" fmla="*/ 26 w 1473"/>
                <a:gd name="T73" fmla="*/ 442 h 1787"/>
                <a:gd name="T74" fmla="*/ 79 w 1473"/>
                <a:gd name="T75" fmla="*/ 304 h 1787"/>
                <a:gd name="T76" fmla="*/ 173 w 1473"/>
                <a:gd name="T77" fmla="*/ 217 h 1787"/>
                <a:gd name="T78" fmla="*/ 250 w 1473"/>
                <a:gd name="T79" fmla="*/ 137 h 1787"/>
                <a:gd name="T80" fmla="*/ 346 w 1473"/>
                <a:gd name="T81" fmla="*/ 97 h 1787"/>
                <a:gd name="T82" fmla="*/ 459 w 1473"/>
                <a:gd name="T83" fmla="*/ 59 h 1787"/>
                <a:gd name="T84" fmla="*/ 552 w 1473"/>
                <a:gd name="T85" fmla="*/ 44 h 1787"/>
                <a:gd name="T86" fmla="*/ 660 w 1473"/>
                <a:gd name="T87" fmla="*/ 31 h 1787"/>
                <a:gd name="T88" fmla="*/ 823 w 1473"/>
                <a:gd name="T89" fmla="*/ 87 h 1787"/>
                <a:gd name="T90" fmla="*/ 914 w 1473"/>
                <a:gd name="T91" fmla="*/ 153 h 1787"/>
                <a:gd name="T92" fmla="*/ 1010 w 1473"/>
                <a:gd name="T93" fmla="*/ 182 h 1787"/>
                <a:gd name="T94" fmla="*/ 1105 w 1473"/>
                <a:gd name="T95" fmla="*/ 239 h 1787"/>
                <a:gd name="T96" fmla="*/ 1179 w 1473"/>
                <a:gd name="T97" fmla="*/ 350 h 1787"/>
                <a:gd name="T98" fmla="*/ 1277 w 1473"/>
                <a:gd name="T99" fmla="*/ 538 h 1787"/>
                <a:gd name="T100" fmla="*/ 1236 w 1473"/>
                <a:gd name="T101" fmla="*/ 664 h 1787"/>
                <a:gd name="T102" fmla="*/ 1205 w 1473"/>
                <a:gd name="T103" fmla="*/ 807 h 1787"/>
                <a:gd name="T104" fmla="*/ 1359 w 1473"/>
                <a:gd name="T105" fmla="*/ 814 h 1787"/>
                <a:gd name="T106" fmla="*/ 1457 w 1473"/>
                <a:gd name="T107" fmla="*/ 934 h 1787"/>
                <a:gd name="T108" fmla="*/ 1433 w 1473"/>
                <a:gd name="T109" fmla="*/ 1151 h 1787"/>
                <a:gd name="T110" fmla="*/ 1425 w 1473"/>
                <a:gd name="T111" fmla="*/ 1304 h 1787"/>
                <a:gd name="T112" fmla="*/ 1371 w 1473"/>
                <a:gd name="T113" fmla="*/ 1399 h 1787"/>
                <a:gd name="T114" fmla="*/ 1268 w 1473"/>
                <a:gd name="T115" fmla="*/ 1498 h 1787"/>
                <a:gd name="T116" fmla="*/ 1188 w 1473"/>
                <a:gd name="T117" fmla="*/ 1591 h 1787"/>
                <a:gd name="T118" fmla="*/ 1045 w 1473"/>
                <a:gd name="T119" fmla="*/ 1694 h 17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73" h="1787">
                  <a:moveTo>
                    <a:pt x="1025" y="1761"/>
                  </a:moveTo>
                  <a:lnTo>
                    <a:pt x="1018" y="1765"/>
                  </a:lnTo>
                  <a:lnTo>
                    <a:pt x="1011" y="1769"/>
                  </a:lnTo>
                  <a:lnTo>
                    <a:pt x="1004" y="1773"/>
                  </a:lnTo>
                  <a:lnTo>
                    <a:pt x="997" y="1777"/>
                  </a:lnTo>
                  <a:lnTo>
                    <a:pt x="987" y="1783"/>
                  </a:lnTo>
                  <a:lnTo>
                    <a:pt x="977" y="1787"/>
                  </a:lnTo>
                  <a:lnTo>
                    <a:pt x="971" y="1787"/>
                  </a:lnTo>
                  <a:lnTo>
                    <a:pt x="965" y="1786"/>
                  </a:lnTo>
                  <a:lnTo>
                    <a:pt x="961" y="1783"/>
                  </a:lnTo>
                  <a:lnTo>
                    <a:pt x="958" y="1781"/>
                  </a:lnTo>
                  <a:lnTo>
                    <a:pt x="955" y="1779"/>
                  </a:lnTo>
                  <a:lnTo>
                    <a:pt x="955" y="1777"/>
                  </a:lnTo>
                  <a:lnTo>
                    <a:pt x="953" y="1775"/>
                  </a:lnTo>
                  <a:lnTo>
                    <a:pt x="947" y="1768"/>
                  </a:lnTo>
                  <a:lnTo>
                    <a:pt x="939" y="1759"/>
                  </a:lnTo>
                  <a:lnTo>
                    <a:pt x="928" y="1748"/>
                  </a:lnTo>
                  <a:lnTo>
                    <a:pt x="913" y="1739"/>
                  </a:lnTo>
                  <a:lnTo>
                    <a:pt x="896" y="1732"/>
                  </a:lnTo>
                  <a:lnTo>
                    <a:pt x="879" y="1730"/>
                  </a:lnTo>
                  <a:lnTo>
                    <a:pt x="860" y="1733"/>
                  </a:lnTo>
                  <a:lnTo>
                    <a:pt x="843" y="1739"/>
                  </a:lnTo>
                  <a:lnTo>
                    <a:pt x="827" y="1744"/>
                  </a:lnTo>
                  <a:lnTo>
                    <a:pt x="814" y="1747"/>
                  </a:lnTo>
                  <a:lnTo>
                    <a:pt x="804" y="1750"/>
                  </a:lnTo>
                  <a:lnTo>
                    <a:pt x="794" y="1751"/>
                  </a:lnTo>
                  <a:lnTo>
                    <a:pt x="788" y="1752"/>
                  </a:lnTo>
                  <a:lnTo>
                    <a:pt x="785" y="1752"/>
                  </a:lnTo>
                  <a:lnTo>
                    <a:pt x="784" y="1752"/>
                  </a:lnTo>
                  <a:lnTo>
                    <a:pt x="783" y="1751"/>
                  </a:lnTo>
                  <a:lnTo>
                    <a:pt x="780" y="1748"/>
                  </a:lnTo>
                  <a:lnTo>
                    <a:pt x="776" y="1744"/>
                  </a:lnTo>
                  <a:lnTo>
                    <a:pt x="769" y="1739"/>
                  </a:lnTo>
                  <a:lnTo>
                    <a:pt x="762" y="1734"/>
                  </a:lnTo>
                  <a:lnTo>
                    <a:pt x="754" y="1730"/>
                  </a:lnTo>
                  <a:lnTo>
                    <a:pt x="744" y="1728"/>
                  </a:lnTo>
                  <a:lnTo>
                    <a:pt x="735" y="1726"/>
                  </a:lnTo>
                  <a:lnTo>
                    <a:pt x="726" y="1726"/>
                  </a:lnTo>
                  <a:lnTo>
                    <a:pt x="715" y="1728"/>
                  </a:lnTo>
                  <a:lnTo>
                    <a:pt x="705" y="1730"/>
                  </a:lnTo>
                  <a:lnTo>
                    <a:pt x="695" y="1731"/>
                  </a:lnTo>
                  <a:lnTo>
                    <a:pt x="684" y="1733"/>
                  </a:lnTo>
                  <a:lnTo>
                    <a:pt x="675" y="1736"/>
                  </a:lnTo>
                  <a:lnTo>
                    <a:pt x="667" y="1738"/>
                  </a:lnTo>
                  <a:lnTo>
                    <a:pt x="659" y="1740"/>
                  </a:lnTo>
                  <a:lnTo>
                    <a:pt x="655" y="1740"/>
                  </a:lnTo>
                  <a:lnTo>
                    <a:pt x="650" y="1740"/>
                  </a:lnTo>
                  <a:lnTo>
                    <a:pt x="645" y="1740"/>
                  </a:lnTo>
                  <a:lnTo>
                    <a:pt x="639" y="1741"/>
                  </a:lnTo>
                  <a:lnTo>
                    <a:pt x="632" y="1741"/>
                  </a:lnTo>
                  <a:lnTo>
                    <a:pt x="624" y="1743"/>
                  </a:lnTo>
                  <a:lnTo>
                    <a:pt x="617" y="1743"/>
                  </a:lnTo>
                  <a:lnTo>
                    <a:pt x="609" y="1744"/>
                  </a:lnTo>
                  <a:lnTo>
                    <a:pt x="610" y="1741"/>
                  </a:lnTo>
                  <a:lnTo>
                    <a:pt x="611" y="1739"/>
                  </a:lnTo>
                  <a:lnTo>
                    <a:pt x="613" y="1738"/>
                  </a:lnTo>
                  <a:lnTo>
                    <a:pt x="617" y="1737"/>
                  </a:lnTo>
                  <a:lnTo>
                    <a:pt x="623" y="1737"/>
                  </a:lnTo>
                  <a:lnTo>
                    <a:pt x="626" y="1737"/>
                  </a:lnTo>
                  <a:lnTo>
                    <a:pt x="626" y="1737"/>
                  </a:lnTo>
                  <a:lnTo>
                    <a:pt x="625" y="1737"/>
                  </a:lnTo>
                  <a:lnTo>
                    <a:pt x="620" y="1738"/>
                  </a:lnTo>
                  <a:lnTo>
                    <a:pt x="615" y="1738"/>
                  </a:lnTo>
                  <a:lnTo>
                    <a:pt x="608" y="1737"/>
                  </a:lnTo>
                  <a:lnTo>
                    <a:pt x="598" y="1734"/>
                  </a:lnTo>
                  <a:lnTo>
                    <a:pt x="589" y="1732"/>
                  </a:lnTo>
                  <a:lnTo>
                    <a:pt x="580" y="1732"/>
                  </a:lnTo>
                  <a:lnTo>
                    <a:pt x="572" y="1731"/>
                  </a:lnTo>
                  <a:lnTo>
                    <a:pt x="565" y="1731"/>
                  </a:lnTo>
                  <a:lnTo>
                    <a:pt x="558" y="1730"/>
                  </a:lnTo>
                  <a:lnTo>
                    <a:pt x="553" y="1729"/>
                  </a:lnTo>
                  <a:lnTo>
                    <a:pt x="550" y="1724"/>
                  </a:lnTo>
                  <a:lnTo>
                    <a:pt x="547" y="1718"/>
                  </a:lnTo>
                  <a:lnTo>
                    <a:pt x="545" y="1711"/>
                  </a:lnTo>
                  <a:lnTo>
                    <a:pt x="543" y="1707"/>
                  </a:lnTo>
                  <a:lnTo>
                    <a:pt x="539" y="1703"/>
                  </a:lnTo>
                  <a:lnTo>
                    <a:pt x="535" y="1700"/>
                  </a:lnTo>
                  <a:lnTo>
                    <a:pt x="530" y="1696"/>
                  </a:lnTo>
                  <a:lnTo>
                    <a:pt x="526" y="1693"/>
                  </a:lnTo>
                  <a:lnTo>
                    <a:pt x="524" y="1688"/>
                  </a:lnTo>
                  <a:lnTo>
                    <a:pt x="522" y="1682"/>
                  </a:lnTo>
                  <a:lnTo>
                    <a:pt x="519" y="1675"/>
                  </a:lnTo>
                  <a:lnTo>
                    <a:pt x="517" y="1668"/>
                  </a:lnTo>
                  <a:lnTo>
                    <a:pt x="515" y="1663"/>
                  </a:lnTo>
                  <a:lnTo>
                    <a:pt x="513" y="1657"/>
                  </a:lnTo>
                  <a:lnTo>
                    <a:pt x="510" y="1651"/>
                  </a:lnTo>
                  <a:lnTo>
                    <a:pt x="510" y="1645"/>
                  </a:lnTo>
                  <a:lnTo>
                    <a:pt x="511" y="1639"/>
                  </a:lnTo>
                  <a:lnTo>
                    <a:pt x="516" y="1635"/>
                  </a:lnTo>
                  <a:lnTo>
                    <a:pt x="523" y="1628"/>
                  </a:lnTo>
                  <a:lnTo>
                    <a:pt x="522" y="1622"/>
                  </a:lnTo>
                  <a:lnTo>
                    <a:pt x="514" y="1615"/>
                  </a:lnTo>
                  <a:lnTo>
                    <a:pt x="503" y="1603"/>
                  </a:lnTo>
                  <a:lnTo>
                    <a:pt x="496" y="1592"/>
                  </a:lnTo>
                  <a:lnTo>
                    <a:pt x="494" y="1586"/>
                  </a:lnTo>
                  <a:lnTo>
                    <a:pt x="490" y="1590"/>
                  </a:lnTo>
                  <a:lnTo>
                    <a:pt x="480" y="1603"/>
                  </a:lnTo>
                  <a:lnTo>
                    <a:pt x="472" y="1612"/>
                  </a:lnTo>
                  <a:lnTo>
                    <a:pt x="466" y="1616"/>
                  </a:lnTo>
                  <a:lnTo>
                    <a:pt x="460" y="1617"/>
                  </a:lnTo>
                  <a:lnTo>
                    <a:pt x="456" y="1616"/>
                  </a:lnTo>
                  <a:lnTo>
                    <a:pt x="452" y="1612"/>
                  </a:lnTo>
                  <a:lnTo>
                    <a:pt x="449" y="1606"/>
                  </a:lnTo>
                  <a:lnTo>
                    <a:pt x="446" y="1598"/>
                  </a:lnTo>
                  <a:lnTo>
                    <a:pt x="445" y="1587"/>
                  </a:lnTo>
                  <a:lnTo>
                    <a:pt x="444" y="1577"/>
                  </a:lnTo>
                  <a:lnTo>
                    <a:pt x="443" y="1566"/>
                  </a:lnTo>
                  <a:lnTo>
                    <a:pt x="443" y="1558"/>
                  </a:lnTo>
                  <a:lnTo>
                    <a:pt x="444" y="1549"/>
                  </a:lnTo>
                  <a:lnTo>
                    <a:pt x="446" y="1542"/>
                  </a:lnTo>
                  <a:lnTo>
                    <a:pt x="449" y="1535"/>
                  </a:lnTo>
                  <a:lnTo>
                    <a:pt x="452" y="1528"/>
                  </a:lnTo>
                  <a:lnTo>
                    <a:pt x="458" y="1523"/>
                  </a:lnTo>
                  <a:lnTo>
                    <a:pt x="462" y="1519"/>
                  </a:lnTo>
                  <a:lnTo>
                    <a:pt x="462" y="1514"/>
                  </a:lnTo>
                  <a:lnTo>
                    <a:pt x="459" y="1510"/>
                  </a:lnTo>
                  <a:lnTo>
                    <a:pt x="455" y="1505"/>
                  </a:lnTo>
                  <a:lnTo>
                    <a:pt x="452" y="1498"/>
                  </a:lnTo>
                  <a:lnTo>
                    <a:pt x="451" y="1489"/>
                  </a:lnTo>
                  <a:lnTo>
                    <a:pt x="453" y="1477"/>
                  </a:lnTo>
                  <a:lnTo>
                    <a:pt x="462" y="1462"/>
                  </a:lnTo>
                  <a:lnTo>
                    <a:pt x="472" y="1449"/>
                  </a:lnTo>
                  <a:lnTo>
                    <a:pt x="479" y="1441"/>
                  </a:lnTo>
                  <a:lnTo>
                    <a:pt x="485" y="1438"/>
                  </a:lnTo>
                  <a:lnTo>
                    <a:pt x="486" y="1438"/>
                  </a:lnTo>
                  <a:lnTo>
                    <a:pt x="484" y="1439"/>
                  </a:lnTo>
                  <a:lnTo>
                    <a:pt x="475" y="1441"/>
                  </a:lnTo>
                  <a:lnTo>
                    <a:pt x="462" y="1443"/>
                  </a:lnTo>
                  <a:lnTo>
                    <a:pt x="442" y="1443"/>
                  </a:lnTo>
                  <a:lnTo>
                    <a:pt x="421" y="1445"/>
                  </a:lnTo>
                  <a:lnTo>
                    <a:pt x="406" y="1449"/>
                  </a:lnTo>
                  <a:lnTo>
                    <a:pt x="395" y="1456"/>
                  </a:lnTo>
                  <a:lnTo>
                    <a:pt x="387" y="1463"/>
                  </a:lnTo>
                  <a:lnTo>
                    <a:pt x="381" y="1468"/>
                  </a:lnTo>
                  <a:lnTo>
                    <a:pt x="378" y="1470"/>
                  </a:lnTo>
                  <a:lnTo>
                    <a:pt x="373" y="1467"/>
                  </a:lnTo>
                  <a:lnTo>
                    <a:pt x="369" y="1456"/>
                  </a:lnTo>
                  <a:lnTo>
                    <a:pt x="364" y="1443"/>
                  </a:lnTo>
                  <a:lnTo>
                    <a:pt x="359" y="1435"/>
                  </a:lnTo>
                  <a:lnTo>
                    <a:pt x="355" y="1428"/>
                  </a:lnTo>
                  <a:lnTo>
                    <a:pt x="351" y="1424"/>
                  </a:lnTo>
                  <a:lnTo>
                    <a:pt x="347" y="1420"/>
                  </a:lnTo>
                  <a:lnTo>
                    <a:pt x="342" y="1418"/>
                  </a:lnTo>
                  <a:lnTo>
                    <a:pt x="336" y="1414"/>
                  </a:lnTo>
                  <a:lnTo>
                    <a:pt x="330" y="1411"/>
                  </a:lnTo>
                  <a:lnTo>
                    <a:pt x="325" y="1406"/>
                  </a:lnTo>
                  <a:lnTo>
                    <a:pt x="321" y="1403"/>
                  </a:lnTo>
                  <a:lnTo>
                    <a:pt x="319" y="1399"/>
                  </a:lnTo>
                  <a:lnTo>
                    <a:pt x="320" y="1396"/>
                  </a:lnTo>
                  <a:lnTo>
                    <a:pt x="322" y="1391"/>
                  </a:lnTo>
                  <a:lnTo>
                    <a:pt x="328" y="1386"/>
                  </a:lnTo>
                  <a:lnTo>
                    <a:pt x="336" y="1379"/>
                  </a:lnTo>
                  <a:lnTo>
                    <a:pt x="347" y="1369"/>
                  </a:lnTo>
                  <a:lnTo>
                    <a:pt x="356" y="1361"/>
                  </a:lnTo>
                  <a:lnTo>
                    <a:pt x="362" y="1357"/>
                  </a:lnTo>
                  <a:lnTo>
                    <a:pt x="363" y="1354"/>
                  </a:lnTo>
                  <a:lnTo>
                    <a:pt x="363" y="1352"/>
                  </a:lnTo>
                  <a:lnTo>
                    <a:pt x="361" y="1351"/>
                  </a:lnTo>
                  <a:lnTo>
                    <a:pt x="359" y="1346"/>
                  </a:lnTo>
                  <a:lnTo>
                    <a:pt x="358" y="1338"/>
                  </a:lnTo>
                  <a:lnTo>
                    <a:pt x="359" y="1325"/>
                  </a:lnTo>
                  <a:lnTo>
                    <a:pt x="363" y="1312"/>
                  </a:lnTo>
                  <a:lnTo>
                    <a:pt x="366" y="1304"/>
                  </a:lnTo>
                  <a:lnTo>
                    <a:pt x="372" y="1301"/>
                  </a:lnTo>
                  <a:lnTo>
                    <a:pt x="378" y="1299"/>
                  </a:lnTo>
                  <a:lnTo>
                    <a:pt x="386" y="1299"/>
                  </a:lnTo>
                  <a:lnTo>
                    <a:pt x="394" y="1299"/>
                  </a:lnTo>
                  <a:lnTo>
                    <a:pt x="405" y="1296"/>
                  </a:lnTo>
                  <a:lnTo>
                    <a:pt x="416" y="1293"/>
                  </a:lnTo>
                  <a:lnTo>
                    <a:pt x="427" y="1286"/>
                  </a:lnTo>
                  <a:lnTo>
                    <a:pt x="434" y="1277"/>
                  </a:lnTo>
                  <a:lnTo>
                    <a:pt x="438" y="1267"/>
                  </a:lnTo>
                  <a:lnTo>
                    <a:pt x="441" y="1257"/>
                  </a:lnTo>
                  <a:lnTo>
                    <a:pt x="441" y="1248"/>
                  </a:lnTo>
                  <a:lnTo>
                    <a:pt x="441" y="1239"/>
                  </a:lnTo>
                  <a:lnTo>
                    <a:pt x="439" y="1235"/>
                  </a:lnTo>
                  <a:lnTo>
                    <a:pt x="439" y="1232"/>
                  </a:lnTo>
                  <a:lnTo>
                    <a:pt x="438" y="1230"/>
                  </a:lnTo>
                  <a:lnTo>
                    <a:pt x="435" y="1226"/>
                  </a:lnTo>
                  <a:lnTo>
                    <a:pt x="429" y="1217"/>
                  </a:lnTo>
                  <a:lnTo>
                    <a:pt x="421" y="1208"/>
                  </a:lnTo>
                  <a:lnTo>
                    <a:pt x="413" y="1199"/>
                  </a:lnTo>
                  <a:lnTo>
                    <a:pt x="405" y="1191"/>
                  </a:lnTo>
                  <a:lnTo>
                    <a:pt x="397" y="1183"/>
                  </a:lnTo>
                  <a:lnTo>
                    <a:pt x="388" y="1178"/>
                  </a:lnTo>
                  <a:lnTo>
                    <a:pt x="381" y="1172"/>
                  </a:lnTo>
                  <a:lnTo>
                    <a:pt x="377" y="1162"/>
                  </a:lnTo>
                  <a:lnTo>
                    <a:pt x="373" y="1150"/>
                  </a:lnTo>
                  <a:lnTo>
                    <a:pt x="371" y="1136"/>
                  </a:lnTo>
                  <a:lnTo>
                    <a:pt x="370" y="1123"/>
                  </a:lnTo>
                  <a:lnTo>
                    <a:pt x="369" y="1112"/>
                  </a:lnTo>
                  <a:lnTo>
                    <a:pt x="369" y="1105"/>
                  </a:lnTo>
                  <a:lnTo>
                    <a:pt x="369" y="1101"/>
                  </a:lnTo>
                  <a:lnTo>
                    <a:pt x="368" y="1101"/>
                  </a:lnTo>
                  <a:lnTo>
                    <a:pt x="365" y="1100"/>
                  </a:lnTo>
                  <a:lnTo>
                    <a:pt x="362" y="1098"/>
                  </a:lnTo>
                  <a:lnTo>
                    <a:pt x="357" y="1096"/>
                  </a:lnTo>
                  <a:lnTo>
                    <a:pt x="350" y="1092"/>
                  </a:lnTo>
                  <a:lnTo>
                    <a:pt x="344" y="1089"/>
                  </a:lnTo>
                  <a:lnTo>
                    <a:pt x="337" y="1084"/>
                  </a:lnTo>
                  <a:lnTo>
                    <a:pt x="330" y="1079"/>
                  </a:lnTo>
                  <a:lnTo>
                    <a:pt x="322" y="1075"/>
                  </a:lnTo>
                  <a:lnTo>
                    <a:pt x="314" y="1069"/>
                  </a:lnTo>
                  <a:lnTo>
                    <a:pt x="304" y="1062"/>
                  </a:lnTo>
                  <a:lnTo>
                    <a:pt x="296" y="1056"/>
                  </a:lnTo>
                  <a:lnTo>
                    <a:pt x="288" y="1049"/>
                  </a:lnTo>
                  <a:lnTo>
                    <a:pt x="282" y="1042"/>
                  </a:lnTo>
                  <a:lnTo>
                    <a:pt x="279" y="1037"/>
                  </a:lnTo>
                  <a:lnTo>
                    <a:pt x="279" y="1031"/>
                  </a:lnTo>
                  <a:lnTo>
                    <a:pt x="282" y="1025"/>
                  </a:lnTo>
                  <a:lnTo>
                    <a:pt x="285" y="1020"/>
                  </a:lnTo>
                  <a:lnTo>
                    <a:pt x="289" y="1016"/>
                  </a:lnTo>
                  <a:lnTo>
                    <a:pt x="291" y="1010"/>
                  </a:lnTo>
                  <a:lnTo>
                    <a:pt x="295" y="1003"/>
                  </a:lnTo>
                  <a:lnTo>
                    <a:pt x="298" y="995"/>
                  </a:lnTo>
                  <a:lnTo>
                    <a:pt x="300" y="986"/>
                  </a:lnTo>
                  <a:lnTo>
                    <a:pt x="303" y="974"/>
                  </a:lnTo>
                  <a:lnTo>
                    <a:pt x="305" y="961"/>
                  </a:lnTo>
                  <a:lnTo>
                    <a:pt x="305" y="951"/>
                  </a:lnTo>
                  <a:lnTo>
                    <a:pt x="306" y="941"/>
                  </a:lnTo>
                  <a:lnTo>
                    <a:pt x="306" y="933"/>
                  </a:lnTo>
                  <a:lnTo>
                    <a:pt x="306" y="928"/>
                  </a:lnTo>
                  <a:lnTo>
                    <a:pt x="305" y="923"/>
                  </a:lnTo>
                  <a:lnTo>
                    <a:pt x="305" y="921"/>
                  </a:lnTo>
                  <a:lnTo>
                    <a:pt x="305" y="919"/>
                  </a:lnTo>
                  <a:lnTo>
                    <a:pt x="305" y="918"/>
                  </a:lnTo>
                  <a:lnTo>
                    <a:pt x="306" y="914"/>
                  </a:lnTo>
                  <a:lnTo>
                    <a:pt x="307" y="907"/>
                  </a:lnTo>
                  <a:lnTo>
                    <a:pt x="307" y="900"/>
                  </a:lnTo>
                  <a:lnTo>
                    <a:pt x="307" y="892"/>
                  </a:lnTo>
                  <a:lnTo>
                    <a:pt x="305" y="883"/>
                  </a:lnTo>
                  <a:lnTo>
                    <a:pt x="301" y="877"/>
                  </a:lnTo>
                  <a:lnTo>
                    <a:pt x="296" y="872"/>
                  </a:lnTo>
                  <a:lnTo>
                    <a:pt x="290" y="870"/>
                  </a:lnTo>
                  <a:lnTo>
                    <a:pt x="284" y="870"/>
                  </a:lnTo>
                  <a:lnTo>
                    <a:pt x="279" y="870"/>
                  </a:lnTo>
                  <a:lnTo>
                    <a:pt x="275" y="868"/>
                  </a:lnTo>
                  <a:lnTo>
                    <a:pt x="269" y="864"/>
                  </a:lnTo>
                  <a:lnTo>
                    <a:pt x="262" y="856"/>
                  </a:lnTo>
                  <a:lnTo>
                    <a:pt x="253" y="841"/>
                  </a:lnTo>
                  <a:lnTo>
                    <a:pt x="242" y="817"/>
                  </a:lnTo>
                  <a:lnTo>
                    <a:pt x="233" y="794"/>
                  </a:lnTo>
                  <a:lnTo>
                    <a:pt x="227" y="777"/>
                  </a:lnTo>
                  <a:lnTo>
                    <a:pt x="226" y="768"/>
                  </a:lnTo>
                  <a:lnTo>
                    <a:pt x="225" y="764"/>
                  </a:lnTo>
                  <a:lnTo>
                    <a:pt x="225" y="766"/>
                  </a:lnTo>
                  <a:lnTo>
                    <a:pt x="224" y="773"/>
                  </a:lnTo>
                  <a:lnTo>
                    <a:pt x="220" y="785"/>
                  </a:lnTo>
                  <a:lnTo>
                    <a:pt x="213" y="801"/>
                  </a:lnTo>
                  <a:lnTo>
                    <a:pt x="204" y="817"/>
                  </a:lnTo>
                  <a:lnTo>
                    <a:pt x="195" y="831"/>
                  </a:lnTo>
                  <a:lnTo>
                    <a:pt x="187" y="841"/>
                  </a:lnTo>
                  <a:lnTo>
                    <a:pt x="180" y="849"/>
                  </a:lnTo>
                  <a:lnTo>
                    <a:pt x="173" y="853"/>
                  </a:lnTo>
                  <a:lnTo>
                    <a:pt x="166" y="854"/>
                  </a:lnTo>
                  <a:lnTo>
                    <a:pt x="160" y="853"/>
                  </a:lnTo>
                  <a:lnTo>
                    <a:pt x="155" y="849"/>
                  </a:lnTo>
                  <a:lnTo>
                    <a:pt x="151" y="842"/>
                  </a:lnTo>
                  <a:lnTo>
                    <a:pt x="147" y="831"/>
                  </a:lnTo>
                  <a:lnTo>
                    <a:pt x="143" y="822"/>
                  </a:lnTo>
                  <a:lnTo>
                    <a:pt x="139" y="814"/>
                  </a:lnTo>
                  <a:lnTo>
                    <a:pt x="135" y="809"/>
                  </a:lnTo>
                  <a:lnTo>
                    <a:pt x="129" y="812"/>
                  </a:lnTo>
                  <a:lnTo>
                    <a:pt x="123" y="822"/>
                  </a:lnTo>
                  <a:lnTo>
                    <a:pt x="115" y="843"/>
                  </a:lnTo>
                  <a:lnTo>
                    <a:pt x="104" y="863"/>
                  </a:lnTo>
                  <a:lnTo>
                    <a:pt x="93" y="871"/>
                  </a:lnTo>
                  <a:lnTo>
                    <a:pt x="79" y="868"/>
                  </a:lnTo>
                  <a:lnTo>
                    <a:pt x="65" y="861"/>
                  </a:lnTo>
                  <a:lnTo>
                    <a:pt x="52" y="851"/>
                  </a:lnTo>
                  <a:lnTo>
                    <a:pt x="42" y="839"/>
                  </a:lnTo>
                  <a:lnTo>
                    <a:pt x="34" y="830"/>
                  </a:lnTo>
                  <a:lnTo>
                    <a:pt x="31" y="827"/>
                  </a:lnTo>
                  <a:lnTo>
                    <a:pt x="30" y="826"/>
                  </a:lnTo>
                  <a:lnTo>
                    <a:pt x="28" y="821"/>
                  </a:lnTo>
                  <a:lnTo>
                    <a:pt x="26" y="815"/>
                  </a:lnTo>
                  <a:lnTo>
                    <a:pt x="23" y="809"/>
                  </a:lnTo>
                  <a:lnTo>
                    <a:pt x="21" y="802"/>
                  </a:lnTo>
                  <a:lnTo>
                    <a:pt x="22" y="795"/>
                  </a:lnTo>
                  <a:lnTo>
                    <a:pt x="24" y="791"/>
                  </a:lnTo>
                  <a:lnTo>
                    <a:pt x="31" y="788"/>
                  </a:lnTo>
                  <a:lnTo>
                    <a:pt x="39" y="785"/>
                  </a:lnTo>
                  <a:lnTo>
                    <a:pt x="49" y="779"/>
                  </a:lnTo>
                  <a:lnTo>
                    <a:pt x="56" y="770"/>
                  </a:lnTo>
                  <a:lnTo>
                    <a:pt x="61" y="759"/>
                  </a:lnTo>
                  <a:lnTo>
                    <a:pt x="65" y="748"/>
                  </a:lnTo>
                  <a:lnTo>
                    <a:pt x="65" y="736"/>
                  </a:lnTo>
                  <a:lnTo>
                    <a:pt x="63" y="725"/>
                  </a:lnTo>
                  <a:lnTo>
                    <a:pt x="57" y="715"/>
                  </a:lnTo>
                  <a:lnTo>
                    <a:pt x="50" y="707"/>
                  </a:lnTo>
                  <a:lnTo>
                    <a:pt x="44" y="703"/>
                  </a:lnTo>
                  <a:lnTo>
                    <a:pt x="39" y="698"/>
                  </a:lnTo>
                  <a:lnTo>
                    <a:pt x="36" y="693"/>
                  </a:lnTo>
                  <a:lnTo>
                    <a:pt x="34" y="690"/>
                  </a:lnTo>
                  <a:lnTo>
                    <a:pt x="32" y="685"/>
                  </a:lnTo>
                  <a:lnTo>
                    <a:pt x="31" y="678"/>
                  </a:lnTo>
                  <a:lnTo>
                    <a:pt x="31" y="670"/>
                  </a:lnTo>
                  <a:lnTo>
                    <a:pt x="31" y="661"/>
                  </a:lnTo>
                  <a:lnTo>
                    <a:pt x="30" y="654"/>
                  </a:lnTo>
                  <a:lnTo>
                    <a:pt x="29" y="648"/>
                  </a:lnTo>
                  <a:lnTo>
                    <a:pt x="29" y="641"/>
                  </a:lnTo>
                  <a:lnTo>
                    <a:pt x="29" y="635"/>
                  </a:lnTo>
                  <a:lnTo>
                    <a:pt x="30" y="630"/>
                  </a:lnTo>
                  <a:lnTo>
                    <a:pt x="34" y="623"/>
                  </a:lnTo>
                  <a:lnTo>
                    <a:pt x="38" y="613"/>
                  </a:lnTo>
                  <a:lnTo>
                    <a:pt x="44" y="604"/>
                  </a:lnTo>
                  <a:lnTo>
                    <a:pt x="51" y="595"/>
                  </a:lnTo>
                  <a:lnTo>
                    <a:pt x="58" y="587"/>
                  </a:lnTo>
                  <a:lnTo>
                    <a:pt x="64" y="580"/>
                  </a:lnTo>
                  <a:lnTo>
                    <a:pt x="68" y="573"/>
                  </a:lnTo>
                  <a:lnTo>
                    <a:pt x="73" y="568"/>
                  </a:lnTo>
                  <a:lnTo>
                    <a:pt x="75" y="566"/>
                  </a:lnTo>
                  <a:lnTo>
                    <a:pt x="77" y="565"/>
                  </a:lnTo>
                  <a:lnTo>
                    <a:pt x="78" y="565"/>
                  </a:lnTo>
                  <a:lnTo>
                    <a:pt x="81" y="567"/>
                  </a:lnTo>
                  <a:lnTo>
                    <a:pt x="85" y="569"/>
                  </a:lnTo>
                  <a:lnTo>
                    <a:pt x="90" y="573"/>
                  </a:lnTo>
                  <a:lnTo>
                    <a:pt x="96" y="579"/>
                  </a:lnTo>
                  <a:lnTo>
                    <a:pt x="102" y="584"/>
                  </a:lnTo>
                  <a:lnTo>
                    <a:pt x="107" y="592"/>
                  </a:lnTo>
                  <a:lnTo>
                    <a:pt x="111" y="603"/>
                  </a:lnTo>
                  <a:lnTo>
                    <a:pt x="116" y="612"/>
                  </a:lnTo>
                  <a:lnTo>
                    <a:pt x="123" y="618"/>
                  </a:lnTo>
                  <a:lnTo>
                    <a:pt x="131" y="623"/>
                  </a:lnTo>
                  <a:lnTo>
                    <a:pt x="140" y="625"/>
                  </a:lnTo>
                  <a:lnTo>
                    <a:pt x="150" y="625"/>
                  </a:lnTo>
                  <a:lnTo>
                    <a:pt x="159" y="626"/>
                  </a:lnTo>
                  <a:lnTo>
                    <a:pt x="167" y="626"/>
                  </a:lnTo>
                  <a:lnTo>
                    <a:pt x="175" y="626"/>
                  </a:lnTo>
                  <a:lnTo>
                    <a:pt x="182" y="628"/>
                  </a:lnTo>
                  <a:lnTo>
                    <a:pt x="188" y="633"/>
                  </a:lnTo>
                  <a:lnTo>
                    <a:pt x="193" y="639"/>
                  </a:lnTo>
                  <a:lnTo>
                    <a:pt x="196" y="647"/>
                  </a:lnTo>
                  <a:lnTo>
                    <a:pt x="199" y="657"/>
                  </a:lnTo>
                  <a:lnTo>
                    <a:pt x="203" y="669"/>
                  </a:lnTo>
                  <a:lnTo>
                    <a:pt x="205" y="682"/>
                  </a:lnTo>
                  <a:lnTo>
                    <a:pt x="206" y="696"/>
                  </a:lnTo>
                  <a:lnTo>
                    <a:pt x="208" y="706"/>
                  </a:lnTo>
                  <a:lnTo>
                    <a:pt x="210" y="711"/>
                  </a:lnTo>
                  <a:lnTo>
                    <a:pt x="211" y="710"/>
                  </a:lnTo>
                  <a:lnTo>
                    <a:pt x="213" y="705"/>
                  </a:lnTo>
                  <a:lnTo>
                    <a:pt x="215" y="697"/>
                  </a:lnTo>
                  <a:lnTo>
                    <a:pt x="216" y="688"/>
                  </a:lnTo>
                  <a:lnTo>
                    <a:pt x="217" y="677"/>
                  </a:lnTo>
                  <a:lnTo>
                    <a:pt x="217" y="667"/>
                  </a:lnTo>
                  <a:lnTo>
                    <a:pt x="217" y="659"/>
                  </a:lnTo>
                  <a:lnTo>
                    <a:pt x="219" y="652"/>
                  </a:lnTo>
                  <a:lnTo>
                    <a:pt x="221" y="647"/>
                  </a:lnTo>
                  <a:lnTo>
                    <a:pt x="225" y="645"/>
                  </a:lnTo>
                  <a:lnTo>
                    <a:pt x="230" y="645"/>
                  </a:lnTo>
                  <a:lnTo>
                    <a:pt x="235" y="647"/>
                  </a:lnTo>
                  <a:lnTo>
                    <a:pt x="242" y="652"/>
                  </a:lnTo>
                  <a:lnTo>
                    <a:pt x="252" y="657"/>
                  </a:lnTo>
                  <a:lnTo>
                    <a:pt x="261" y="662"/>
                  </a:lnTo>
                  <a:lnTo>
                    <a:pt x="271" y="661"/>
                  </a:lnTo>
                  <a:lnTo>
                    <a:pt x="281" y="657"/>
                  </a:lnTo>
                  <a:lnTo>
                    <a:pt x="290" y="653"/>
                  </a:lnTo>
                  <a:lnTo>
                    <a:pt x="299" y="648"/>
                  </a:lnTo>
                  <a:lnTo>
                    <a:pt x="307" y="647"/>
                  </a:lnTo>
                  <a:lnTo>
                    <a:pt x="314" y="649"/>
                  </a:lnTo>
                  <a:lnTo>
                    <a:pt x="321" y="657"/>
                  </a:lnTo>
                  <a:lnTo>
                    <a:pt x="326" y="669"/>
                  </a:lnTo>
                  <a:lnTo>
                    <a:pt x="330" y="681"/>
                  </a:lnTo>
                  <a:lnTo>
                    <a:pt x="333" y="691"/>
                  </a:lnTo>
                  <a:lnTo>
                    <a:pt x="335" y="701"/>
                  </a:lnTo>
                  <a:lnTo>
                    <a:pt x="339" y="711"/>
                  </a:lnTo>
                  <a:lnTo>
                    <a:pt x="342" y="720"/>
                  </a:lnTo>
                  <a:lnTo>
                    <a:pt x="348" y="727"/>
                  </a:lnTo>
                  <a:lnTo>
                    <a:pt x="356" y="734"/>
                  </a:lnTo>
                  <a:lnTo>
                    <a:pt x="365" y="741"/>
                  </a:lnTo>
                  <a:lnTo>
                    <a:pt x="372" y="748"/>
                  </a:lnTo>
                  <a:lnTo>
                    <a:pt x="379" y="755"/>
                  </a:lnTo>
                  <a:lnTo>
                    <a:pt x="385" y="761"/>
                  </a:lnTo>
                  <a:lnTo>
                    <a:pt x="388" y="766"/>
                  </a:lnTo>
                  <a:lnTo>
                    <a:pt x="392" y="771"/>
                  </a:lnTo>
                  <a:lnTo>
                    <a:pt x="393" y="774"/>
                  </a:lnTo>
                  <a:lnTo>
                    <a:pt x="394" y="776"/>
                  </a:lnTo>
                  <a:lnTo>
                    <a:pt x="393" y="773"/>
                  </a:lnTo>
                  <a:lnTo>
                    <a:pt x="388" y="769"/>
                  </a:lnTo>
                  <a:lnTo>
                    <a:pt x="383" y="759"/>
                  </a:lnTo>
                  <a:lnTo>
                    <a:pt x="376" y="747"/>
                  </a:lnTo>
                  <a:lnTo>
                    <a:pt x="368" y="733"/>
                  </a:lnTo>
                  <a:lnTo>
                    <a:pt x="362" y="715"/>
                  </a:lnTo>
                  <a:lnTo>
                    <a:pt x="356" y="696"/>
                  </a:lnTo>
                  <a:lnTo>
                    <a:pt x="354" y="674"/>
                  </a:lnTo>
                  <a:lnTo>
                    <a:pt x="353" y="654"/>
                  </a:lnTo>
                  <a:lnTo>
                    <a:pt x="351" y="638"/>
                  </a:lnTo>
                  <a:lnTo>
                    <a:pt x="349" y="626"/>
                  </a:lnTo>
                  <a:lnTo>
                    <a:pt x="346" y="619"/>
                  </a:lnTo>
                  <a:lnTo>
                    <a:pt x="340" y="614"/>
                  </a:lnTo>
                  <a:lnTo>
                    <a:pt x="333" y="613"/>
                  </a:lnTo>
                  <a:lnTo>
                    <a:pt x="322" y="616"/>
                  </a:lnTo>
                  <a:lnTo>
                    <a:pt x="308" y="619"/>
                  </a:lnTo>
                  <a:lnTo>
                    <a:pt x="292" y="623"/>
                  </a:lnTo>
                  <a:lnTo>
                    <a:pt x="277" y="623"/>
                  </a:lnTo>
                  <a:lnTo>
                    <a:pt x="262" y="621"/>
                  </a:lnTo>
                  <a:lnTo>
                    <a:pt x="248" y="618"/>
                  </a:lnTo>
                  <a:lnTo>
                    <a:pt x="234" y="613"/>
                  </a:lnTo>
                  <a:lnTo>
                    <a:pt x="223" y="608"/>
                  </a:lnTo>
                  <a:lnTo>
                    <a:pt x="212" y="601"/>
                  </a:lnTo>
                  <a:lnTo>
                    <a:pt x="204" y="594"/>
                  </a:lnTo>
                  <a:lnTo>
                    <a:pt x="195" y="588"/>
                  </a:lnTo>
                  <a:lnTo>
                    <a:pt x="184" y="584"/>
                  </a:lnTo>
                  <a:lnTo>
                    <a:pt x="170" y="582"/>
                  </a:lnTo>
                  <a:lnTo>
                    <a:pt x="157" y="581"/>
                  </a:lnTo>
                  <a:lnTo>
                    <a:pt x="143" y="579"/>
                  </a:lnTo>
                  <a:lnTo>
                    <a:pt x="129" y="576"/>
                  </a:lnTo>
                  <a:lnTo>
                    <a:pt x="116" y="570"/>
                  </a:lnTo>
                  <a:lnTo>
                    <a:pt x="106" y="562"/>
                  </a:lnTo>
                  <a:lnTo>
                    <a:pt x="97" y="553"/>
                  </a:lnTo>
                  <a:lnTo>
                    <a:pt x="92" y="544"/>
                  </a:lnTo>
                  <a:lnTo>
                    <a:pt x="88" y="536"/>
                  </a:lnTo>
                  <a:lnTo>
                    <a:pt x="86" y="528"/>
                  </a:lnTo>
                  <a:lnTo>
                    <a:pt x="86" y="522"/>
                  </a:lnTo>
                  <a:lnTo>
                    <a:pt x="86" y="517"/>
                  </a:lnTo>
                  <a:lnTo>
                    <a:pt x="86" y="515"/>
                  </a:lnTo>
                  <a:lnTo>
                    <a:pt x="86" y="514"/>
                  </a:lnTo>
                  <a:lnTo>
                    <a:pt x="86" y="514"/>
                  </a:lnTo>
                  <a:lnTo>
                    <a:pt x="85" y="512"/>
                  </a:lnTo>
                  <a:lnTo>
                    <a:pt x="84" y="510"/>
                  </a:lnTo>
                  <a:lnTo>
                    <a:pt x="81" y="509"/>
                  </a:lnTo>
                  <a:lnTo>
                    <a:pt x="77" y="507"/>
                  </a:lnTo>
                  <a:lnTo>
                    <a:pt x="70" y="504"/>
                  </a:lnTo>
                  <a:lnTo>
                    <a:pt x="60" y="502"/>
                  </a:lnTo>
                  <a:lnTo>
                    <a:pt x="48" y="501"/>
                  </a:lnTo>
                  <a:lnTo>
                    <a:pt x="36" y="500"/>
                  </a:lnTo>
                  <a:lnTo>
                    <a:pt x="29" y="496"/>
                  </a:lnTo>
                  <a:lnTo>
                    <a:pt x="24" y="494"/>
                  </a:lnTo>
                  <a:lnTo>
                    <a:pt x="22" y="493"/>
                  </a:lnTo>
                  <a:lnTo>
                    <a:pt x="20" y="494"/>
                  </a:lnTo>
                  <a:lnTo>
                    <a:pt x="16" y="497"/>
                  </a:lnTo>
                  <a:lnTo>
                    <a:pt x="10" y="504"/>
                  </a:lnTo>
                  <a:lnTo>
                    <a:pt x="0" y="517"/>
                  </a:lnTo>
                  <a:lnTo>
                    <a:pt x="4" y="502"/>
                  </a:lnTo>
                  <a:lnTo>
                    <a:pt x="6" y="490"/>
                  </a:lnTo>
                  <a:lnTo>
                    <a:pt x="6" y="481"/>
                  </a:lnTo>
                  <a:lnTo>
                    <a:pt x="6" y="474"/>
                  </a:lnTo>
                  <a:lnTo>
                    <a:pt x="5" y="470"/>
                  </a:lnTo>
                  <a:lnTo>
                    <a:pt x="5" y="466"/>
                  </a:lnTo>
                  <a:lnTo>
                    <a:pt x="6" y="464"/>
                  </a:lnTo>
                  <a:lnTo>
                    <a:pt x="8" y="463"/>
                  </a:lnTo>
                  <a:lnTo>
                    <a:pt x="13" y="459"/>
                  </a:lnTo>
                  <a:lnTo>
                    <a:pt x="19" y="451"/>
                  </a:lnTo>
                  <a:lnTo>
                    <a:pt x="26" y="442"/>
                  </a:lnTo>
                  <a:lnTo>
                    <a:pt x="31" y="430"/>
                  </a:lnTo>
                  <a:lnTo>
                    <a:pt x="37" y="417"/>
                  </a:lnTo>
                  <a:lnTo>
                    <a:pt x="41" y="406"/>
                  </a:lnTo>
                  <a:lnTo>
                    <a:pt x="44" y="397"/>
                  </a:lnTo>
                  <a:lnTo>
                    <a:pt x="45" y="388"/>
                  </a:lnTo>
                  <a:lnTo>
                    <a:pt x="46" y="380"/>
                  </a:lnTo>
                  <a:lnTo>
                    <a:pt x="51" y="368"/>
                  </a:lnTo>
                  <a:lnTo>
                    <a:pt x="56" y="354"/>
                  </a:lnTo>
                  <a:lnTo>
                    <a:pt x="63" y="339"/>
                  </a:lnTo>
                  <a:lnTo>
                    <a:pt x="70" y="323"/>
                  </a:lnTo>
                  <a:lnTo>
                    <a:pt x="74" y="312"/>
                  </a:lnTo>
                  <a:lnTo>
                    <a:pt x="79" y="304"/>
                  </a:lnTo>
                  <a:lnTo>
                    <a:pt x="80" y="300"/>
                  </a:lnTo>
                  <a:lnTo>
                    <a:pt x="82" y="299"/>
                  </a:lnTo>
                  <a:lnTo>
                    <a:pt x="89" y="296"/>
                  </a:lnTo>
                  <a:lnTo>
                    <a:pt x="99" y="290"/>
                  </a:lnTo>
                  <a:lnTo>
                    <a:pt x="110" y="283"/>
                  </a:lnTo>
                  <a:lnTo>
                    <a:pt x="122" y="275"/>
                  </a:lnTo>
                  <a:lnTo>
                    <a:pt x="135" y="267"/>
                  </a:lnTo>
                  <a:lnTo>
                    <a:pt x="146" y="259"/>
                  </a:lnTo>
                  <a:lnTo>
                    <a:pt x="157" y="252"/>
                  </a:lnTo>
                  <a:lnTo>
                    <a:pt x="164" y="242"/>
                  </a:lnTo>
                  <a:lnTo>
                    <a:pt x="168" y="231"/>
                  </a:lnTo>
                  <a:lnTo>
                    <a:pt x="173" y="217"/>
                  </a:lnTo>
                  <a:lnTo>
                    <a:pt x="176" y="203"/>
                  </a:lnTo>
                  <a:lnTo>
                    <a:pt x="180" y="190"/>
                  </a:lnTo>
                  <a:lnTo>
                    <a:pt x="183" y="177"/>
                  </a:lnTo>
                  <a:lnTo>
                    <a:pt x="188" y="167"/>
                  </a:lnTo>
                  <a:lnTo>
                    <a:pt x="194" y="159"/>
                  </a:lnTo>
                  <a:lnTo>
                    <a:pt x="201" y="154"/>
                  </a:lnTo>
                  <a:lnTo>
                    <a:pt x="210" y="151"/>
                  </a:lnTo>
                  <a:lnTo>
                    <a:pt x="218" y="147"/>
                  </a:lnTo>
                  <a:lnTo>
                    <a:pt x="227" y="146"/>
                  </a:lnTo>
                  <a:lnTo>
                    <a:pt x="235" y="144"/>
                  </a:lnTo>
                  <a:lnTo>
                    <a:pt x="244" y="141"/>
                  </a:lnTo>
                  <a:lnTo>
                    <a:pt x="250" y="137"/>
                  </a:lnTo>
                  <a:lnTo>
                    <a:pt x="256" y="131"/>
                  </a:lnTo>
                  <a:lnTo>
                    <a:pt x="261" y="124"/>
                  </a:lnTo>
                  <a:lnTo>
                    <a:pt x="268" y="116"/>
                  </a:lnTo>
                  <a:lnTo>
                    <a:pt x="275" y="109"/>
                  </a:lnTo>
                  <a:lnTo>
                    <a:pt x="283" y="102"/>
                  </a:lnTo>
                  <a:lnTo>
                    <a:pt x="292" y="96"/>
                  </a:lnTo>
                  <a:lnTo>
                    <a:pt x="301" y="93"/>
                  </a:lnTo>
                  <a:lnTo>
                    <a:pt x="310" y="90"/>
                  </a:lnTo>
                  <a:lnTo>
                    <a:pt x="319" y="92"/>
                  </a:lnTo>
                  <a:lnTo>
                    <a:pt x="327" y="94"/>
                  </a:lnTo>
                  <a:lnTo>
                    <a:pt x="336" y="96"/>
                  </a:lnTo>
                  <a:lnTo>
                    <a:pt x="346" y="97"/>
                  </a:lnTo>
                  <a:lnTo>
                    <a:pt x="356" y="97"/>
                  </a:lnTo>
                  <a:lnTo>
                    <a:pt x="366" y="96"/>
                  </a:lnTo>
                  <a:lnTo>
                    <a:pt x="376" y="94"/>
                  </a:lnTo>
                  <a:lnTo>
                    <a:pt x="385" y="88"/>
                  </a:lnTo>
                  <a:lnTo>
                    <a:pt x="393" y="80"/>
                  </a:lnTo>
                  <a:lnTo>
                    <a:pt x="401" y="72"/>
                  </a:lnTo>
                  <a:lnTo>
                    <a:pt x="409" y="65"/>
                  </a:lnTo>
                  <a:lnTo>
                    <a:pt x="420" y="60"/>
                  </a:lnTo>
                  <a:lnTo>
                    <a:pt x="429" y="57"/>
                  </a:lnTo>
                  <a:lnTo>
                    <a:pt x="439" y="56"/>
                  </a:lnTo>
                  <a:lnTo>
                    <a:pt x="450" y="57"/>
                  </a:lnTo>
                  <a:lnTo>
                    <a:pt x="459" y="59"/>
                  </a:lnTo>
                  <a:lnTo>
                    <a:pt x="467" y="64"/>
                  </a:lnTo>
                  <a:lnTo>
                    <a:pt x="477" y="67"/>
                  </a:lnTo>
                  <a:lnTo>
                    <a:pt x="486" y="68"/>
                  </a:lnTo>
                  <a:lnTo>
                    <a:pt x="496" y="68"/>
                  </a:lnTo>
                  <a:lnTo>
                    <a:pt x="507" y="67"/>
                  </a:lnTo>
                  <a:lnTo>
                    <a:pt x="517" y="65"/>
                  </a:lnTo>
                  <a:lnTo>
                    <a:pt x="526" y="63"/>
                  </a:lnTo>
                  <a:lnTo>
                    <a:pt x="535" y="59"/>
                  </a:lnTo>
                  <a:lnTo>
                    <a:pt x="542" y="57"/>
                  </a:lnTo>
                  <a:lnTo>
                    <a:pt x="545" y="54"/>
                  </a:lnTo>
                  <a:lnTo>
                    <a:pt x="548" y="50"/>
                  </a:lnTo>
                  <a:lnTo>
                    <a:pt x="552" y="44"/>
                  </a:lnTo>
                  <a:lnTo>
                    <a:pt x="557" y="37"/>
                  </a:lnTo>
                  <a:lnTo>
                    <a:pt x="562" y="29"/>
                  </a:lnTo>
                  <a:lnTo>
                    <a:pt x="567" y="20"/>
                  </a:lnTo>
                  <a:lnTo>
                    <a:pt x="572" y="10"/>
                  </a:lnTo>
                  <a:lnTo>
                    <a:pt x="577" y="0"/>
                  </a:lnTo>
                  <a:lnTo>
                    <a:pt x="582" y="7"/>
                  </a:lnTo>
                  <a:lnTo>
                    <a:pt x="587" y="13"/>
                  </a:lnTo>
                  <a:lnTo>
                    <a:pt x="594" y="17"/>
                  </a:lnTo>
                  <a:lnTo>
                    <a:pt x="602" y="22"/>
                  </a:lnTo>
                  <a:lnTo>
                    <a:pt x="622" y="29"/>
                  </a:lnTo>
                  <a:lnTo>
                    <a:pt x="641" y="31"/>
                  </a:lnTo>
                  <a:lnTo>
                    <a:pt x="660" y="31"/>
                  </a:lnTo>
                  <a:lnTo>
                    <a:pt x="678" y="30"/>
                  </a:lnTo>
                  <a:lnTo>
                    <a:pt x="696" y="31"/>
                  </a:lnTo>
                  <a:lnTo>
                    <a:pt x="712" y="35"/>
                  </a:lnTo>
                  <a:lnTo>
                    <a:pt x="726" y="43"/>
                  </a:lnTo>
                  <a:lnTo>
                    <a:pt x="736" y="57"/>
                  </a:lnTo>
                  <a:lnTo>
                    <a:pt x="746" y="72"/>
                  </a:lnTo>
                  <a:lnTo>
                    <a:pt x="756" y="82"/>
                  </a:lnTo>
                  <a:lnTo>
                    <a:pt x="768" y="89"/>
                  </a:lnTo>
                  <a:lnTo>
                    <a:pt x="780" y="92"/>
                  </a:lnTo>
                  <a:lnTo>
                    <a:pt x="793" y="92"/>
                  </a:lnTo>
                  <a:lnTo>
                    <a:pt x="807" y="90"/>
                  </a:lnTo>
                  <a:lnTo>
                    <a:pt x="823" y="87"/>
                  </a:lnTo>
                  <a:lnTo>
                    <a:pt x="841" y="85"/>
                  </a:lnTo>
                  <a:lnTo>
                    <a:pt x="858" y="83"/>
                  </a:lnTo>
                  <a:lnTo>
                    <a:pt x="873" y="85"/>
                  </a:lnTo>
                  <a:lnTo>
                    <a:pt x="887" y="86"/>
                  </a:lnTo>
                  <a:lnTo>
                    <a:pt x="899" y="89"/>
                  </a:lnTo>
                  <a:lnTo>
                    <a:pt x="907" y="95"/>
                  </a:lnTo>
                  <a:lnTo>
                    <a:pt x="913" y="102"/>
                  </a:lnTo>
                  <a:lnTo>
                    <a:pt x="916" y="110"/>
                  </a:lnTo>
                  <a:lnTo>
                    <a:pt x="917" y="119"/>
                  </a:lnTo>
                  <a:lnTo>
                    <a:pt x="916" y="131"/>
                  </a:lnTo>
                  <a:lnTo>
                    <a:pt x="915" y="143"/>
                  </a:lnTo>
                  <a:lnTo>
                    <a:pt x="914" y="153"/>
                  </a:lnTo>
                  <a:lnTo>
                    <a:pt x="915" y="163"/>
                  </a:lnTo>
                  <a:lnTo>
                    <a:pt x="917" y="172"/>
                  </a:lnTo>
                  <a:lnTo>
                    <a:pt x="923" y="176"/>
                  </a:lnTo>
                  <a:lnTo>
                    <a:pt x="932" y="179"/>
                  </a:lnTo>
                  <a:lnTo>
                    <a:pt x="945" y="177"/>
                  </a:lnTo>
                  <a:lnTo>
                    <a:pt x="959" y="174"/>
                  </a:lnTo>
                  <a:lnTo>
                    <a:pt x="971" y="172"/>
                  </a:lnTo>
                  <a:lnTo>
                    <a:pt x="980" y="169"/>
                  </a:lnTo>
                  <a:lnTo>
                    <a:pt x="988" y="169"/>
                  </a:lnTo>
                  <a:lnTo>
                    <a:pt x="996" y="170"/>
                  </a:lnTo>
                  <a:lnTo>
                    <a:pt x="1003" y="175"/>
                  </a:lnTo>
                  <a:lnTo>
                    <a:pt x="1010" y="182"/>
                  </a:lnTo>
                  <a:lnTo>
                    <a:pt x="1019" y="194"/>
                  </a:lnTo>
                  <a:lnTo>
                    <a:pt x="1027" y="206"/>
                  </a:lnTo>
                  <a:lnTo>
                    <a:pt x="1034" y="218"/>
                  </a:lnTo>
                  <a:lnTo>
                    <a:pt x="1040" y="228"/>
                  </a:lnTo>
                  <a:lnTo>
                    <a:pt x="1046" y="238"/>
                  </a:lnTo>
                  <a:lnTo>
                    <a:pt x="1052" y="245"/>
                  </a:lnTo>
                  <a:lnTo>
                    <a:pt x="1057" y="249"/>
                  </a:lnTo>
                  <a:lnTo>
                    <a:pt x="1067" y="252"/>
                  </a:lnTo>
                  <a:lnTo>
                    <a:pt x="1077" y="252"/>
                  </a:lnTo>
                  <a:lnTo>
                    <a:pt x="1088" y="248"/>
                  </a:lnTo>
                  <a:lnTo>
                    <a:pt x="1097" y="243"/>
                  </a:lnTo>
                  <a:lnTo>
                    <a:pt x="1105" y="239"/>
                  </a:lnTo>
                  <a:lnTo>
                    <a:pt x="1113" y="237"/>
                  </a:lnTo>
                  <a:lnTo>
                    <a:pt x="1120" y="237"/>
                  </a:lnTo>
                  <a:lnTo>
                    <a:pt x="1127" y="241"/>
                  </a:lnTo>
                  <a:lnTo>
                    <a:pt x="1134" y="250"/>
                  </a:lnTo>
                  <a:lnTo>
                    <a:pt x="1142" y="268"/>
                  </a:lnTo>
                  <a:lnTo>
                    <a:pt x="1149" y="286"/>
                  </a:lnTo>
                  <a:lnTo>
                    <a:pt x="1154" y="300"/>
                  </a:lnTo>
                  <a:lnTo>
                    <a:pt x="1157" y="313"/>
                  </a:lnTo>
                  <a:lnTo>
                    <a:pt x="1160" y="322"/>
                  </a:lnTo>
                  <a:lnTo>
                    <a:pt x="1164" y="332"/>
                  </a:lnTo>
                  <a:lnTo>
                    <a:pt x="1170" y="341"/>
                  </a:lnTo>
                  <a:lnTo>
                    <a:pt x="1179" y="350"/>
                  </a:lnTo>
                  <a:lnTo>
                    <a:pt x="1193" y="361"/>
                  </a:lnTo>
                  <a:lnTo>
                    <a:pt x="1208" y="371"/>
                  </a:lnTo>
                  <a:lnTo>
                    <a:pt x="1222" y="381"/>
                  </a:lnTo>
                  <a:lnTo>
                    <a:pt x="1235" y="392"/>
                  </a:lnTo>
                  <a:lnTo>
                    <a:pt x="1245" y="403"/>
                  </a:lnTo>
                  <a:lnTo>
                    <a:pt x="1253" y="416"/>
                  </a:lnTo>
                  <a:lnTo>
                    <a:pt x="1260" y="432"/>
                  </a:lnTo>
                  <a:lnTo>
                    <a:pt x="1265" y="450"/>
                  </a:lnTo>
                  <a:lnTo>
                    <a:pt x="1267" y="472"/>
                  </a:lnTo>
                  <a:lnTo>
                    <a:pt x="1270" y="495"/>
                  </a:lnTo>
                  <a:lnTo>
                    <a:pt x="1273" y="517"/>
                  </a:lnTo>
                  <a:lnTo>
                    <a:pt x="1277" y="538"/>
                  </a:lnTo>
                  <a:lnTo>
                    <a:pt x="1281" y="558"/>
                  </a:lnTo>
                  <a:lnTo>
                    <a:pt x="1282" y="575"/>
                  </a:lnTo>
                  <a:lnTo>
                    <a:pt x="1282" y="590"/>
                  </a:lnTo>
                  <a:lnTo>
                    <a:pt x="1278" y="601"/>
                  </a:lnTo>
                  <a:lnTo>
                    <a:pt x="1270" y="606"/>
                  </a:lnTo>
                  <a:lnTo>
                    <a:pt x="1259" y="611"/>
                  </a:lnTo>
                  <a:lnTo>
                    <a:pt x="1250" y="617"/>
                  </a:lnTo>
                  <a:lnTo>
                    <a:pt x="1242" y="624"/>
                  </a:lnTo>
                  <a:lnTo>
                    <a:pt x="1236" y="632"/>
                  </a:lnTo>
                  <a:lnTo>
                    <a:pt x="1233" y="641"/>
                  </a:lnTo>
                  <a:lnTo>
                    <a:pt x="1233" y="653"/>
                  </a:lnTo>
                  <a:lnTo>
                    <a:pt x="1236" y="664"/>
                  </a:lnTo>
                  <a:lnTo>
                    <a:pt x="1244" y="678"/>
                  </a:lnTo>
                  <a:lnTo>
                    <a:pt x="1252" y="694"/>
                  </a:lnTo>
                  <a:lnTo>
                    <a:pt x="1256" y="711"/>
                  </a:lnTo>
                  <a:lnTo>
                    <a:pt x="1253" y="728"/>
                  </a:lnTo>
                  <a:lnTo>
                    <a:pt x="1249" y="744"/>
                  </a:lnTo>
                  <a:lnTo>
                    <a:pt x="1242" y="759"/>
                  </a:lnTo>
                  <a:lnTo>
                    <a:pt x="1234" y="771"/>
                  </a:lnTo>
                  <a:lnTo>
                    <a:pt x="1226" y="779"/>
                  </a:lnTo>
                  <a:lnTo>
                    <a:pt x="1219" y="783"/>
                  </a:lnTo>
                  <a:lnTo>
                    <a:pt x="1213" y="786"/>
                  </a:lnTo>
                  <a:lnTo>
                    <a:pt x="1208" y="795"/>
                  </a:lnTo>
                  <a:lnTo>
                    <a:pt x="1205" y="807"/>
                  </a:lnTo>
                  <a:lnTo>
                    <a:pt x="1205" y="819"/>
                  </a:lnTo>
                  <a:lnTo>
                    <a:pt x="1208" y="831"/>
                  </a:lnTo>
                  <a:lnTo>
                    <a:pt x="1216" y="841"/>
                  </a:lnTo>
                  <a:lnTo>
                    <a:pt x="1230" y="846"/>
                  </a:lnTo>
                  <a:lnTo>
                    <a:pt x="1251" y="845"/>
                  </a:lnTo>
                  <a:lnTo>
                    <a:pt x="1273" y="841"/>
                  </a:lnTo>
                  <a:lnTo>
                    <a:pt x="1291" y="835"/>
                  </a:lnTo>
                  <a:lnTo>
                    <a:pt x="1307" y="828"/>
                  </a:lnTo>
                  <a:lnTo>
                    <a:pt x="1321" y="821"/>
                  </a:lnTo>
                  <a:lnTo>
                    <a:pt x="1333" y="816"/>
                  </a:lnTo>
                  <a:lnTo>
                    <a:pt x="1346" y="814"/>
                  </a:lnTo>
                  <a:lnTo>
                    <a:pt x="1359" y="814"/>
                  </a:lnTo>
                  <a:lnTo>
                    <a:pt x="1374" y="820"/>
                  </a:lnTo>
                  <a:lnTo>
                    <a:pt x="1389" y="828"/>
                  </a:lnTo>
                  <a:lnTo>
                    <a:pt x="1404" y="836"/>
                  </a:lnTo>
                  <a:lnTo>
                    <a:pt x="1418" y="843"/>
                  </a:lnTo>
                  <a:lnTo>
                    <a:pt x="1431" y="851"/>
                  </a:lnTo>
                  <a:lnTo>
                    <a:pt x="1440" y="858"/>
                  </a:lnTo>
                  <a:lnTo>
                    <a:pt x="1447" y="867"/>
                  </a:lnTo>
                  <a:lnTo>
                    <a:pt x="1451" y="877"/>
                  </a:lnTo>
                  <a:lnTo>
                    <a:pt x="1451" y="887"/>
                  </a:lnTo>
                  <a:lnTo>
                    <a:pt x="1451" y="900"/>
                  </a:lnTo>
                  <a:lnTo>
                    <a:pt x="1453" y="916"/>
                  </a:lnTo>
                  <a:lnTo>
                    <a:pt x="1457" y="934"/>
                  </a:lnTo>
                  <a:lnTo>
                    <a:pt x="1463" y="955"/>
                  </a:lnTo>
                  <a:lnTo>
                    <a:pt x="1468" y="976"/>
                  </a:lnTo>
                  <a:lnTo>
                    <a:pt x="1471" y="996"/>
                  </a:lnTo>
                  <a:lnTo>
                    <a:pt x="1473" y="1013"/>
                  </a:lnTo>
                  <a:lnTo>
                    <a:pt x="1471" y="1028"/>
                  </a:lnTo>
                  <a:lnTo>
                    <a:pt x="1467" y="1042"/>
                  </a:lnTo>
                  <a:lnTo>
                    <a:pt x="1460" y="1060"/>
                  </a:lnTo>
                  <a:lnTo>
                    <a:pt x="1452" y="1078"/>
                  </a:lnTo>
                  <a:lnTo>
                    <a:pt x="1445" y="1097"/>
                  </a:lnTo>
                  <a:lnTo>
                    <a:pt x="1438" y="1115"/>
                  </a:lnTo>
                  <a:lnTo>
                    <a:pt x="1434" y="1134"/>
                  </a:lnTo>
                  <a:lnTo>
                    <a:pt x="1433" y="1151"/>
                  </a:lnTo>
                  <a:lnTo>
                    <a:pt x="1437" y="1165"/>
                  </a:lnTo>
                  <a:lnTo>
                    <a:pt x="1439" y="1177"/>
                  </a:lnTo>
                  <a:lnTo>
                    <a:pt x="1438" y="1192"/>
                  </a:lnTo>
                  <a:lnTo>
                    <a:pt x="1435" y="1207"/>
                  </a:lnTo>
                  <a:lnTo>
                    <a:pt x="1433" y="1224"/>
                  </a:lnTo>
                  <a:lnTo>
                    <a:pt x="1431" y="1241"/>
                  </a:lnTo>
                  <a:lnTo>
                    <a:pt x="1430" y="1257"/>
                  </a:lnTo>
                  <a:lnTo>
                    <a:pt x="1432" y="1272"/>
                  </a:lnTo>
                  <a:lnTo>
                    <a:pt x="1439" y="1285"/>
                  </a:lnTo>
                  <a:lnTo>
                    <a:pt x="1434" y="1292"/>
                  </a:lnTo>
                  <a:lnTo>
                    <a:pt x="1430" y="1299"/>
                  </a:lnTo>
                  <a:lnTo>
                    <a:pt x="1425" y="1304"/>
                  </a:lnTo>
                  <a:lnTo>
                    <a:pt x="1420" y="1311"/>
                  </a:lnTo>
                  <a:lnTo>
                    <a:pt x="1415" y="1318"/>
                  </a:lnTo>
                  <a:lnTo>
                    <a:pt x="1409" y="1325"/>
                  </a:lnTo>
                  <a:lnTo>
                    <a:pt x="1402" y="1331"/>
                  </a:lnTo>
                  <a:lnTo>
                    <a:pt x="1395" y="1337"/>
                  </a:lnTo>
                  <a:lnTo>
                    <a:pt x="1382" y="1345"/>
                  </a:lnTo>
                  <a:lnTo>
                    <a:pt x="1374" y="1352"/>
                  </a:lnTo>
                  <a:lnTo>
                    <a:pt x="1369" y="1359"/>
                  </a:lnTo>
                  <a:lnTo>
                    <a:pt x="1368" y="1366"/>
                  </a:lnTo>
                  <a:lnTo>
                    <a:pt x="1367" y="1375"/>
                  </a:lnTo>
                  <a:lnTo>
                    <a:pt x="1369" y="1386"/>
                  </a:lnTo>
                  <a:lnTo>
                    <a:pt x="1371" y="1399"/>
                  </a:lnTo>
                  <a:lnTo>
                    <a:pt x="1372" y="1418"/>
                  </a:lnTo>
                  <a:lnTo>
                    <a:pt x="1373" y="1435"/>
                  </a:lnTo>
                  <a:lnTo>
                    <a:pt x="1374" y="1448"/>
                  </a:lnTo>
                  <a:lnTo>
                    <a:pt x="1373" y="1456"/>
                  </a:lnTo>
                  <a:lnTo>
                    <a:pt x="1369" y="1462"/>
                  </a:lnTo>
                  <a:lnTo>
                    <a:pt x="1362" y="1467"/>
                  </a:lnTo>
                  <a:lnTo>
                    <a:pt x="1351" y="1469"/>
                  </a:lnTo>
                  <a:lnTo>
                    <a:pt x="1335" y="1474"/>
                  </a:lnTo>
                  <a:lnTo>
                    <a:pt x="1311" y="1478"/>
                  </a:lnTo>
                  <a:lnTo>
                    <a:pt x="1289" y="1484"/>
                  </a:lnTo>
                  <a:lnTo>
                    <a:pt x="1277" y="1491"/>
                  </a:lnTo>
                  <a:lnTo>
                    <a:pt x="1268" y="1498"/>
                  </a:lnTo>
                  <a:lnTo>
                    <a:pt x="1266" y="1506"/>
                  </a:lnTo>
                  <a:lnTo>
                    <a:pt x="1265" y="1517"/>
                  </a:lnTo>
                  <a:lnTo>
                    <a:pt x="1265" y="1527"/>
                  </a:lnTo>
                  <a:lnTo>
                    <a:pt x="1264" y="1541"/>
                  </a:lnTo>
                  <a:lnTo>
                    <a:pt x="1260" y="1557"/>
                  </a:lnTo>
                  <a:lnTo>
                    <a:pt x="1255" y="1573"/>
                  </a:lnTo>
                  <a:lnTo>
                    <a:pt x="1249" y="1584"/>
                  </a:lnTo>
                  <a:lnTo>
                    <a:pt x="1241" y="1591"/>
                  </a:lnTo>
                  <a:lnTo>
                    <a:pt x="1231" y="1594"/>
                  </a:lnTo>
                  <a:lnTo>
                    <a:pt x="1220" y="1594"/>
                  </a:lnTo>
                  <a:lnTo>
                    <a:pt x="1206" y="1593"/>
                  </a:lnTo>
                  <a:lnTo>
                    <a:pt x="1188" y="1591"/>
                  </a:lnTo>
                  <a:lnTo>
                    <a:pt x="1168" y="1587"/>
                  </a:lnTo>
                  <a:lnTo>
                    <a:pt x="1148" y="1587"/>
                  </a:lnTo>
                  <a:lnTo>
                    <a:pt x="1132" y="1592"/>
                  </a:lnTo>
                  <a:lnTo>
                    <a:pt x="1118" y="1600"/>
                  </a:lnTo>
                  <a:lnTo>
                    <a:pt x="1107" y="1612"/>
                  </a:lnTo>
                  <a:lnTo>
                    <a:pt x="1098" y="1624"/>
                  </a:lnTo>
                  <a:lnTo>
                    <a:pt x="1090" y="1638"/>
                  </a:lnTo>
                  <a:lnTo>
                    <a:pt x="1081" y="1650"/>
                  </a:lnTo>
                  <a:lnTo>
                    <a:pt x="1070" y="1659"/>
                  </a:lnTo>
                  <a:lnTo>
                    <a:pt x="1060" y="1670"/>
                  </a:lnTo>
                  <a:lnTo>
                    <a:pt x="1052" y="1681"/>
                  </a:lnTo>
                  <a:lnTo>
                    <a:pt x="1045" y="1694"/>
                  </a:lnTo>
                  <a:lnTo>
                    <a:pt x="1040" y="1708"/>
                  </a:lnTo>
                  <a:lnTo>
                    <a:pt x="1037" y="1722"/>
                  </a:lnTo>
                  <a:lnTo>
                    <a:pt x="1033" y="1736"/>
                  </a:lnTo>
                  <a:lnTo>
                    <a:pt x="1030" y="1748"/>
                  </a:lnTo>
                  <a:lnTo>
                    <a:pt x="1026" y="1759"/>
                  </a:lnTo>
                  <a:lnTo>
                    <a:pt x="1025" y="1760"/>
                  </a:lnTo>
                  <a:lnTo>
                    <a:pt x="1025" y="1760"/>
                  </a:lnTo>
                  <a:lnTo>
                    <a:pt x="1025" y="1760"/>
                  </a:lnTo>
                  <a:lnTo>
                    <a:pt x="1025" y="1761"/>
                  </a:lnTo>
                  <a:close/>
                </a:path>
              </a:pathLst>
            </a:custGeom>
            <a:gradFill>
              <a:gsLst>
                <a:gs pos="0">
                  <a:srgbClr val="00B0F0"/>
                </a:gs>
                <a:gs pos="54000">
                  <a:srgbClr val="7AD6F7"/>
                </a:gs>
                <a:gs pos="100000">
                  <a:schemeClr val="bg1"/>
                </a:gs>
              </a:gsLst>
              <a:lin ang="5400000" scaled="0"/>
            </a:gra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31" name="Freeform 958"/>
            <p:cNvSpPr>
              <a:spLocks/>
            </p:cNvSpPr>
            <p:nvPr/>
          </p:nvSpPr>
          <p:spPr bwMode="auto">
            <a:xfrm>
              <a:off x="8811761" y="2013031"/>
              <a:ext cx="521155" cy="587884"/>
            </a:xfrm>
            <a:custGeom>
              <a:avLst/>
              <a:gdLst>
                <a:gd name="T0" fmla="*/ 958 w 1473"/>
                <a:gd name="T1" fmla="*/ 1781 h 1787"/>
                <a:gd name="T2" fmla="*/ 843 w 1473"/>
                <a:gd name="T3" fmla="*/ 1739 h 1787"/>
                <a:gd name="T4" fmla="*/ 762 w 1473"/>
                <a:gd name="T5" fmla="*/ 1734 h 1787"/>
                <a:gd name="T6" fmla="*/ 659 w 1473"/>
                <a:gd name="T7" fmla="*/ 1740 h 1787"/>
                <a:gd name="T8" fmla="*/ 617 w 1473"/>
                <a:gd name="T9" fmla="*/ 1737 h 1787"/>
                <a:gd name="T10" fmla="*/ 572 w 1473"/>
                <a:gd name="T11" fmla="*/ 1731 h 1787"/>
                <a:gd name="T12" fmla="*/ 524 w 1473"/>
                <a:gd name="T13" fmla="*/ 1688 h 1787"/>
                <a:gd name="T14" fmla="*/ 522 w 1473"/>
                <a:gd name="T15" fmla="*/ 1622 h 1787"/>
                <a:gd name="T16" fmla="*/ 452 w 1473"/>
                <a:gd name="T17" fmla="*/ 1612 h 1787"/>
                <a:gd name="T18" fmla="*/ 458 w 1473"/>
                <a:gd name="T19" fmla="*/ 1523 h 1787"/>
                <a:gd name="T20" fmla="*/ 486 w 1473"/>
                <a:gd name="T21" fmla="*/ 1438 h 1787"/>
                <a:gd name="T22" fmla="*/ 369 w 1473"/>
                <a:gd name="T23" fmla="*/ 1456 h 1787"/>
                <a:gd name="T24" fmla="*/ 319 w 1473"/>
                <a:gd name="T25" fmla="*/ 1399 h 1787"/>
                <a:gd name="T26" fmla="*/ 358 w 1473"/>
                <a:gd name="T27" fmla="*/ 1338 h 1787"/>
                <a:gd name="T28" fmla="*/ 434 w 1473"/>
                <a:gd name="T29" fmla="*/ 1277 h 1787"/>
                <a:gd name="T30" fmla="*/ 405 w 1473"/>
                <a:gd name="T31" fmla="*/ 1191 h 1787"/>
                <a:gd name="T32" fmla="*/ 368 w 1473"/>
                <a:gd name="T33" fmla="*/ 1101 h 1787"/>
                <a:gd name="T34" fmla="*/ 288 w 1473"/>
                <a:gd name="T35" fmla="*/ 1049 h 1787"/>
                <a:gd name="T36" fmla="*/ 303 w 1473"/>
                <a:gd name="T37" fmla="*/ 974 h 1787"/>
                <a:gd name="T38" fmla="*/ 307 w 1473"/>
                <a:gd name="T39" fmla="*/ 900 h 1787"/>
                <a:gd name="T40" fmla="*/ 242 w 1473"/>
                <a:gd name="T41" fmla="*/ 817 h 1787"/>
                <a:gd name="T42" fmla="*/ 187 w 1473"/>
                <a:gd name="T43" fmla="*/ 841 h 1787"/>
                <a:gd name="T44" fmla="*/ 123 w 1473"/>
                <a:gd name="T45" fmla="*/ 822 h 1787"/>
                <a:gd name="T46" fmla="*/ 28 w 1473"/>
                <a:gd name="T47" fmla="*/ 821 h 1787"/>
                <a:gd name="T48" fmla="*/ 65 w 1473"/>
                <a:gd name="T49" fmla="*/ 736 h 1787"/>
                <a:gd name="T50" fmla="*/ 31 w 1473"/>
                <a:gd name="T51" fmla="*/ 661 h 1787"/>
                <a:gd name="T52" fmla="*/ 68 w 1473"/>
                <a:gd name="T53" fmla="*/ 573 h 1787"/>
                <a:gd name="T54" fmla="*/ 111 w 1473"/>
                <a:gd name="T55" fmla="*/ 603 h 1787"/>
                <a:gd name="T56" fmla="*/ 196 w 1473"/>
                <a:gd name="T57" fmla="*/ 647 h 1787"/>
                <a:gd name="T58" fmla="*/ 217 w 1473"/>
                <a:gd name="T59" fmla="*/ 667 h 1787"/>
                <a:gd name="T60" fmla="*/ 281 w 1473"/>
                <a:gd name="T61" fmla="*/ 657 h 1787"/>
                <a:gd name="T62" fmla="*/ 348 w 1473"/>
                <a:gd name="T63" fmla="*/ 727 h 1787"/>
                <a:gd name="T64" fmla="*/ 388 w 1473"/>
                <a:gd name="T65" fmla="*/ 769 h 1787"/>
                <a:gd name="T66" fmla="*/ 333 w 1473"/>
                <a:gd name="T67" fmla="*/ 613 h 1787"/>
                <a:gd name="T68" fmla="*/ 195 w 1473"/>
                <a:gd name="T69" fmla="*/ 588 h 1787"/>
                <a:gd name="T70" fmla="*/ 86 w 1473"/>
                <a:gd name="T71" fmla="*/ 522 h 1787"/>
                <a:gd name="T72" fmla="*/ 48 w 1473"/>
                <a:gd name="T73" fmla="*/ 501 h 1787"/>
                <a:gd name="T74" fmla="*/ 6 w 1473"/>
                <a:gd name="T75" fmla="*/ 474 h 1787"/>
                <a:gd name="T76" fmla="*/ 45 w 1473"/>
                <a:gd name="T77" fmla="*/ 388 h 1787"/>
                <a:gd name="T78" fmla="*/ 99 w 1473"/>
                <a:gd name="T79" fmla="*/ 290 h 1787"/>
                <a:gd name="T80" fmla="*/ 188 w 1473"/>
                <a:gd name="T81" fmla="*/ 167 h 1787"/>
                <a:gd name="T82" fmla="*/ 268 w 1473"/>
                <a:gd name="T83" fmla="*/ 116 h 1787"/>
                <a:gd name="T84" fmla="*/ 376 w 1473"/>
                <a:gd name="T85" fmla="*/ 94 h 1787"/>
                <a:gd name="T86" fmla="*/ 477 w 1473"/>
                <a:gd name="T87" fmla="*/ 67 h 1787"/>
                <a:gd name="T88" fmla="*/ 562 w 1473"/>
                <a:gd name="T89" fmla="*/ 29 h 1787"/>
                <a:gd name="T90" fmla="*/ 678 w 1473"/>
                <a:gd name="T91" fmla="*/ 30 h 1787"/>
                <a:gd name="T92" fmla="*/ 841 w 1473"/>
                <a:gd name="T93" fmla="*/ 85 h 1787"/>
                <a:gd name="T94" fmla="*/ 914 w 1473"/>
                <a:gd name="T95" fmla="*/ 153 h 1787"/>
                <a:gd name="T96" fmla="*/ 1010 w 1473"/>
                <a:gd name="T97" fmla="*/ 182 h 1787"/>
                <a:gd name="T98" fmla="*/ 1097 w 1473"/>
                <a:gd name="T99" fmla="*/ 243 h 1787"/>
                <a:gd name="T100" fmla="*/ 1170 w 1473"/>
                <a:gd name="T101" fmla="*/ 341 h 1787"/>
                <a:gd name="T102" fmla="*/ 1270 w 1473"/>
                <a:gd name="T103" fmla="*/ 495 h 1787"/>
                <a:gd name="T104" fmla="*/ 1233 w 1473"/>
                <a:gd name="T105" fmla="*/ 641 h 1787"/>
                <a:gd name="T106" fmla="*/ 1219 w 1473"/>
                <a:gd name="T107" fmla="*/ 783 h 1787"/>
                <a:gd name="T108" fmla="*/ 1321 w 1473"/>
                <a:gd name="T109" fmla="*/ 821 h 1787"/>
                <a:gd name="T110" fmla="*/ 1451 w 1473"/>
                <a:gd name="T111" fmla="*/ 887 h 1787"/>
                <a:gd name="T112" fmla="*/ 1452 w 1473"/>
                <a:gd name="T113" fmla="*/ 1078 h 1787"/>
                <a:gd name="T114" fmla="*/ 1432 w 1473"/>
                <a:gd name="T115" fmla="*/ 1272 h 1787"/>
                <a:gd name="T116" fmla="*/ 1374 w 1473"/>
                <a:gd name="T117" fmla="*/ 1352 h 1787"/>
                <a:gd name="T118" fmla="*/ 1351 w 1473"/>
                <a:gd name="T119" fmla="*/ 1469 h 1787"/>
                <a:gd name="T120" fmla="*/ 1255 w 1473"/>
                <a:gd name="T121" fmla="*/ 1573 h 1787"/>
                <a:gd name="T122" fmla="*/ 1098 w 1473"/>
                <a:gd name="T123" fmla="*/ 1624 h 1787"/>
                <a:gd name="T124" fmla="*/ 1026 w 1473"/>
                <a:gd name="T125" fmla="*/ 1759 h 17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473" h="1787">
                  <a:moveTo>
                    <a:pt x="1025" y="1761"/>
                  </a:moveTo>
                  <a:lnTo>
                    <a:pt x="1025" y="1761"/>
                  </a:lnTo>
                  <a:lnTo>
                    <a:pt x="1018" y="1765"/>
                  </a:lnTo>
                  <a:lnTo>
                    <a:pt x="1011" y="1769"/>
                  </a:lnTo>
                  <a:lnTo>
                    <a:pt x="1004" y="1773"/>
                  </a:lnTo>
                  <a:lnTo>
                    <a:pt x="997" y="1777"/>
                  </a:lnTo>
                  <a:lnTo>
                    <a:pt x="997" y="1777"/>
                  </a:lnTo>
                  <a:lnTo>
                    <a:pt x="987" y="1783"/>
                  </a:lnTo>
                  <a:lnTo>
                    <a:pt x="977" y="1787"/>
                  </a:lnTo>
                  <a:lnTo>
                    <a:pt x="971" y="1787"/>
                  </a:lnTo>
                  <a:lnTo>
                    <a:pt x="965" y="1786"/>
                  </a:lnTo>
                  <a:lnTo>
                    <a:pt x="961" y="1783"/>
                  </a:lnTo>
                  <a:lnTo>
                    <a:pt x="958" y="1781"/>
                  </a:lnTo>
                  <a:lnTo>
                    <a:pt x="955" y="1779"/>
                  </a:lnTo>
                  <a:lnTo>
                    <a:pt x="955" y="1777"/>
                  </a:lnTo>
                  <a:lnTo>
                    <a:pt x="955" y="1777"/>
                  </a:lnTo>
                  <a:lnTo>
                    <a:pt x="953" y="1775"/>
                  </a:lnTo>
                  <a:lnTo>
                    <a:pt x="947" y="1768"/>
                  </a:lnTo>
                  <a:lnTo>
                    <a:pt x="939" y="1759"/>
                  </a:lnTo>
                  <a:lnTo>
                    <a:pt x="928" y="1748"/>
                  </a:lnTo>
                  <a:lnTo>
                    <a:pt x="913" y="1739"/>
                  </a:lnTo>
                  <a:lnTo>
                    <a:pt x="896" y="1732"/>
                  </a:lnTo>
                  <a:lnTo>
                    <a:pt x="879" y="1730"/>
                  </a:lnTo>
                  <a:lnTo>
                    <a:pt x="860" y="1733"/>
                  </a:lnTo>
                  <a:lnTo>
                    <a:pt x="860" y="1733"/>
                  </a:lnTo>
                  <a:lnTo>
                    <a:pt x="843" y="1739"/>
                  </a:lnTo>
                  <a:lnTo>
                    <a:pt x="827" y="1744"/>
                  </a:lnTo>
                  <a:lnTo>
                    <a:pt x="814" y="1747"/>
                  </a:lnTo>
                  <a:lnTo>
                    <a:pt x="804" y="1750"/>
                  </a:lnTo>
                  <a:lnTo>
                    <a:pt x="794" y="1751"/>
                  </a:lnTo>
                  <a:lnTo>
                    <a:pt x="788" y="1752"/>
                  </a:lnTo>
                  <a:lnTo>
                    <a:pt x="785" y="1752"/>
                  </a:lnTo>
                  <a:lnTo>
                    <a:pt x="784" y="1752"/>
                  </a:lnTo>
                  <a:lnTo>
                    <a:pt x="784" y="1752"/>
                  </a:lnTo>
                  <a:lnTo>
                    <a:pt x="783" y="1751"/>
                  </a:lnTo>
                  <a:lnTo>
                    <a:pt x="780" y="1748"/>
                  </a:lnTo>
                  <a:lnTo>
                    <a:pt x="776" y="1744"/>
                  </a:lnTo>
                  <a:lnTo>
                    <a:pt x="769" y="1739"/>
                  </a:lnTo>
                  <a:lnTo>
                    <a:pt x="762" y="1734"/>
                  </a:lnTo>
                  <a:lnTo>
                    <a:pt x="754" y="1730"/>
                  </a:lnTo>
                  <a:lnTo>
                    <a:pt x="744" y="1728"/>
                  </a:lnTo>
                  <a:lnTo>
                    <a:pt x="735" y="1726"/>
                  </a:lnTo>
                  <a:lnTo>
                    <a:pt x="735" y="1726"/>
                  </a:lnTo>
                  <a:lnTo>
                    <a:pt x="726" y="1726"/>
                  </a:lnTo>
                  <a:lnTo>
                    <a:pt x="715" y="1728"/>
                  </a:lnTo>
                  <a:lnTo>
                    <a:pt x="705" y="1730"/>
                  </a:lnTo>
                  <a:lnTo>
                    <a:pt x="695" y="1731"/>
                  </a:lnTo>
                  <a:lnTo>
                    <a:pt x="684" y="1733"/>
                  </a:lnTo>
                  <a:lnTo>
                    <a:pt x="675" y="1736"/>
                  </a:lnTo>
                  <a:lnTo>
                    <a:pt x="667" y="1738"/>
                  </a:lnTo>
                  <a:lnTo>
                    <a:pt x="659" y="1740"/>
                  </a:lnTo>
                  <a:lnTo>
                    <a:pt x="659" y="1740"/>
                  </a:lnTo>
                  <a:lnTo>
                    <a:pt x="655" y="1740"/>
                  </a:lnTo>
                  <a:lnTo>
                    <a:pt x="650" y="1740"/>
                  </a:lnTo>
                  <a:lnTo>
                    <a:pt x="645" y="1740"/>
                  </a:lnTo>
                  <a:lnTo>
                    <a:pt x="639" y="1741"/>
                  </a:lnTo>
                  <a:lnTo>
                    <a:pt x="632" y="1741"/>
                  </a:lnTo>
                  <a:lnTo>
                    <a:pt x="624" y="1743"/>
                  </a:lnTo>
                  <a:lnTo>
                    <a:pt x="617" y="1743"/>
                  </a:lnTo>
                  <a:lnTo>
                    <a:pt x="609" y="1744"/>
                  </a:lnTo>
                  <a:lnTo>
                    <a:pt x="609" y="1744"/>
                  </a:lnTo>
                  <a:lnTo>
                    <a:pt x="610" y="1741"/>
                  </a:lnTo>
                  <a:lnTo>
                    <a:pt x="611" y="1739"/>
                  </a:lnTo>
                  <a:lnTo>
                    <a:pt x="613" y="1738"/>
                  </a:lnTo>
                  <a:lnTo>
                    <a:pt x="617" y="1737"/>
                  </a:lnTo>
                  <a:lnTo>
                    <a:pt x="617" y="1737"/>
                  </a:lnTo>
                  <a:lnTo>
                    <a:pt x="623" y="1737"/>
                  </a:lnTo>
                  <a:lnTo>
                    <a:pt x="626" y="1737"/>
                  </a:lnTo>
                  <a:lnTo>
                    <a:pt x="626" y="1737"/>
                  </a:lnTo>
                  <a:lnTo>
                    <a:pt x="625" y="1737"/>
                  </a:lnTo>
                  <a:lnTo>
                    <a:pt x="620" y="1738"/>
                  </a:lnTo>
                  <a:lnTo>
                    <a:pt x="615" y="1738"/>
                  </a:lnTo>
                  <a:lnTo>
                    <a:pt x="608" y="1737"/>
                  </a:lnTo>
                  <a:lnTo>
                    <a:pt x="598" y="1734"/>
                  </a:lnTo>
                  <a:lnTo>
                    <a:pt x="598" y="1734"/>
                  </a:lnTo>
                  <a:lnTo>
                    <a:pt x="589" y="1732"/>
                  </a:lnTo>
                  <a:lnTo>
                    <a:pt x="580" y="1732"/>
                  </a:lnTo>
                  <a:lnTo>
                    <a:pt x="572" y="1731"/>
                  </a:lnTo>
                  <a:lnTo>
                    <a:pt x="565" y="1731"/>
                  </a:lnTo>
                  <a:lnTo>
                    <a:pt x="558" y="1730"/>
                  </a:lnTo>
                  <a:lnTo>
                    <a:pt x="553" y="1729"/>
                  </a:lnTo>
                  <a:lnTo>
                    <a:pt x="550" y="1724"/>
                  </a:lnTo>
                  <a:lnTo>
                    <a:pt x="547" y="1718"/>
                  </a:lnTo>
                  <a:lnTo>
                    <a:pt x="547" y="1718"/>
                  </a:lnTo>
                  <a:lnTo>
                    <a:pt x="545" y="1711"/>
                  </a:lnTo>
                  <a:lnTo>
                    <a:pt x="543" y="1707"/>
                  </a:lnTo>
                  <a:lnTo>
                    <a:pt x="539" y="1703"/>
                  </a:lnTo>
                  <a:lnTo>
                    <a:pt x="535" y="1700"/>
                  </a:lnTo>
                  <a:lnTo>
                    <a:pt x="530" y="1696"/>
                  </a:lnTo>
                  <a:lnTo>
                    <a:pt x="526" y="1693"/>
                  </a:lnTo>
                  <a:lnTo>
                    <a:pt x="524" y="1688"/>
                  </a:lnTo>
                  <a:lnTo>
                    <a:pt x="522" y="1682"/>
                  </a:lnTo>
                  <a:lnTo>
                    <a:pt x="522" y="1682"/>
                  </a:lnTo>
                  <a:lnTo>
                    <a:pt x="519" y="1675"/>
                  </a:lnTo>
                  <a:lnTo>
                    <a:pt x="517" y="1668"/>
                  </a:lnTo>
                  <a:lnTo>
                    <a:pt x="515" y="1663"/>
                  </a:lnTo>
                  <a:lnTo>
                    <a:pt x="513" y="1657"/>
                  </a:lnTo>
                  <a:lnTo>
                    <a:pt x="510" y="1651"/>
                  </a:lnTo>
                  <a:lnTo>
                    <a:pt x="510" y="1645"/>
                  </a:lnTo>
                  <a:lnTo>
                    <a:pt x="511" y="1639"/>
                  </a:lnTo>
                  <a:lnTo>
                    <a:pt x="516" y="1635"/>
                  </a:lnTo>
                  <a:lnTo>
                    <a:pt x="516" y="1635"/>
                  </a:lnTo>
                  <a:lnTo>
                    <a:pt x="523" y="1628"/>
                  </a:lnTo>
                  <a:lnTo>
                    <a:pt x="522" y="1622"/>
                  </a:lnTo>
                  <a:lnTo>
                    <a:pt x="514" y="1615"/>
                  </a:lnTo>
                  <a:lnTo>
                    <a:pt x="503" y="1603"/>
                  </a:lnTo>
                  <a:lnTo>
                    <a:pt x="503" y="1603"/>
                  </a:lnTo>
                  <a:lnTo>
                    <a:pt x="496" y="1592"/>
                  </a:lnTo>
                  <a:lnTo>
                    <a:pt x="494" y="1586"/>
                  </a:lnTo>
                  <a:lnTo>
                    <a:pt x="490" y="1590"/>
                  </a:lnTo>
                  <a:lnTo>
                    <a:pt x="480" y="1603"/>
                  </a:lnTo>
                  <a:lnTo>
                    <a:pt x="480" y="1603"/>
                  </a:lnTo>
                  <a:lnTo>
                    <a:pt x="472" y="1612"/>
                  </a:lnTo>
                  <a:lnTo>
                    <a:pt x="466" y="1616"/>
                  </a:lnTo>
                  <a:lnTo>
                    <a:pt x="460" y="1617"/>
                  </a:lnTo>
                  <a:lnTo>
                    <a:pt x="456" y="1616"/>
                  </a:lnTo>
                  <a:lnTo>
                    <a:pt x="452" y="1612"/>
                  </a:lnTo>
                  <a:lnTo>
                    <a:pt x="449" y="1606"/>
                  </a:lnTo>
                  <a:lnTo>
                    <a:pt x="446" y="1598"/>
                  </a:lnTo>
                  <a:lnTo>
                    <a:pt x="445" y="1587"/>
                  </a:lnTo>
                  <a:lnTo>
                    <a:pt x="445" y="1587"/>
                  </a:lnTo>
                  <a:lnTo>
                    <a:pt x="444" y="1577"/>
                  </a:lnTo>
                  <a:lnTo>
                    <a:pt x="443" y="1566"/>
                  </a:lnTo>
                  <a:lnTo>
                    <a:pt x="443" y="1558"/>
                  </a:lnTo>
                  <a:lnTo>
                    <a:pt x="444" y="1549"/>
                  </a:lnTo>
                  <a:lnTo>
                    <a:pt x="446" y="1542"/>
                  </a:lnTo>
                  <a:lnTo>
                    <a:pt x="449" y="1535"/>
                  </a:lnTo>
                  <a:lnTo>
                    <a:pt x="452" y="1528"/>
                  </a:lnTo>
                  <a:lnTo>
                    <a:pt x="458" y="1523"/>
                  </a:lnTo>
                  <a:lnTo>
                    <a:pt x="458" y="1523"/>
                  </a:lnTo>
                  <a:lnTo>
                    <a:pt x="462" y="1519"/>
                  </a:lnTo>
                  <a:lnTo>
                    <a:pt x="462" y="1514"/>
                  </a:lnTo>
                  <a:lnTo>
                    <a:pt x="459" y="1510"/>
                  </a:lnTo>
                  <a:lnTo>
                    <a:pt x="455" y="1505"/>
                  </a:lnTo>
                  <a:lnTo>
                    <a:pt x="452" y="1498"/>
                  </a:lnTo>
                  <a:lnTo>
                    <a:pt x="451" y="1489"/>
                  </a:lnTo>
                  <a:lnTo>
                    <a:pt x="453" y="1477"/>
                  </a:lnTo>
                  <a:lnTo>
                    <a:pt x="462" y="1462"/>
                  </a:lnTo>
                  <a:lnTo>
                    <a:pt x="462" y="1462"/>
                  </a:lnTo>
                  <a:lnTo>
                    <a:pt x="472" y="1449"/>
                  </a:lnTo>
                  <a:lnTo>
                    <a:pt x="479" y="1441"/>
                  </a:lnTo>
                  <a:lnTo>
                    <a:pt x="485" y="1438"/>
                  </a:lnTo>
                  <a:lnTo>
                    <a:pt x="486" y="1438"/>
                  </a:lnTo>
                  <a:lnTo>
                    <a:pt x="484" y="1439"/>
                  </a:lnTo>
                  <a:lnTo>
                    <a:pt x="475" y="1441"/>
                  </a:lnTo>
                  <a:lnTo>
                    <a:pt x="462" y="1443"/>
                  </a:lnTo>
                  <a:lnTo>
                    <a:pt x="442" y="1443"/>
                  </a:lnTo>
                  <a:lnTo>
                    <a:pt x="442" y="1443"/>
                  </a:lnTo>
                  <a:lnTo>
                    <a:pt x="421" y="1445"/>
                  </a:lnTo>
                  <a:lnTo>
                    <a:pt x="406" y="1449"/>
                  </a:lnTo>
                  <a:lnTo>
                    <a:pt x="395" y="1456"/>
                  </a:lnTo>
                  <a:lnTo>
                    <a:pt x="387" y="1463"/>
                  </a:lnTo>
                  <a:lnTo>
                    <a:pt x="381" y="1468"/>
                  </a:lnTo>
                  <a:lnTo>
                    <a:pt x="378" y="1470"/>
                  </a:lnTo>
                  <a:lnTo>
                    <a:pt x="373" y="1467"/>
                  </a:lnTo>
                  <a:lnTo>
                    <a:pt x="369" y="1456"/>
                  </a:lnTo>
                  <a:lnTo>
                    <a:pt x="369" y="1456"/>
                  </a:lnTo>
                  <a:lnTo>
                    <a:pt x="364" y="1443"/>
                  </a:lnTo>
                  <a:lnTo>
                    <a:pt x="359" y="1435"/>
                  </a:lnTo>
                  <a:lnTo>
                    <a:pt x="355" y="1428"/>
                  </a:lnTo>
                  <a:lnTo>
                    <a:pt x="351" y="1424"/>
                  </a:lnTo>
                  <a:lnTo>
                    <a:pt x="347" y="1420"/>
                  </a:lnTo>
                  <a:lnTo>
                    <a:pt x="342" y="1418"/>
                  </a:lnTo>
                  <a:lnTo>
                    <a:pt x="336" y="1414"/>
                  </a:lnTo>
                  <a:lnTo>
                    <a:pt x="330" y="1411"/>
                  </a:lnTo>
                  <a:lnTo>
                    <a:pt x="330" y="1411"/>
                  </a:lnTo>
                  <a:lnTo>
                    <a:pt x="325" y="1406"/>
                  </a:lnTo>
                  <a:lnTo>
                    <a:pt x="321" y="1403"/>
                  </a:lnTo>
                  <a:lnTo>
                    <a:pt x="319" y="1399"/>
                  </a:lnTo>
                  <a:lnTo>
                    <a:pt x="320" y="1396"/>
                  </a:lnTo>
                  <a:lnTo>
                    <a:pt x="322" y="1391"/>
                  </a:lnTo>
                  <a:lnTo>
                    <a:pt x="328" y="1386"/>
                  </a:lnTo>
                  <a:lnTo>
                    <a:pt x="336" y="1379"/>
                  </a:lnTo>
                  <a:lnTo>
                    <a:pt x="347" y="1369"/>
                  </a:lnTo>
                  <a:lnTo>
                    <a:pt x="347" y="1369"/>
                  </a:lnTo>
                  <a:lnTo>
                    <a:pt x="356" y="1361"/>
                  </a:lnTo>
                  <a:lnTo>
                    <a:pt x="362" y="1357"/>
                  </a:lnTo>
                  <a:lnTo>
                    <a:pt x="363" y="1354"/>
                  </a:lnTo>
                  <a:lnTo>
                    <a:pt x="363" y="1352"/>
                  </a:lnTo>
                  <a:lnTo>
                    <a:pt x="361" y="1351"/>
                  </a:lnTo>
                  <a:lnTo>
                    <a:pt x="359" y="1346"/>
                  </a:lnTo>
                  <a:lnTo>
                    <a:pt x="358" y="1338"/>
                  </a:lnTo>
                  <a:lnTo>
                    <a:pt x="359" y="1325"/>
                  </a:lnTo>
                  <a:lnTo>
                    <a:pt x="359" y="1325"/>
                  </a:lnTo>
                  <a:lnTo>
                    <a:pt x="363" y="1312"/>
                  </a:lnTo>
                  <a:lnTo>
                    <a:pt x="366" y="1304"/>
                  </a:lnTo>
                  <a:lnTo>
                    <a:pt x="372" y="1301"/>
                  </a:lnTo>
                  <a:lnTo>
                    <a:pt x="378" y="1299"/>
                  </a:lnTo>
                  <a:lnTo>
                    <a:pt x="386" y="1299"/>
                  </a:lnTo>
                  <a:lnTo>
                    <a:pt x="394" y="1299"/>
                  </a:lnTo>
                  <a:lnTo>
                    <a:pt x="405" y="1296"/>
                  </a:lnTo>
                  <a:lnTo>
                    <a:pt x="416" y="1293"/>
                  </a:lnTo>
                  <a:lnTo>
                    <a:pt x="416" y="1293"/>
                  </a:lnTo>
                  <a:lnTo>
                    <a:pt x="427" y="1286"/>
                  </a:lnTo>
                  <a:lnTo>
                    <a:pt x="434" y="1277"/>
                  </a:lnTo>
                  <a:lnTo>
                    <a:pt x="438" y="1267"/>
                  </a:lnTo>
                  <a:lnTo>
                    <a:pt x="441" y="1257"/>
                  </a:lnTo>
                  <a:lnTo>
                    <a:pt x="441" y="1248"/>
                  </a:lnTo>
                  <a:lnTo>
                    <a:pt x="441" y="1239"/>
                  </a:lnTo>
                  <a:lnTo>
                    <a:pt x="439" y="1235"/>
                  </a:lnTo>
                  <a:lnTo>
                    <a:pt x="439" y="1232"/>
                  </a:lnTo>
                  <a:lnTo>
                    <a:pt x="439" y="1232"/>
                  </a:lnTo>
                  <a:lnTo>
                    <a:pt x="438" y="1230"/>
                  </a:lnTo>
                  <a:lnTo>
                    <a:pt x="435" y="1226"/>
                  </a:lnTo>
                  <a:lnTo>
                    <a:pt x="429" y="1217"/>
                  </a:lnTo>
                  <a:lnTo>
                    <a:pt x="421" y="1208"/>
                  </a:lnTo>
                  <a:lnTo>
                    <a:pt x="413" y="1199"/>
                  </a:lnTo>
                  <a:lnTo>
                    <a:pt x="405" y="1191"/>
                  </a:lnTo>
                  <a:lnTo>
                    <a:pt x="397" y="1183"/>
                  </a:lnTo>
                  <a:lnTo>
                    <a:pt x="388" y="1178"/>
                  </a:lnTo>
                  <a:lnTo>
                    <a:pt x="388" y="1178"/>
                  </a:lnTo>
                  <a:lnTo>
                    <a:pt x="381" y="1172"/>
                  </a:lnTo>
                  <a:lnTo>
                    <a:pt x="377" y="1162"/>
                  </a:lnTo>
                  <a:lnTo>
                    <a:pt x="373" y="1150"/>
                  </a:lnTo>
                  <a:lnTo>
                    <a:pt x="371" y="1136"/>
                  </a:lnTo>
                  <a:lnTo>
                    <a:pt x="370" y="1123"/>
                  </a:lnTo>
                  <a:lnTo>
                    <a:pt x="369" y="1112"/>
                  </a:lnTo>
                  <a:lnTo>
                    <a:pt x="369" y="1105"/>
                  </a:lnTo>
                  <a:lnTo>
                    <a:pt x="369" y="1101"/>
                  </a:lnTo>
                  <a:lnTo>
                    <a:pt x="369" y="1101"/>
                  </a:lnTo>
                  <a:lnTo>
                    <a:pt x="368" y="1101"/>
                  </a:lnTo>
                  <a:lnTo>
                    <a:pt x="365" y="1100"/>
                  </a:lnTo>
                  <a:lnTo>
                    <a:pt x="362" y="1098"/>
                  </a:lnTo>
                  <a:lnTo>
                    <a:pt x="357" y="1096"/>
                  </a:lnTo>
                  <a:lnTo>
                    <a:pt x="350" y="1092"/>
                  </a:lnTo>
                  <a:lnTo>
                    <a:pt x="344" y="1089"/>
                  </a:lnTo>
                  <a:lnTo>
                    <a:pt x="337" y="1084"/>
                  </a:lnTo>
                  <a:lnTo>
                    <a:pt x="330" y="1079"/>
                  </a:lnTo>
                  <a:lnTo>
                    <a:pt x="330" y="1079"/>
                  </a:lnTo>
                  <a:lnTo>
                    <a:pt x="322" y="1075"/>
                  </a:lnTo>
                  <a:lnTo>
                    <a:pt x="314" y="1069"/>
                  </a:lnTo>
                  <a:lnTo>
                    <a:pt x="304" y="1062"/>
                  </a:lnTo>
                  <a:lnTo>
                    <a:pt x="296" y="1056"/>
                  </a:lnTo>
                  <a:lnTo>
                    <a:pt x="288" y="1049"/>
                  </a:lnTo>
                  <a:lnTo>
                    <a:pt x="282" y="1042"/>
                  </a:lnTo>
                  <a:lnTo>
                    <a:pt x="279" y="1037"/>
                  </a:lnTo>
                  <a:lnTo>
                    <a:pt x="279" y="1031"/>
                  </a:lnTo>
                  <a:lnTo>
                    <a:pt x="279" y="1031"/>
                  </a:lnTo>
                  <a:lnTo>
                    <a:pt x="282" y="1025"/>
                  </a:lnTo>
                  <a:lnTo>
                    <a:pt x="285" y="1020"/>
                  </a:lnTo>
                  <a:lnTo>
                    <a:pt x="289" y="1016"/>
                  </a:lnTo>
                  <a:lnTo>
                    <a:pt x="291" y="1010"/>
                  </a:lnTo>
                  <a:lnTo>
                    <a:pt x="295" y="1003"/>
                  </a:lnTo>
                  <a:lnTo>
                    <a:pt x="298" y="995"/>
                  </a:lnTo>
                  <a:lnTo>
                    <a:pt x="300" y="986"/>
                  </a:lnTo>
                  <a:lnTo>
                    <a:pt x="303" y="974"/>
                  </a:lnTo>
                  <a:lnTo>
                    <a:pt x="303" y="974"/>
                  </a:lnTo>
                  <a:lnTo>
                    <a:pt x="305" y="961"/>
                  </a:lnTo>
                  <a:lnTo>
                    <a:pt x="305" y="951"/>
                  </a:lnTo>
                  <a:lnTo>
                    <a:pt x="306" y="941"/>
                  </a:lnTo>
                  <a:lnTo>
                    <a:pt x="306" y="933"/>
                  </a:lnTo>
                  <a:lnTo>
                    <a:pt x="306" y="928"/>
                  </a:lnTo>
                  <a:lnTo>
                    <a:pt x="305" y="923"/>
                  </a:lnTo>
                  <a:lnTo>
                    <a:pt x="305" y="921"/>
                  </a:lnTo>
                  <a:lnTo>
                    <a:pt x="305" y="919"/>
                  </a:lnTo>
                  <a:lnTo>
                    <a:pt x="305" y="919"/>
                  </a:lnTo>
                  <a:lnTo>
                    <a:pt x="305" y="918"/>
                  </a:lnTo>
                  <a:lnTo>
                    <a:pt x="306" y="914"/>
                  </a:lnTo>
                  <a:lnTo>
                    <a:pt x="307" y="907"/>
                  </a:lnTo>
                  <a:lnTo>
                    <a:pt x="307" y="900"/>
                  </a:lnTo>
                  <a:lnTo>
                    <a:pt x="307" y="892"/>
                  </a:lnTo>
                  <a:lnTo>
                    <a:pt x="305" y="883"/>
                  </a:lnTo>
                  <a:lnTo>
                    <a:pt x="301" y="877"/>
                  </a:lnTo>
                  <a:lnTo>
                    <a:pt x="296" y="872"/>
                  </a:lnTo>
                  <a:lnTo>
                    <a:pt x="296" y="872"/>
                  </a:lnTo>
                  <a:lnTo>
                    <a:pt x="290" y="870"/>
                  </a:lnTo>
                  <a:lnTo>
                    <a:pt x="284" y="870"/>
                  </a:lnTo>
                  <a:lnTo>
                    <a:pt x="279" y="870"/>
                  </a:lnTo>
                  <a:lnTo>
                    <a:pt x="275" y="868"/>
                  </a:lnTo>
                  <a:lnTo>
                    <a:pt x="269" y="864"/>
                  </a:lnTo>
                  <a:lnTo>
                    <a:pt x="262" y="856"/>
                  </a:lnTo>
                  <a:lnTo>
                    <a:pt x="253" y="841"/>
                  </a:lnTo>
                  <a:lnTo>
                    <a:pt x="242" y="817"/>
                  </a:lnTo>
                  <a:lnTo>
                    <a:pt x="242" y="817"/>
                  </a:lnTo>
                  <a:lnTo>
                    <a:pt x="233" y="794"/>
                  </a:lnTo>
                  <a:lnTo>
                    <a:pt x="227" y="777"/>
                  </a:lnTo>
                  <a:lnTo>
                    <a:pt x="226" y="768"/>
                  </a:lnTo>
                  <a:lnTo>
                    <a:pt x="225" y="764"/>
                  </a:lnTo>
                  <a:lnTo>
                    <a:pt x="225" y="766"/>
                  </a:lnTo>
                  <a:lnTo>
                    <a:pt x="224" y="773"/>
                  </a:lnTo>
                  <a:lnTo>
                    <a:pt x="220" y="785"/>
                  </a:lnTo>
                  <a:lnTo>
                    <a:pt x="213" y="801"/>
                  </a:lnTo>
                  <a:lnTo>
                    <a:pt x="213" y="801"/>
                  </a:lnTo>
                  <a:lnTo>
                    <a:pt x="204" y="817"/>
                  </a:lnTo>
                  <a:lnTo>
                    <a:pt x="195" y="831"/>
                  </a:lnTo>
                  <a:lnTo>
                    <a:pt x="187" y="841"/>
                  </a:lnTo>
                  <a:lnTo>
                    <a:pt x="180" y="849"/>
                  </a:lnTo>
                  <a:lnTo>
                    <a:pt x="173" y="853"/>
                  </a:lnTo>
                  <a:lnTo>
                    <a:pt x="166" y="854"/>
                  </a:lnTo>
                  <a:lnTo>
                    <a:pt x="160" y="853"/>
                  </a:lnTo>
                  <a:lnTo>
                    <a:pt x="155" y="849"/>
                  </a:lnTo>
                  <a:lnTo>
                    <a:pt x="155" y="849"/>
                  </a:lnTo>
                  <a:lnTo>
                    <a:pt x="151" y="842"/>
                  </a:lnTo>
                  <a:lnTo>
                    <a:pt x="147" y="831"/>
                  </a:lnTo>
                  <a:lnTo>
                    <a:pt x="143" y="822"/>
                  </a:lnTo>
                  <a:lnTo>
                    <a:pt x="139" y="814"/>
                  </a:lnTo>
                  <a:lnTo>
                    <a:pt x="135" y="809"/>
                  </a:lnTo>
                  <a:lnTo>
                    <a:pt x="129" y="812"/>
                  </a:lnTo>
                  <a:lnTo>
                    <a:pt x="123" y="822"/>
                  </a:lnTo>
                  <a:lnTo>
                    <a:pt x="115" y="843"/>
                  </a:lnTo>
                  <a:lnTo>
                    <a:pt x="115" y="843"/>
                  </a:lnTo>
                  <a:lnTo>
                    <a:pt x="104" y="863"/>
                  </a:lnTo>
                  <a:lnTo>
                    <a:pt x="93" y="871"/>
                  </a:lnTo>
                  <a:lnTo>
                    <a:pt x="79" y="868"/>
                  </a:lnTo>
                  <a:lnTo>
                    <a:pt x="65" y="861"/>
                  </a:lnTo>
                  <a:lnTo>
                    <a:pt x="52" y="851"/>
                  </a:lnTo>
                  <a:lnTo>
                    <a:pt x="42" y="839"/>
                  </a:lnTo>
                  <a:lnTo>
                    <a:pt x="34" y="830"/>
                  </a:lnTo>
                  <a:lnTo>
                    <a:pt x="31" y="827"/>
                  </a:lnTo>
                  <a:lnTo>
                    <a:pt x="31" y="827"/>
                  </a:lnTo>
                  <a:lnTo>
                    <a:pt x="30" y="826"/>
                  </a:lnTo>
                  <a:lnTo>
                    <a:pt x="28" y="821"/>
                  </a:lnTo>
                  <a:lnTo>
                    <a:pt x="26" y="815"/>
                  </a:lnTo>
                  <a:lnTo>
                    <a:pt x="23" y="809"/>
                  </a:lnTo>
                  <a:lnTo>
                    <a:pt x="21" y="802"/>
                  </a:lnTo>
                  <a:lnTo>
                    <a:pt x="22" y="795"/>
                  </a:lnTo>
                  <a:lnTo>
                    <a:pt x="24" y="791"/>
                  </a:lnTo>
                  <a:lnTo>
                    <a:pt x="31" y="788"/>
                  </a:lnTo>
                  <a:lnTo>
                    <a:pt x="31" y="788"/>
                  </a:lnTo>
                  <a:lnTo>
                    <a:pt x="39" y="785"/>
                  </a:lnTo>
                  <a:lnTo>
                    <a:pt x="49" y="779"/>
                  </a:lnTo>
                  <a:lnTo>
                    <a:pt x="56" y="770"/>
                  </a:lnTo>
                  <a:lnTo>
                    <a:pt x="61" y="759"/>
                  </a:lnTo>
                  <a:lnTo>
                    <a:pt x="65" y="748"/>
                  </a:lnTo>
                  <a:lnTo>
                    <a:pt x="65" y="736"/>
                  </a:lnTo>
                  <a:lnTo>
                    <a:pt x="63" y="725"/>
                  </a:lnTo>
                  <a:lnTo>
                    <a:pt x="57" y="715"/>
                  </a:lnTo>
                  <a:lnTo>
                    <a:pt x="57" y="715"/>
                  </a:lnTo>
                  <a:lnTo>
                    <a:pt x="50" y="707"/>
                  </a:lnTo>
                  <a:lnTo>
                    <a:pt x="44" y="703"/>
                  </a:lnTo>
                  <a:lnTo>
                    <a:pt x="39" y="698"/>
                  </a:lnTo>
                  <a:lnTo>
                    <a:pt x="36" y="693"/>
                  </a:lnTo>
                  <a:lnTo>
                    <a:pt x="34" y="690"/>
                  </a:lnTo>
                  <a:lnTo>
                    <a:pt x="32" y="685"/>
                  </a:lnTo>
                  <a:lnTo>
                    <a:pt x="31" y="678"/>
                  </a:lnTo>
                  <a:lnTo>
                    <a:pt x="31" y="670"/>
                  </a:lnTo>
                  <a:lnTo>
                    <a:pt x="31" y="670"/>
                  </a:lnTo>
                  <a:lnTo>
                    <a:pt x="31" y="661"/>
                  </a:lnTo>
                  <a:lnTo>
                    <a:pt x="30" y="654"/>
                  </a:lnTo>
                  <a:lnTo>
                    <a:pt x="29" y="648"/>
                  </a:lnTo>
                  <a:lnTo>
                    <a:pt x="29" y="641"/>
                  </a:lnTo>
                  <a:lnTo>
                    <a:pt x="29" y="635"/>
                  </a:lnTo>
                  <a:lnTo>
                    <a:pt x="30" y="630"/>
                  </a:lnTo>
                  <a:lnTo>
                    <a:pt x="34" y="623"/>
                  </a:lnTo>
                  <a:lnTo>
                    <a:pt x="38" y="613"/>
                  </a:lnTo>
                  <a:lnTo>
                    <a:pt x="38" y="613"/>
                  </a:lnTo>
                  <a:lnTo>
                    <a:pt x="44" y="604"/>
                  </a:lnTo>
                  <a:lnTo>
                    <a:pt x="51" y="595"/>
                  </a:lnTo>
                  <a:lnTo>
                    <a:pt x="58" y="587"/>
                  </a:lnTo>
                  <a:lnTo>
                    <a:pt x="64" y="580"/>
                  </a:lnTo>
                  <a:lnTo>
                    <a:pt x="68" y="573"/>
                  </a:lnTo>
                  <a:lnTo>
                    <a:pt x="73" y="568"/>
                  </a:lnTo>
                  <a:lnTo>
                    <a:pt x="75" y="566"/>
                  </a:lnTo>
                  <a:lnTo>
                    <a:pt x="77" y="565"/>
                  </a:lnTo>
                  <a:lnTo>
                    <a:pt x="77" y="565"/>
                  </a:lnTo>
                  <a:lnTo>
                    <a:pt x="78" y="565"/>
                  </a:lnTo>
                  <a:lnTo>
                    <a:pt x="81" y="567"/>
                  </a:lnTo>
                  <a:lnTo>
                    <a:pt x="85" y="569"/>
                  </a:lnTo>
                  <a:lnTo>
                    <a:pt x="90" y="573"/>
                  </a:lnTo>
                  <a:lnTo>
                    <a:pt x="96" y="579"/>
                  </a:lnTo>
                  <a:lnTo>
                    <a:pt x="102" y="584"/>
                  </a:lnTo>
                  <a:lnTo>
                    <a:pt x="107" y="592"/>
                  </a:lnTo>
                  <a:lnTo>
                    <a:pt x="111" y="603"/>
                  </a:lnTo>
                  <a:lnTo>
                    <a:pt x="111" y="603"/>
                  </a:lnTo>
                  <a:lnTo>
                    <a:pt x="116" y="612"/>
                  </a:lnTo>
                  <a:lnTo>
                    <a:pt x="123" y="618"/>
                  </a:lnTo>
                  <a:lnTo>
                    <a:pt x="131" y="623"/>
                  </a:lnTo>
                  <a:lnTo>
                    <a:pt x="140" y="625"/>
                  </a:lnTo>
                  <a:lnTo>
                    <a:pt x="150" y="625"/>
                  </a:lnTo>
                  <a:lnTo>
                    <a:pt x="159" y="626"/>
                  </a:lnTo>
                  <a:lnTo>
                    <a:pt x="167" y="626"/>
                  </a:lnTo>
                  <a:lnTo>
                    <a:pt x="175" y="626"/>
                  </a:lnTo>
                  <a:lnTo>
                    <a:pt x="175" y="626"/>
                  </a:lnTo>
                  <a:lnTo>
                    <a:pt x="182" y="628"/>
                  </a:lnTo>
                  <a:lnTo>
                    <a:pt x="188" y="633"/>
                  </a:lnTo>
                  <a:lnTo>
                    <a:pt x="193" y="639"/>
                  </a:lnTo>
                  <a:lnTo>
                    <a:pt x="196" y="647"/>
                  </a:lnTo>
                  <a:lnTo>
                    <a:pt x="199" y="657"/>
                  </a:lnTo>
                  <a:lnTo>
                    <a:pt x="203" y="669"/>
                  </a:lnTo>
                  <a:lnTo>
                    <a:pt x="205" y="682"/>
                  </a:lnTo>
                  <a:lnTo>
                    <a:pt x="206" y="696"/>
                  </a:lnTo>
                  <a:lnTo>
                    <a:pt x="206" y="696"/>
                  </a:lnTo>
                  <a:lnTo>
                    <a:pt x="208" y="706"/>
                  </a:lnTo>
                  <a:lnTo>
                    <a:pt x="210" y="711"/>
                  </a:lnTo>
                  <a:lnTo>
                    <a:pt x="211" y="710"/>
                  </a:lnTo>
                  <a:lnTo>
                    <a:pt x="213" y="705"/>
                  </a:lnTo>
                  <a:lnTo>
                    <a:pt x="215" y="697"/>
                  </a:lnTo>
                  <a:lnTo>
                    <a:pt x="216" y="688"/>
                  </a:lnTo>
                  <a:lnTo>
                    <a:pt x="217" y="677"/>
                  </a:lnTo>
                  <a:lnTo>
                    <a:pt x="217" y="667"/>
                  </a:lnTo>
                  <a:lnTo>
                    <a:pt x="217" y="667"/>
                  </a:lnTo>
                  <a:lnTo>
                    <a:pt x="217" y="659"/>
                  </a:lnTo>
                  <a:lnTo>
                    <a:pt x="219" y="652"/>
                  </a:lnTo>
                  <a:lnTo>
                    <a:pt x="221" y="647"/>
                  </a:lnTo>
                  <a:lnTo>
                    <a:pt x="225" y="645"/>
                  </a:lnTo>
                  <a:lnTo>
                    <a:pt x="230" y="645"/>
                  </a:lnTo>
                  <a:lnTo>
                    <a:pt x="235" y="647"/>
                  </a:lnTo>
                  <a:lnTo>
                    <a:pt x="242" y="652"/>
                  </a:lnTo>
                  <a:lnTo>
                    <a:pt x="252" y="657"/>
                  </a:lnTo>
                  <a:lnTo>
                    <a:pt x="252" y="657"/>
                  </a:lnTo>
                  <a:lnTo>
                    <a:pt x="261" y="662"/>
                  </a:lnTo>
                  <a:lnTo>
                    <a:pt x="271" y="661"/>
                  </a:lnTo>
                  <a:lnTo>
                    <a:pt x="281" y="657"/>
                  </a:lnTo>
                  <a:lnTo>
                    <a:pt x="290" y="653"/>
                  </a:lnTo>
                  <a:lnTo>
                    <a:pt x="299" y="648"/>
                  </a:lnTo>
                  <a:lnTo>
                    <a:pt x="307" y="647"/>
                  </a:lnTo>
                  <a:lnTo>
                    <a:pt x="314" y="649"/>
                  </a:lnTo>
                  <a:lnTo>
                    <a:pt x="321" y="657"/>
                  </a:lnTo>
                  <a:lnTo>
                    <a:pt x="321" y="657"/>
                  </a:lnTo>
                  <a:lnTo>
                    <a:pt x="326" y="669"/>
                  </a:lnTo>
                  <a:lnTo>
                    <a:pt x="330" y="681"/>
                  </a:lnTo>
                  <a:lnTo>
                    <a:pt x="333" y="691"/>
                  </a:lnTo>
                  <a:lnTo>
                    <a:pt x="335" y="701"/>
                  </a:lnTo>
                  <a:lnTo>
                    <a:pt x="339" y="711"/>
                  </a:lnTo>
                  <a:lnTo>
                    <a:pt x="342" y="720"/>
                  </a:lnTo>
                  <a:lnTo>
                    <a:pt x="348" y="727"/>
                  </a:lnTo>
                  <a:lnTo>
                    <a:pt x="356" y="734"/>
                  </a:lnTo>
                  <a:lnTo>
                    <a:pt x="356" y="734"/>
                  </a:lnTo>
                  <a:lnTo>
                    <a:pt x="365" y="741"/>
                  </a:lnTo>
                  <a:lnTo>
                    <a:pt x="372" y="748"/>
                  </a:lnTo>
                  <a:lnTo>
                    <a:pt x="379" y="755"/>
                  </a:lnTo>
                  <a:lnTo>
                    <a:pt x="385" y="761"/>
                  </a:lnTo>
                  <a:lnTo>
                    <a:pt x="388" y="766"/>
                  </a:lnTo>
                  <a:lnTo>
                    <a:pt x="392" y="771"/>
                  </a:lnTo>
                  <a:lnTo>
                    <a:pt x="393" y="774"/>
                  </a:lnTo>
                  <a:lnTo>
                    <a:pt x="394" y="776"/>
                  </a:lnTo>
                  <a:lnTo>
                    <a:pt x="394" y="776"/>
                  </a:lnTo>
                  <a:lnTo>
                    <a:pt x="393" y="773"/>
                  </a:lnTo>
                  <a:lnTo>
                    <a:pt x="388" y="769"/>
                  </a:lnTo>
                  <a:lnTo>
                    <a:pt x="383" y="759"/>
                  </a:lnTo>
                  <a:lnTo>
                    <a:pt x="376" y="747"/>
                  </a:lnTo>
                  <a:lnTo>
                    <a:pt x="368" y="733"/>
                  </a:lnTo>
                  <a:lnTo>
                    <a:pt x="362" y="715"/>
                  </a:lnTo>
                  <a:lnTo>
                    <a:pt x="356" y="696"/>
                  </a:lnTo>
                  <a:lnTo>
                    <a:pt x="354" y="674"/>
                  </a:lnTo>
                  <a:lnTo>
                    <a:pt x="354" y="674"/>
                  </a:lnTo>
                  <a:lnTo>
                    <a:pt x="353" y="654"/>
                  </a:lnTo>
                  <a:lnTo>
                    <a:pt x="351" y="638"/>
                  </a:lnTo>
                  <a:lnTo>
                    <a:pt x="349" y="626"/>
                  </a:lnTo>
                  <a:lnTo>
                    <a:pt x="346" y="619"/>
                  </a:lnTo>
                  <a:lnTo>
                    <a:pt x="340" y="614"/>
                  </a:lnTo>
                  <a:lnTo>
                    <a:pt x="333" y="613"/>
                  </a:lnTo>
                  <a:lnTo>
                    <a:pt x="322" y="616"/>
                  </a:lnTo>
                  <a:lnTo>
                    <a:pt x="308" y="619"/>
                  </a:lnTo>
                  <a:lnTo>
                    <a:pt x="308" y="619"/>
                  </a:lnTo>
                  <a:lnTo>
                    <a:pt x="292" y="623"/>
                  </a:lnTo>
                  <a:lnTo>
                    <a:pt x="277" y="623"/>
                  </a:lnTo>
                  <a:lnTo>
                    <a:pt x="262" y="621"/>
                  </a:lnTo>
                  <a:lnTo>
                    <a:pt x="248" y="618"/>
                  </a:lnTo>
                  <a:lnTo>
                    <a:pt x="234" y="613"/>
                  </a:lnTo>
                  <a:lnTo>
                    <a:pt x="223" y="608"/>
                  </a:lnTo>
                  <a:lnTo>
                    <a:pt x="212" y="601"/>
                  </a:lnTo>
                  <a:lnTo>
                    <a:pt x="204" y="594"/>
                  </a:lnTo>
                  <a:lnTo>
                    <a:pt x="204" y="594"/>
                  </a:lnTo>
                  <a:lnTo>
                    <a:pt x="195" y="588"/>
                  </a:lnTo>
                  <a:lnTo>
                    <a:pt x="184" y="584"/>
                  </a:lnTo>
                  <a:lnTo>
                    <a:pt x="170" y="582"/>
                  </a:lnTo>
                  <a:lnTo>
                    <a:pt x="157" y="581"/>
                  </a:lnTo>
                  <a:lnTo>
                    <a:pt x="143" y="579"/>
                  </a:lnTo>
                  <a:lnTo>
                    <a:pt x="129" y="576"/>
                  </a:lnTo>
                  <a:lnTo>
                    <a:pt x="116" y="570"/>
                  </a:lnTo>
                  <a:lnTo>
                    <a:pt x="106" y="562"/>
                  </a:lnTo>
                  <a:lnTo>
                    <a:pt x="106" y="562"/>
                  </a:lnTo>
                  <a:lnTo>
                    <a:pt x="97" y="553"/>
                  </a:lnTo>
                  <a:lnTo>
                    <a:pt x="92" y="544"/>
                  </a:lnTo>
                  <a:lnTo>
                    <a:pt x="88" y="536"/>
                  </a:lnTo>
                  <a:lnTo>
                    <a:pt x="86" y="528"/>
                  </a:lnTo>
                  <a:lnTo>
                    <a:pt x="86" y="522"/>
                  </a:lnTo>
                  <a:lnTo>
                    <a:pt x="86" y="517"/>
                  </a:lnTo>
                  <a:lnTo>
                    <a:pt x="86" y="515"/>
                  </a:lnTo>
                  <a:lnTo>
                    <a:pt x="86" y="514"/>
                  </a:lnTo>
                  <a:lnTo>
                    <a:pt x="86" y="514"/>
                  </a:lnTo>
                  <a:lnTo>
                    <a:pt x="86" y="514"/>
                  </a:lnTo>
                  <a:lnTo>
                    <a:pt x="85" y="512"/>
                  </a:lnTo>
                  <a:lnTo>
                    <a:pt x="84" y="510"/>
                  </a:lnTo>
                  <a:lnTo>
                    <a:pt x="81" y="509"/>
                  </a:lnTo>
                  <a:lnTo>
                    <a:pt x="77" y="507"/>
                  </a:lnTo>
                  <a:lnTo>
                    <a:pt x="70" y="504"/>
                  </a:lnTo>
                  <a:lnTo>
                    <a:pt x="60" y="502"/>
                  </a:lnTo>
                  <a:lnTo>
                    <a:pt x="48" y="501"/>
                  </a:lnTo>
                  <a:lnTo>
                    <a:pt x="48" y="501"/>
                  </a:lnTo>
                  <a:lnTo>
                    <a:pt x="36" y="500"/>
                  </a:lnTo>
                  <a:lnTo>
                    <a:pt x="29" y="496"/>
                  </a:lnTo>
                  <a:lnTo>
                    <a:pt x="24" y="494"/>
                  </a:lnTo>
                  <a:lnTo>
                    <a:pt x="22" y="493"/>
                  </a:lnTo>
                  <a:lnTo>
                    <a:pt x="20" y="494"/>
                  </a:lnTo>
                  <a:lnTo>
                    <a:pt x="16" y="497"/>
                  </a:lnTo>
                  <a:lnTo>
                    <a:pt x="10" y="504"/>
                  </a:lnTo>
                  <a:lnTo>
                    <a:pt x="0" y="517"/>
                  </a:lnTo>
                  <a:lnTo>
                    <a:pt x="0" y="517"/>
                  </a:lnTo>
                  <a:lnTo>
                    <a:pt x="4" y="502"/>
                  </a:lnTo>
                  <a:lnTo>
                    <a:pt x="6" y="490"/>
                  </a:lnTo>
                  <a:lnTo>
                    <a:pt x="6" y="481"/>
                  </a:lnTo>
                  <a:lnTo>
                    <a:pt x="6" y="474"/>
                  </a:lnTo>
                  <a:lnTo>
                    <a:pt x="5" y="470"/>
                  </a:lnTo>
                  <a:lnTo>
                    <a:pt x="5" y="466"/>
                  </a:lnTo>
                  <a:lnTo>
                    <a:pt x="6" y="464"/>
                  </a:lnTo>
                  <a:lnTo>
                    <a:pt x="8" y="463"/>
                  </a:lnTo>
                  <a:lnTo>
                    <a:pt x="8" y="463"/>
                  </a:lnTo>
                  <a:lnTo>
                    <a:pt x="13" y="459"/>
                  </a:lnTo>
                  <a:lnTo>
                    <a:pt x="19" y="451"/>
                  </a:lnTo>
                  <a:lnTo>
                    <a:pt x="26" y="442"/>
                  </a:lnTo>
                  <a:lnTo>
                    <a:pt x="31" y="430"/>
                  </a:lnTo>
                  <a:lnTo>
                    <a:pt x="37" y="417"/>
                  </a:lnTo>
                  <a:lnTo>
                    <a:pt x="41" y="406"/>
                  </a:lnTo>
                  <a:lnTo>
                    <a:pt x="44" y="397"/>
                  </a:lnTo>
                  <a:lnTo>
                    <a:pt x="45" y="388"/>
                  </a:lnTo>
                  <a:lnTo>
                    <a:pt x="45" y="388"/>
                  </a:lnTo>
                  <a:lnTo>
                    <a:pt x="46" y="380"/>
                  </a:lnTo>
                  <a:lnTo>
                    <a:pt x="51" y="368"/>
                  </a:lnTo>
                  <a:lnTo>
                    <a:pt x="56" y="354"/>
                  </a:lnTo>
                  <a:lnTo>
                    <a:pt x="63" y="339"/>
                  </a:lnTo>
                  <a:lnTo>
                    <a:pt x="70" y="323"/>
                  </a:lnTo>
                  <a:lnTo>
                    <a:pt x="74" y="312"/>
                  </a:lnTo>
                  <a:lnTo>
                    <a:pt x="79" y="304"/>
                  </a:lnTo>
                  <a:lnTo>
                    <a:pt x="80" y="300"/>
                  </a:lnTo>
                  <a:lnTo>
                    <a:pt x="80" y="300"/>
                  </a:lnTo>
                  <a:lnTo>
                    <a:pt x="82" y="299"/>
                  </a:lnTo>
                  <a:lnTo>
                    <a:pt x="89" y="296"/>
                  </a:lnTo>
                  <a:lnTo>
                    <a:pt x="99" y="290"/>
                  </a:lnTo>
                  <a:lnTo>
                    <a:pt x="110" y="283"/>
                  </a:lnTo>
                  <a:lnTo>
                    <a:pt x="122" y="275"/>
                  </a:lnTo>
                  <a:lnTo>
                    <a:pt x="135" y="267"/>
                  </a:lnTo>
                  <a:lnTo>
                    <a:pt x="146" y="259"/>
                  </a:lnTo>
                  <a:lnTo>
                    <a:pt x="157" y="252"/>
                  </a:lnTo>
                  <a:lnTo>
                    <a:pt x="157" y="252"/>
                  </a:lnTo>
                  <a:lnTo>
                    <a:pt x="164" y="242"/>
                  </a:lnTo>
                  <a:lnTo>
                    <a:pt x="168" y="231"/>
                  </a:lnTo>
                  <a:lnTo>
                    <a:pt x="173" y="217"/>
                  </a:lnTo>
                  <a:lnTo>
                    <a:pt x="176" y="203"/>
                  </a:lnTo>
                  <a:lnTo>
                    <a:pt x="180" y="190"/>
                  </a:lnTo>
                  <a:lnTo>
                    <a:pt x="183" y="177"/>
                  </a:lnTo>
                  <a:lnTo>
                    <a:pt x="188" y="167"/>
                  </a:lnTo>
                  <a:lnTo>
                    <a:pt x="194" y="159"/>
                  </a:lnTo>
                  <a:lnTo>
                    <a:pt x="194" y="159"/>
                  </a:lnTo>
                  <a:lnTo>
                    <a:pt x="201" y="154"/>
                  </a:lnTo>
                  <a:lnTo>
                    <a:pt x="210" y="151"/>
                  </a:lnTo>
                  <a:lnTo>
                    <a:pt x="218" y="147"/>
                  </a:lnTo>
                  <a:lnTo>
                    <a:pt x="227" y="146"/>
                  </a:lnTo>
                  <a:lnTo>
                    <a:pt x="235" y="144"/>
                  </a:lnTo>
                  <a:lnTo>
                    <a:pt x="244" y="141"/>
                  </a:lnTo>
                  <a:lnTo>
                    <a:pt x="250" y="137"/>
                  </a:lnTo>
                  <a:lnTo>
                    <a:pt x="256" y="131"/>
                  </a:lnTo>
                  <a:lnTo>
                    <a:pt x="256" y="131"/>
                  </a:lnTo>
                  <a:lnTo>
                    <a:pt x="261" y="124"/>
                  </a:lnTo>
                  <a:lnTo>
                    <a:pt x="268" y="116"/>
                  </a:lnTo>
                  <a:lnTo>
                    <a:pt x="275" y="109"/>
                  </a:lnTo>
                  <a:lnTo>
                    <a:pt x="283" y="102"/>
                  </a:lnTo>
                  <a:lnTo>
                    <a:pt x="292" y="96"/>
                  </a:lnTo>
                  <a:lnTo>
                    <a:pt x="301" y="93"/>
                  </a:lnTo>
                  <a:lnTo>
                    <a:pt x="310" y="90"/>
                  </a:lnTo>
                  <a:lnTo>
                    <a:pt x="319" y="92"/>
                  </a:lnTo>
                  <a:lnTo>
                    <a:pt x="319" y="92"/>
                  </a:lnTo>
                  <a:lnTo>
                    <a:pt x="327" y="94"/>
                  </a:lnTo>
                  <a:lnTo>
                    <a:pt x="336" y="96"/>
                  </a:lnTo>
                  <a:lnTo>
                    <a:pt x="346" y="97"/>
                  </a:lnTo>
                  <a:lnTo>
                    <a:pt x="356" y="97"/>
                  </a:lnTo>
                  <a:lnTo>
                    <a:pt x="366" y="96"/>
                  </a:lnTo>
                  <a:lnTo>
                    <a:pt x="376" y="94"/>
                  </a:lnTo>
                  <a:lnTo>
                    <a:pt x="385" y="88"/>
                  </a:lnTo>
                  <a:lnTo>
                    <a:pt x="393" y="80"/>
                  </a:lnTo>
                  <a:lnTo>
                    <a:pt x="393" y="80"/>
                  </a:lnTo>
                  <a:lnTo>
                    <a:pt x="401" y="72"/>
                  </a:lnTo>
                  <a:lnTo>
                    <a:pt x="409" y="65"/>
                  </a:lnTo>
                  <a:lnTo>
                    <a:pt x="420" y="60"/>
                  </a:lnTo>
                  <a:lnTo>
                    <a:pt x="429" y="57"/>
                  </a:lnTo>
                  <a:lnTo>
                    <a:pt x="439" y="56"/>
                  </a:lnTo>
                  <a:lnTo>
                    <a:pt x="450" y="57"/>
                  </a:lnTo>
                  <a:lnTo>
                    <a:pt x="459" y="59"/>
                  </a:lnTo>
                  <a:lnTo>
                    <a:pt x="467" y="64"/>
                  </a:lnTo>
                  <a:lnTo>
                    <a:pt x="467" y="64"/>
                  </a:lnTo>
                  <a:lnTo>
                    <a:pt x="477" y="67"/>
                  </a:lnTo>
                  <a:lnTo>
                    <a:pt x="486" y="68"/>
                  </a:lnTo>
                  <a:lnTo>
                    <a:pt x="496" y="68"/>
                  </a:lnTo>
                  <a:lnTo>
                    <a:pt x="507" y="67"/>
                  </a:lnTo>
                  <a:lnTo>
                    <a:pt x="517" y="65"/>
                  </a:lnTo>
                  <a:lnTo>
                    <a:pt x="526" y="63"/>
                  </a:lnTo>
                  <a:lnTo>
                    <a:pt x="535" y="59"/>
                  </a:lnTo>
                  <a:lnTo>
                    <a:pt x="542" y="57"/>
                  </a:lnTo>
                  <a:lnTo>
                    <a:pt x="542" y="57"/>
                  </a:lnTo>
                  <a:lnTo>
                    <a:pt x="545" y="54"/>
                  </a:lnTo>
                  <a:lnTo>
                    <a:pt x="548" y="50"/>
                  </a:lnTo>
                  <a:lnTo>
                    <a:pt x="552" y="44"/>
                  </a:lnTo>
                  <a:lnTo>
                    <a:pt x="557" y="37"/>
                  </a:lnTo>
                  <a:lnTo>
                    <a:pt x="562" y="29"/>
                  </a:lnTo>
                  <a:lnTo>
                    <a:pt x="567" y="20"/>
                  </a:lnTo>
                  <a:lnTo>
                    <a:pt x="572" y="10"/>
                  </a:lnTo>
                  <a:lnTo>
                    <a:pt x="577" y="0"/>
                  </a:lnTo>
                  <a:lnTo>
                    <a:pt x="577" y="0"/>
                  </a:lnTo>
                  <a:lnTo>
                    <a:pt x="582" y="7"/>
                  </a:lnTo>
                  <a:lnTo>
                    <a:pt x="587" y="13"/>
                  </a:lnTo>
                  <a:lnTo>
                    <a:pt x="594" y="17"/>
                  </a:lnTo>
                  <a:lnTo>
                    <a:pt x="602" y="22"/>
                  </a:lnTo>
                  <a:lnTo>
                    <a:pt x="602" y="22"/>
                  </a:lnTo>
                  <a:lnTo>
                    <a:pt x="622" y="29"/>
                  </a:lnTo>
                  <a:lnTo>
                    <a:pt x="641" y="31"/>
                  </a:lnTo>
                  <a:lnTo>
                    <a:pt x="660" y="31"/>
                  </a:lnTo>
                  <a:lnTo>
                    <a:pt x="678" y="30"/>
                  </a:lnTo>
                  <a:lnTo>
                    <a:pt x="696" y="31"/>
                  </a:lnTo>
                  <a:lnTo>
                    <a:pt x="712" y="35"/>
                  </a:lnTo>
                  <a:lnTo>
                    <a:pt x="726" y="43"/>
                  </a:lnTo>
                  <a:lnTo>
                    <a:pt x="736" y="57"/>
                  </a:lnTo>
                  <a:lnTo>
                    <a:pt x="736" y="57"/>
                  </a:lnTo>
                  <a:lnTo>
                    <a:pt x="746" y="72"/>
                  </a:lnTo>
                  <a:lnTo>
                    <a:pt x="756" y="82"/>
                  </a:lnTo>
                  <a:lnTo>
                    <a:pt x="768" y="89"/>
                  </a:lnTo>
                  <a:lnTo>
                    <a:pt x="780" y="92"/>
                  </a:lnTo>
                  <a:lnTo>
                    <a:pt x="793" y="92"/>
                  </a:lnTo>
                  <a:lnTo>
                    <a:pt x="807" y="90"/>
                  </a:lnTo>
                  <a:lnTo>
                    <a:pt x="823" y="87"/>
                  </a:lnTo>
                  <a:lnTo>
                    <a:pt x="841" y="85"/>
                  </a:lnTo>
                  <a:lnTo>
                    <a:pt x="841" y="85"/>
                  </a:lnTo>
                  <a:lnTo>
                    <a:pt x="858" y="83"/>
                  </a:lnTo>
                  <a:lnTo>
                    <a:pt x="873" y="85"/>
                  </a:lnTo>
                  <a:lnTo>
                    <a:pt x="887" y="86"/>
                  </a:lnTo>
                  <a:lnTo>
                    <a:pt x="899" y="89"/>
                  </a:lnTo>
                  <a:lnTo>
                    <a:pt x="907" y="95"/>
                  </a:lnTo>
                  <a:lnTo>
                    <a:pt x="913" y="102"/>
                  </a:lnTo>
                  <a:lnTo>
                    <a:pt x="916" y="110"/>
                  </a:lnTo>
                  <a:lnTo>
                    <a:pt x="917" y="119"/>
                  </a:lnTo>
                  <a:lnTo>
                    <a:pt x="917" y="119"/>
                  </a:lnTo>
                  <a:lnTo>
                    <a:pt x="916" y="131"/>
                  </a:lnTo>
                  <a:lnTo>
                    <a:pt x="915" y="143"/>
                  </a:lnTo>
                  <a:lnTo>
                    <a:pt x="914" y="153"/>
                  </a:lnTo>
                  <a:lnTo>
                    <a:pt x="915" y="163"/>
                  </a:lnTo>
                  <a:lnTo>
                    <a:pt x="917" y="172"/>
                  </a:lnTo>
                  <a:lnTo>
                    <a:pt x="923" y="176"/>
                  </a:lnTo>
                  <a:lnTo>
                    <a:pt x="932" y="179"/>
                  </a:lnTo>
                  <a:lnTo>
                    <a:pt x="945" y="177"/>
                  </a:lnTo>
                  <a:lnTo>
                    <a:pt x="945" y="177"/>
                  </a:lnTo>
                  <a:lnTo>
                    <a:pt x="959" y="174"/>
                  </a:lnTo>
                  <a:lnTo>
                    <a:pt x="971" y="172"/>
                  </a:lnTo>
                  <a:lnTo>
                    <a:pt x="980" y="169"/>
                  </a:lnTo>
                  <a:lnTo>
                    <a:pt x="988" y="169"/>
                  </a:lnTo>
                  <a:lnTo>
                    <a:pt x="996" y="170"/>
                  </a:lnTo>
                  <a:lnTo>
                    <a:pt x="1003" y="175"/>
                  </a:lnTo>
                  <a:lnTo>
                    <a:pt x="1010" y="182"/>
                  </a:lnTo>
                  <a:lnTo>
                    <a:pt x="1019" y="194"/>
                  </a:lnTo>
                  <a:lnTo>
                    <a:pt x="1019" y="194"/>
                  </a:lnTo>
                  <a:lnTo>
                    <a:pt x="1027" y="206"/>
                  </a:lnTo>
                  <a:lnTo>
                    <a:pt x="1034" y="218"/>
                  </a:lnTo>
                  <a:lnTo>
                    <a:pt x="1040" y="228"/>
                  </a:lnTo>
                  <a:lnTo>
                    <a:pt x="1046" y="238"/>
                  </a:lnTo>
                  <a:lnTo>
                    <a:pt x="1052" y="245"/>
                  </a:lnTo>
                  <a:lnTo>
                    <a:pt x="1057" y="249"/>
                  </a:lnTo>
                  <a:lnTo>
                    <a:pt x="1067" y="252"/>
                  </a:lnTo>
                  <a:lnTo>
                    <a:pt x="1077" y="252"/>
                  </a:lnTo>
                  <a:lnTo>
                    <a:pt x="1077" y="252"/>
                  </a:lnTo>
                  <a:lnTo>
                    <a:pt x="1088" y="248"/>
                  </a:lnTo>
                  <a:lnTo>
                    <a:pt x="1097" y="243"/>
                  </a:lnTo>
                  <a:lnTo>
                    <a:pt x="1105" y="239"/>
                  </a:lnTo>
                  <a:lnTo>
                    <a:pt x="1113" y="237"/>
                  </a:lnTo>
                  <a:lnTo>
                    <a:pt x="1120" y="237"/>
                  </a:lnTo>
                  <a:lnTo>
                    <a:pt x="1127" y="241"/>
                  </a:lnTo>
                  <a:lnTo>
                    <a:pt x="1134" y="250"/>
                  </a:lnTo>
                  <a:lnTo>
                    <a:pt x="1142" y="268"/>
                  </a:lnTo>
                  <a:lnTo>
                    <a:pt x="1142" y="268"/>
                  </a:lnTo>
                  <a:lnTo>
                    <a:pt x="1149" y="286"/>
                  </a:lnTo>
                  <a:lnTo>
                    <a:pt x="1154" y="300"/>
                  </a:lnTo>
                  <a:lnTo>
                    <a:pt x="1157" y="313"/>
                  </a:lnTo>
                  <a:lnTo>
                    <a:pt x="1160" y="322"/>
                  </a:lnTo>
                  <a:lnTo>
                    <a:pt x="1164" y="332"/>
                  </a:lnTo>
                  <a:lnTo>
                    <a:pt x="1170" y="341"/>
                  </a:lnTo>
                  <a:lnTo>
                    <a:pt x="1179" y="350"/>
                  </a:lnTo>
                  <a:lnTo>
                    <a:pt x="1193" y="361"/>
                  </a:lnTo>
                  <a:lnTo>
                    <a:pt x="1193" y="361"/>
                  </a:lnTo>
                  <a:lnTo>
                    <a:pt x="1208" y="371"/>
                  </a:lnTo>
                  <a:lnTo>
                    <a:pt x="1222" y="381"/>
                  </a:lnTo>
                  <a:lnTo>
                    <a:pt x="1235" y="392"/>
                  </a:lnTo>
                  <a:lnTo>
                    <a:pt x="1245" y="403"/>
                  </a:lnTo>
                  <a:lnTo>
                    <a:pt x="1253" y="416"/>
                  </a:lnTo>
                  <a:lnTo>
                    <a:pt x="1260" y="432"/>
                  </a:lnTo>
                  <a:lnTo>
                    <a:pt x="1265" y="450"/>
                  </a:lnTo>
                  <a:lnTo>
                    <a:pt x="1267" y="472"/>
                  </a:lnTo>
                  <a:lnTo>
                    <a:pt x="1267" y="472"/>
                  </a:lnTo>
                  <a:lnTo>
                    <a:pt x="1270" y="495"/>
                  </a:lnTo>
                  <a:lnTo>
                    <a:pt x="1273" y="517"/>
                  </a:lnTo>
                  <a:lnTo>
                    <a:pt x="1277" y="538"/>
                  </a:lnTo>
                  <a:lnTo>
                    <a:pt x="1281" y="558"/>
                  </a:lnTo>
                  <a:lnTo>
                    <a:pt x="1282" y="575"/>
                  </a:lnTo>
                  <a:lnTo>
                    <a:pt x="1282" y="590"/>
                  </a:lnTo>
                  <a:lnTo>
                    <a:pt x="1278" y="601"/>
                  </a:lnTo>
                  <a:lnTo>
                    <a:pt x="1270" y="606"/>
                  </a:lnTo>
                  <a:lnTo>
                    <a:pt x="1270" y="606"/>
                  </a:lnTo>
                  <a:lnTo>
                    <a:pt x="1259" y="611"/>
                  </a:lnTo>
                  <a:lnTo>
                    <a:pt x="1250" y="617"/>
                  </a:lnTo>
                  <a:lnTo>
                    <a:pt x="1242" y="624"/>
                  </a:lnTo>
                  <a:lnTo>
                    <a:pt x="1236" y="632"/>
                  </a:lnTo>
                  <a:lnTo>
                    <a:pt x="1233" y="641"/>
                  </a:lnTo>
                  <a:lnTo>
                    <a:pt x="1233" y="653"/>
                  </a:lnTo>
                  <a:lnTo>
                    <a:pt x="1236" y="664"/>
                  </a:lnTo>
                  <a:lnTo>
                    <a:pt x="1244" y="678"/>
                  </a:lnTo>
                  <a:lnTo>
                    <a:pt x="1244" y="678"/>
                  </a:lnTo>
                  <a:lnTo>
                    <a:pt x="1252" y="694"/>
                  </a:lnTo>
                  <a:lnTo>
                    <a:pt x="1256" y="711"/>
                  </a:lnTo>
                  <a:lnTo>
                    <a:pt x="1253" y="728"/>
                  </a:lnTo>
                  <a:lnTo>
                    <a:pt x="1249" y="744"/>
                  </a:lnTo>
                  <a:lnTo>
                    <a:pt x="1242" y="759"/>
                  </a:lnTo>
                  <a:lnTo>
                    <a:pt x="1234" y="771"/>
                  </a:lnTo>
                  <a:lnTo>
                    <a:pt x="1226" y="779"/>
                  </a:lnTo>
                  <a:lnTo>
                    <a:pt x="1219" y="783"/>
                  </a:lnTo>
                  <a:lnTo>
                    <a:pt x="1219" y="783"/>
                  </a:lnTo>
                  <a:lnTo>
                    <a:pt x="1213" y="786"/>
                  </a:lnTo>
                  <a:lnTo>
                    <a:pt x="1208" y="795"/>
                  </a:lnTo>
                  <a:lnTo>
                    <a:pt x="1205" y="807"/>
                  </a:lnTo>
                  <a:lnTo>
                    <a:pt x="1205" y="819"/>
                  </a:lnTo>
                  <a:lnTo>
                    <a:pt x="1208" y="831"/>
                  </a:lnTo>
                  <a:lnTo>
                    <a:pt x="1216" y="841"/>
                  </a:lnTo>
                  <a:lnTo>
                    <a:pt x="1230" y="846"/>
                  </a:lnTo>
                  <a:lnTo>
                    <a:pt x="1251" y="845"/>
                  </a:lnTo>
                  <a:lnTo>
                    <a:pt x="1251" y="845"/>
                  </a:lnTo>
                  <a:lnTo>
                    <a:pt x="1273" y="841"/>
                  </a:lnTo>
                  <a:lnTo>
                    <a:pt x="1291" y="835"/>
                  </a:lnTo>
                  <a:lnTo>
                    <a:pt x="1307" y="828"/>
                  </a:lnTo>
                  <a:lnTo>
                    <a:pt x="1321" y="821"/>
                  </a:lnTo>
                  <a:lnTo>
                    <a:pt x="1333" y="816"/>
                  </a:lnTo>
                  <a:lnTo>
                    <a:pt x="1346" y="814"/>
                  </a:lnTo>
                  <a:lnTo>
                    <a:pt x="1359" y="814"/>
                  </a:lnTo>
                  <a:lnTo>
                    <a:pt x="1374" y="820"/>
                  </a:lnTo>
                  <a:lnTo>
                    <a:pt x="1374" y="820"/>
                  </a:lnTo>
                  <a:lnTo>
                    <a:pt x="1389" y="828"/>
                  </a:lnTo>
                  <a:lnTo>
                    <a:pt x="1404" y="836"/>
                  </a:lnTo>
                  <a:lnTo>
                    <a:pt x="1418" y="843"/>
                  </a:lnTo>
                  <a:lnTo>
                    <a:pt x="1431" y="851"/>
                  </a:lnTo>
                  <a:lnTo>
                    <a:pt x="1440" y="858"/>
                  </a:lnTo>
                  <a:lnTo>
                    <a:pt x="1447" y="867"/>
                  </a:lnTo>
                  <a:lnTo>
                    <a:pt x="1451" y="877"/>
                  </a:lnTo>
                  <a:lnTo>
                    <a:pt x="1451" y="887"/>
                  </a:lnTo>
                  <a:lnTo>
                    <a:pt x="1451" y="887"/>
                  </a:lnTo>
                  <a:lnTo>
                    <a:pt x="1451" y="900"/>
                  </a:lnTo>
                  <a:lnTo>
                    <a:pt x="1453" y="916"/>
                  </a:lnTo>
                  <a:lnTo>
                    <a:pt x="1457" y="934"/>
                  </a:lnTo>
                  <a:lnTo>
                    <a:pt x="1463" y="955"/>
                  </a:lnTo>
                  <a:lnTo>
                    <a:pt x="1468" y="976"/>
                  </a:lnTo>
                  <a:lnTo>
                    <a:pt x="1471" y="996"/>
                  </a:lnTo>
                  <a:lnTo>
                    <a:pt x="1473" y="1013"/>
                  </a:lnTo>
                  <a:lnTo>
                    <a:pt x="1471" y="1028"/>
                  </a:lnTo>
                  <a:lnTo>
                    <a:pt x="1471" y="1028"/>
                  </a:lnTo>
                  <a:lnTo>
                    <a:pt x="1467" y="1042"/>
                  </a:lnTo>
                  <a:lnTo>
                    <a:pt x="1460" y="1060"/>
                  </a:lnTo>
                  <a:lnTo>
                    <a:pt x="1452" y="1078"/>
                  </a:lnTo>
                  <a:lnTo>
                    <a:pt x="1445" y="1097"/>
                  </a:lnTo>
                  <a:lnTo>
                    <a:pt x="1438" y="1115"/>
                  </a:lnTo>
                  <a:lnTo>
                    <a:pt x="1434" y="1134"/>
                  </a:lnTo>
                  <a:lnTo>
                    <a:pt x="1433" y="1151"/>
                  </a:lnTo>
                  <a:lnTo>
                    <a:pt x="1437" y="1165"/>
                  </a:lnTo>
                  <a:lnTo>
                    <a:pt x="1437" y="1165"/>
                  </a:lnTo>
                  <a:lnTo>
                    <a:pt x="1439" y="1177"/>
                  </a:lnTo>
                  <a:lnTo>
                    <a:pt x="1438" y="1192"/>
                  </a:lnTo>
                  <a:lnTo>
                    <a:pt x="1435" y="1207"/>
                  </a:lnTo>
                  <a:lnTo>
                    <a:pt x="1433" y="1224"/>
                  </a:lnTo>
                  <a:lnTo>
                    <a:pt x="1431" y="1241"/>
                  </a:lnTo>
                  <a:lnTo>
                    <a:pt x="1430" y="1257"/>
                  </a:lnTo>
                  <a:lnTo>
                    <a:pt x="1432" y="1272"/>
                  </a:lnTo>
                  <a:lnTo>
                    <a:pt x="1439" y="1285"/>
                  </a:lnTo>
                  <a:lnTo>
                    <a:pt x="1439" y="1285"/>
                  </a:lnTo>
                  <a:lnTo>
                    <a:pt x="1434" y="1292"/>
                  </a:lnTo>
                  <a:lnTo>
                    <a:pt x="1430" y="1299"/>
                  </a:lnTo>
                  <a:lnTo>
                    <a:pt x="1425" y="1304"/>
                  </a:lnTo>
                  <a:lnTo>
                    <a:pt x="1420" y="1311"/>
                  </a:lnTo>
                  <a:lnTo>
                    <a:pt x="1415" y="1318"/>
                  </a:lnTo>
                  <a:lnTo>
                    <a:pt x="1409" y="1325"/>
                  </a:lnTo>
                  <a:lnTo>
                    <a:pt x="1402" y="1331"/>
                  </a:lnTo>
                  <a:lnTo>
                    <a:pt x="1395" y="1337"/>
                  </a:lnTo>
                  <a:lnTo>
                    <a:pt x="1395" y="1337"/>
                  </a:lnTo>
                  <a:lnTo>
                    <a:pt x="1382" y="1345"/>
                  </a:lnTo>
                  <a:lnTo>
                    <a:pt x="1374" y="1352"/>
                  </a:lnTo>
                  <a:lnTo>
                    <a:pt x="1369" y="1359"/>
                  </a:lnTo>
                  <a:lnTo>
                    <a:pt x="1368" y="1366"/>
                  </a:lnTo>
                  <a:lnTo>
                    <a:pt x="1367" y="1375"/>
                  </a:lnTo>
                  <a:lnTo>
                    <a:pt x="1369" y="1386"/>
                  </a:lnTo>
                  <a:lnTo>
                    <a:pt x="1371" y="1399"/>
                  </a:lnTo>
                  <a:lnTo>
                    <a:pt x="1372" y="1418"/>
                  </a:lnTo>
                  <a:lnTo>
                    <a:pt x="1372" y="1418"/>
                  </a:lnTo>
                  <a:lnTo>
                    <a:pt x="1373" y="1435"/>
                  </a:lnTo>
                  <a:lnTo>
                    <a:pt x="1374" y="1448"/>
                  </a:lnTo>
                  <a:lnTo>
                    <a:pt x="1373" y="1456"/>
                  </a:lnTo>
                  <a:lnTo>
                    <a:pt x="1369" y="1462"/>
                  </a:lnTo>
                  <a:lnTo>
                    <a:pt x="1362" y="1467"/>
                  </a:lnTo>
                  <a:lnTo>
                    <a:pt x="1351" y="1469"/>
                  </a:lnTo>
                  <a:lnTo>
                    <a:pt x="1335" y="1474"/>
                  </a:lnTo>
                  <a:lnTo>
                    <a:pt x="1311" y="1478"/>
                  </a:lnTo>
                  <a:lnTo>
                    <a:pt x="1311" y="1478"/>
                  </a:lnTo>
                  <a:lnTo>
                    <a:pt x="1289" y="1484"/>
                  </a:lnTo>
                  <a:lnTo>
                    <a:pt x="1277" y="1491"/>
                  </a:lnTo>
                  <a:lnTo>
                    <a:pt x="1268" y="1498"/>
                  </a:lnTo>
                  <a:lnTo>
                    <a:pt x="1266" y="1506"/>
                  </a:lnTo>
                  <a:lnTo>
                    <a:pt x="1265" y="1517"/>
                  </a:lnTo>
                  <a:lnTo>
                    <a:pt x="1265" y="1527"/>
                  </a:lnTo>
                  <a:lnTo>
                    <a:pt x="1264" y="1541"/>
                  </a:lnTo>
                  <a:lnTo>
                    <a:pt x="1260" y="1557"/>
                  </a:lnTo>
                  <a:lnTo>
                    <a:pt x="1260" y="1557"/>
                  </a:lnTo>
                  <a:lnTo>
                    <a:pt x="1255" y="1573"/>
                  </a:lnTo>
                  <a:lnTo>
                    <a:pt x="1249" y="1584"/>
                  </a:lnTo>
                  <a:lnTo>
                    <a:pt x="1241" y="1591"/>
                  </a:lnTo>
                  <a:lnTo>
                    <a:pt x="1231" y="1594"/>
                  </a:lnTo>
                  <a:lnTo>
                    <a:pt x="1220" y="1594"/>
                  </a:lnTo>
                  <a:lnTo>
                    <a:pt x="1206" y="1593"/>
                  </a:lnTo>
                  <a:lnTo>
                    <a:pt x="1188" y="1591"/>
                  </a:lnTo>
                  <a:lnTo>
                    <a:pt x="1168" y="1587"/>
                  </a:lnTo>
                  <a:lnTo>
                    <a:pt x="1168" y="1587"/>
                  </a:lnTo>
                  <a:lnTo>
                    <a:pt x="1148" y="1587"/>
                  </a:lnTo>
                  <a:lnTo>
                    <a:pt x="1132" y="1592"/>
                  </a:lnTo>
                  <a:lnTo>
                    <a:pt x="1118" y="1600"/>
                  </a:lnTo>
                  <a:lnTo>
                    <a:pt x="1107" y="1612"/>
                  </a:lnTo>
                  <a:lnTo>
                    <a:pt x="1098" y="1624"/>
                  </a:lnTo>
                  <a:lnTo>
                    <a:pt x="1090" y="1638"/>
                  </a:lnTo>
                  <a:lnTo>
                    <a:pt x="1081" y="1650"/>
                  </a:lnTo>
                  <a:lnTo>
                    <a:pt x="1070" y="1659"/>
                  </a:lnTo>
                  <a:lnTo>
                    <a:pt x="1070" y="1659"/>
                  </a:lnTo>
                  <a:lnTo>
                    <a:pt x="1060" y="1670"/>
                  </a:lnTo>
                  <a:lnTo>
                    <a:pt x="1052" y="1681"/>
                  </a:lnTo>
                  <a:lnTo>
                    <a:pt x="1045" y="1694"/>
                  </a:lnTo>
                  <a:lnTo>
                    <a:pt x="1040" y="1708"/>
                  </a:lnTo>
                  <a:lnTo>
                    <a:pt x="1037" y="1722"/>
                  </a:lnTo>
                  <a:lnTo>
                    <a:pt x="1033" y="1736"/>
                  </a:lnTo>
                  <a:lnTo>
                    <a:pt x="1030" y="1748"/>
                  </a:lnTo>
                  <a:lnTo>
                    <a:pt x="1026" y="1759"/>
                  </a:lnTo>
                  <a:lnTo>
                    <a:pt x="1026" y="1759"/>
                  </a:lnTo>
                  <a:lnTo>
                    <a:pt x="1025" y="1760"/>
                  </a:lnTo>
                  <a:lnTo>
                    <a:pt x="1025" y="1760"/>
                  </a:lnTo>
                  <a:lnTo>
                    <a:pt x="1025" y="1760"/>
                  </a:lnTo>
                  <a:lnTo>
                    <a:pt x="1025" y="1761"/>
                  </a:lnTo>
                </a:path>
              </a:pathLst>
            </a:custGeom>
            <a:solidFill>
              <a:srgbClr val="CCFFFF"/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32" name="Freeform 959"/>
            <p:cNvSpPr>
              <a:spLocks/>
            </p:cNvSpPr>
            <p:nvPr/>
          </p:nvSpPr>
          <p:spPr bwMode="auto">
            <a:xfrm>
              <a:off x="8779442" y="2207744"/>
              <a:ext cx="28280" cy="22467"/>
            </a:xfrm>
            <a:custGeom>
              <a:avLst/>
              <a:gdLst>
                <a:gd name="T0" fmla="*/ 34 w 72"/>
                <a:gd name="T1" fmla="*/ 22 h 69"/>
                <a:gd name="T2" fmla="*/ 35 w 72"/>
                <a:gd name="T3" fmla="*/ 18 h 69"/>
                <a:gd name="T4" fmla="*/ 39 w 72"/>
                <a:gd name="T5" fmla="*/ 9 h 69"/>
                <a:gd name="T6" fmla="*/ 47 w 72"/>
                <a:gd name="T7" fmla="*/ 2 h 69"/>
                <a:gd name="T8" fmla="*/ 60 w 72"/>
                <a:gd name="T9" fmla="*/ 0 h 69"/>
                <a:gd name="T10" fmla="*/ 69 w 72"/>
                <a:gd name="T11" fmla="*/ 7 h 69"/>
                <a:gd name="T12" fmla="*/ 66 w 72"/>
                <a:gd name="T13" fmla="*/ 17 h 69"/>
                <a:gd name="T14" fmla="*/ 60 w 72"/>
                <a:gd name="T15" fmla="*/ 27 h 69"/>
                <a:gd name="T16" fmla="*/ 56 w 72"/>
                <a:gd name="T17" fmla="*/ 32 h 69"/>
                <a:gd name="T18" fmla="*/ 58 w 72"/>
                <a:gd name="T19" fmla="*/ 33 h 69"/>
                <a:gd name="T20" fmla="*/ 64 w 72"/>
                <a:gd name="T21" fmla="*/ 39 h 69"/>
                <a:gd name="T22" fmla="*/ 70 w 72"/>
                <a:gd name="T23" fmla="*/ 47 h 69"/>
                <a:gd name="T24" fmla="*/ 72 w 72"/>
                <a:gd name="T25" fmla="*/ 60 h 69"/>
                <a:gd name="T26" fmla="*/ 71 w 72"/>
                <a:gd name="T27" fmla="*/ 66 h 69"/>
                <a:gd name="T28" fmla="*/ 69 w 72"/>
                <a:gd name="T29" fmla="*/ 68 h 69"/>
                <a:gd name="T30" fmla="*/ 65 w 72"/>
                <a:gd name="T31" fmla="*/ 69 h 69"/>
                <a:gd name="T32" fmla="*/ 60 w 72"/>
                <a:gd name="T33" fmla="*/ 68 h 69"/>
                <a:gd name="T34" fmla="*/ 53 w 72"/>
                <a:gd name="T35" fmla="*/ 66 h 69"/>
                <a:gd name="T36" fmla="*/ 44 w 72"/>
                <a:gd name="T37" fmla="*/ 65 h 69"/>
                <a:gd name="T38" fmla="*/ 34 w 72"/>
                <a:gd name="T39" fmla="*/ 63 h 69"/>
                <a:gd name="T40" fmla="*/ 21 w 72"/>
                <a:gd name="T41" fmla="*/ 63 h 69"/>
                <a:gd name="T42" fmla="*/ 11 w 72"/>
                <a:gd name="T43" fmla="*/ 63 h 69"/>
                <a:gd name="T44" fmla="*/ 4 w 72"/>
                <a:gd name="T45" fmla="*/ 60 h 69"/>
                <a:gd name="T46" fmla="*/ 0 w 72"/>
                <a:gd name="T47" fmla="*/ 55 h 69"/>
                <a:gd name="T48" fmla="*/ 0 w 72"/>
                <a:gd name="T49" fmla="*/ 51 h 69"/>
                <a:gd name="T50" fmla="*/ 2 w 72"/>
                <a:gd name="T51" fmla="*/ 45 h 69"/>
                <a:gd name="T52" fmla="*/ 3 w 72"/>
                <a:gd name="T53" fmla="*/ 39 h 69"/>
                <a:gd name="T54" fmla="*/ 4 w 72"/>
                <a:gd name="T55" fmla="*/ 36 h 69"/>
                <a:gd name="T56" fmla="*/ 5 w 72"/>
                <a:gd name="T57" fmla="*/ 34 h 69"/>
                <a:gd name="T58" fmla="*/ 9 w 72"/>
                <a:gd name="T59" fmla="*/ 34 h 69"/>
                <a:gd name="T60" fmla="*/ 18 w 72"/>
                <a:gd name="T61" fmla="*/ 33 h 69"/>
                <a:gd name="T62" fmla="*/ 28 w 72"/>
                <a:gd name="T63" fmla="*/ 29 h 69"/>
                <a:gd name="T64" fmla="*/ 34 w 72"/>
                <a:gd name="T65" fmla="*/ 22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2" h="69">
                  <a:moveTo>
                    <a:pt x="34" y="22"/>
                  </a:moveTo>
                  <a:lnTo>
                    <a:pt x="35" y="18"/>
                  </a:lnTo>
                  <a:lnTo>
                    <a:pt x="39" y="9"/>
                  </a:lnTo>
                  <a:lnTo>
                    <a:pt x="47" y="2"/>
                  </a:lnTo>
                  <a:lnTo>
                    <a:pt x="60" y="0"/>
                  </a:lnTo>
                  <a:lnTo>
                    <a:pt x="69" y="7"/>
                  </a:lnTo>
                  <a:lnTo>
                    <a:pt x="66" y="17"/>
                  </a:lnTo>
                  <a:lnTo>
                    <a:pt x="60" y="27"/>
                  </a:lnTo>
                  <a:lnTo>
                    <a:pt x="56" y="32"/>
                  </a:lnTo>
                  <a:lnTo>
                    <a:pt x="58" y="33"/>
                  </a:lnTo>
                  <a:lnTo>
                    <a:pt x="64" y="39"/>
                  </a:lnTo>
                  <a:lnTo>
                    <a:pt x="70" y="47"/>
                  </a:lnTo>
                  <a:lnTo>
                    <a:pt x="72" y="60"/>
                  </a:lnTo>
                  <a:lnTo>
                    <a:pt x="71" y="66"/>
                  </a:lnTo>
                  <a:lnTo>
                    <a:pt x="69" y="68"/>
                  </a:lnTo>
                  <a:lnTo>
                    <a:pt x="65" y="69"/>
                  </a:lnTo>
                  <a:lnTo>
                    <a:pt x="60" y="68"/>
                  </a:lnTo>
                  <a:lnTo>
                    <a:pt x="53" y="66"/>
                  </a:lnTo>
                  <a:lnTo>
                    <a:pt x="44" y="65"/>
                  </a:lnTo>
                  <a:lnTo>
                    <a:pt x="34" y="63"/>
                  </a:lnTo>
                  <a:lnTo>
                    <a:pt x="21" y="63"/>
                  </a:lnTo>
                  <a:lnTo>
                    <a:pt x="11" y="63"/>
                  </a:lnTo>
                  <a:lnTo>
                    <a:pt x="4" y="60"/>
                  </a:lnTo>
                  <a:lnTo>
                    <a:pt x="0" y="55"/>
                  </a:lnTo>
                  <a:lnTo>
                    <a:pt x="0" y="51"/>
                  </a:lnTo>
                  <a:lnTo>
                    <a:pt x="2" y="45"/>
                  </a:lnTo>
                  <a:lnTo>
                    <a:pt x="3" y="39"/>
                  </a:lnTo>
                  <a:lnTo>
                    <a:pt x="4" y="36"/>
                  </a:lnTo>
                  <a:lnTo>
                    <a:pt x="5" y="34"/>
                  </a:lnTo>
                  <a:lnTo>
                    <a:pt x="9" y="34"/>
                  </a:lnTo>
                  <a:lnTo>
                    <a:pt x="18" y="33"/>
                  </a:lnTo>
                  <a:lnTo>
                    <a:pt x="28" y="29"/>
                  </a:lnTo>
                  <a:lnTo>
                    <a:pt x="34" y="22"/>
                  </a:lnTo>
                  <a:close/>
                </a:path>
              </a:pathLst>
            </a:custGeom>
            <a:solidFill>
              <a:srgbClr val="CCFFFF"/>
            </a:soli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33" name="Freeform 960"/>
            <p:cNvSpPr>
              <a:spLocks/>
            </p:cNvSpPr>
            <p:nvPr/>
          </p:nvSpPr>
          <p:spPr bwMode="auto">
            <a:xfrm>
              <a:off x="8779442" y="2207744"/>
              <a:ext cx="28280" cy="22467"/>
            </a:xfrm>
            <a:custGeom>
              <a:avLst/>
              <a:gdLst>
                <a:gd name="T0" fmla="*/ 34 w 72"/>
                <a:gd name="T1" fmla="*/ 22 h 69"/>
                <a:gd name="T2" fmla="*/ 34 w 72"/>
                <a:gd name="T3" fmla="*/ 22 h 69"/>
                <a:gd name="T4" fmla="*/ 35 w 72"/>
                <a:gd name="T5" fmla="*/ 18 h 69"/>
                <a:gd name="T6" fmla="*/ 39 w 72"/>
                <a:gd name="T7" fmla="*/ 9 h 69"/>
                <a:gd name="T8" fmla="*/ 47 w 72"/>
                <a:gd name="T9" fmla="*/ 2 h 69"/>
                <a:gd name="T10" fmla="*/ 60 w 72"/>
                <a:gd name="T11" fmla="*/ 0 h 69"/>
                <a:gd name="T12" fmla="*/ 60 w 72"/>
                <a:gd name="T13" fmla="*/ 0 h 69"/>
                <a:gd name="T14" fmla="*/ 69 w 72"/>
                <a:gd name="T15" fmla="*/ 7 h 69"/>
                <a:gd name="T16" fmla="*/ 66 w 72"/>
                <a:gd name="T17" fmla="*/ 17 h 69"/>
                <a:gd name="T18" fmla="*/ 60 w 72"/>
                <a:gd name="T19" fmla="*/ 27 h 69"/>
                <a:gd name="T20" fmla="*/ 56 w 72"/>
                <a:gd name="T21" fmla="*/ 32 h 69"/>
                <a:gd name="T22" fmla="*/ 56 w 72"/>
                <a:gd name="T23" fmla="*/ 32 h 69"/>
                <a:gd name="T24" fmla="*/ 58 w 72"/>
                <a:gd name="T25" fmla="*/ 33 h 69"/>
                <a:gd name="T26" fmla="*/ 64 w 72"/>
                <a:gd name="T27" fmla="*/ 39 h 69"/>
                <a:gd name="T28" fmla="*/ 70 w 72"/>
                <a:gd name="T29" fmla="*/ 47 h 69"/>
                <a:gd name="T30" fmla="*/ 72 w 72"/>
                <a:gd name="T31" fmla="*/ 60 h 69"/>
                <a:gd name="T32" fmla="*/ 72 w 72"/>
                <a:gd name="T33" fmla="*/ 60 h 69"/>
                <a:gd name="T34" fmla="*/ 71 w 72"/>
                <a:gd name="T35" fmla="*/ 66 h 69"/>
                <a:gd name="T36" fmla="*/ 69 w 72"/>
                <a:gd name="T37" fmla="*/ 68 h 69"/>
                <a:gd name="T38" fmla="*/ 65 w 72"/>
                <a:gd name="T39" fmla="*/ 69 h 69"/>
                <a:gd name="T40" fmla="*/ 60 w 72"/>
                <a:gd name="T41" fmla="*/ 68 h 69"/>
                <a:gd name="T42" fmla="*/ 53 w 72"/>
                <a:gd name="T43" fmla="*/ 66 h 69"/>
                <a:gd name="T44" fmla="*/ 44 w 72"/>
                <a:gd name="T45" fmla="*/ 65 h 69"/>
                <a:gd name="T46" fmla="*/ 34 w 72"/>
                <a:gd name="T47" fmla="*/ 63 h 69"/>
                <a:gd name="T48" fmla="*/ 21 w 72"/>
                <a:gd name="T49" fmla="*/ 63 h 69"/>
                <a:gd name="T50" fmla="*/ 21 w 72"/>
                <a:gd name="T51" fmla="*/ 63 h 69"/>
                <a:gd name="T52" fmla="*/ 11 w 72"/>
                <a:gd name="T53" fmla="*/ 63 h 69"/>
                <a:gd name="T54" fmla="*/ 4 w 72"/>
                <a:gd name="T55" fmla="*/ 60 h 69"/>
                <a:gd name="T56" fmla="*/ 0 w 72"/>
                <a:gd name="T57" fmla="*/ 55 h 69"/>
                <a:gd name="T58" fmla="*/ 0 w 72"/>
                <a:gd name="T59" fmla="*/ 51 h 69"/>
                <a:gd name="T60" fmla="*/ 2 w 72"/>
                <a:gd name="T61" fmla="*/ 45 h 69"/>
                <a:gd name="T62" fmla="*/ 3 w 72"/>
                <a:gd name="T63" fmla="*/ 39 h 69"/>
                <a:gd name="T64" fmla="*/ 4 w 72"/>
                <a:gd name="T65" fmla="*/ 36 h 69"/>
                <a:gd name="T66" fmla="*/ 5 w 72"/>
                <a:gd name="T67" fmla="*/ 34 h 69"/>
                <a:gd name="T68" fmla="*/ 5 w 72"/>
                <a:gd name="T69" fmla="*/ 34 h 69"/>
                <a:gd name="T70" fmla="*/ 9 w 72"/>
                <a:gd name="T71" fmla="*/ 34 h 69"/>
                <a:gd name="T72" fmla="*/ 18 w 72"/>
                <a:gd name="T73" fmla="*/ 33 h 69"/>
                <a:gd name="T74" fmla="*/ 28 w 72"/>
                <a:gd name="T75" fmla="*/ 29 h 69"/>
                <a:gd name="T76" fmla="*/ 34 w 72"/>
                <a:gd name="T77" fmla="*/ 22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72" h="69">
                  <a:moveTo>
                    <a:pt x="34" y="22"/>
                  </a:moveTo>
                  <a:lnTo>
                    <a:pt x="34" y="22"/>
                  </a:lnTo>
                  <a:lnTo>
                    <a:pt x="35" y="18"/>
                  </a:lnTo>
                  <a:lnTo>
                    <a:pt x="39" y="9"/>
                  </a:lnTo>
                  <a:lnTo>
                    <a:pt x="47" y="2"/>
                  </a:lnTo>
                  <a:lnTo>
                    <a:pt x="60" y="0"/>
                  </a:lnTo>
                  <a:lnTo>
                    <a:pt x="60" y="0"/>
                  </a:lnTo>
                  <a:lnTo>
                    <a:pt x="69" y="7"/>
                  </a:lnTo>
                  <a:lnTo>
                    <a:pt x="66" y="17"/>
                  </a:lnTo>
                  <a:lnTo>
                    <a:pt x="60" y="27"/>
                  </a:lnTo>
                  <a:lnTo>
                    <a:pt x="56" y="32"/>
                  </a:lnTo>
                  <a:lnTo>
                    <a:pt x="56" y="32"/>
                  </a:lnTo>
                  <a:lnTo>
                    <a:pt x="58" y="33"/>
                  </a:lnTo>
                  <a:lnTo>
                    <a:pt x="64" y="39"/>
                  </a:lnTo>
                  <a:lnTo>
                    <a:pt x="70" y="47"/>
                  </a:lnTo>
                  <a:lnTo>
                    <a:pt x="72" y="60"/>
                  </a:lnTo>
                  <a:lnTo>
                    <a:pt x="72" y="60"/>
                  </a:lnTo>
                  <a:lnTo>
                    <a:pt x="71" y="66"/>
                  </a:lnTo>
                  <a:lnTo>
                    <a:pt x="69" y="68"/>
                  </a:lnTo>
                  <a:lnTo>
                    <a:pt x="65" y="69"/>
                  </a:lnTo>
                  <a:lnTo>
                    <a:pt x="60" y="68"/>
                  </a:lnTo>
                  <a:lnTo>
                    <a:pt x="53" y="66"/>
                  </a:lnTo>
                  <a:lnTo>
                    <a:pt x="44" y="65"/>
                  </a:lnTo>
                  <a:lnTo>
                    <a:pt x="34" y="63"/>
                  </a:lnTo>
                  <a:lnTo>
                    <a:pt x="21" y="63"/>
                  </a:lnTo>
                  <a:lnTo>
                    <a:pt x="21" y="63"/>
                  </a:lnTo>
                  <a:lnTo>
                    <a:pt x="11" y="63"/>
                  </a:lnTo>
                  <a:lnTo>
                    <a:pt x="4" y="60"/>
                  </a:lnTo>
                  <a:lnTo>
                    <a:pt x="0" y="55"/>
                  </a:lnTo>
                  <a:lnTo>
                    <a:pt x="0" y="51"/>
                  </a:lnTo>
                  <a:lnTo>
                    <a:pt x="2" y="45"/>
                  </a:lnTo>
                  <a:lnTo>
                    <a:pt x="3" y="39"/>
                  </a:lnTo>
                  <a:lnTo>
                    <a:pt x="4" y="36"/>
                  </a:lnTo>
                  <a:lnTo>
                    <a:pt x="5" y="34"/>
                  </a:lnTo>
                  <a:lnTo>
                    <a:pt x="5" y="34"/>
                  </a:lnTo>
                  <a:lnTo>
                    <a:pt x="9" y="34"/>
                  </a:lnTo>
                  <a:lnTo>
                    <a:pt x="18" y="33"/>
                  </a:lnTo>
                  <a:lnTo>
                    <a:pt x="28" y="29"/>
                  </a:lnTo>
                  <a:lnTo>
                    <a:pt x="34" y="22"/>
                  </a:lnTo>
                </a:path>
              </a:pathLst>
            </a:custGeom>
            <a:solidFill>
              <a:srgbClr val="CCFFFF"/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34" name="Freeform 961"/>
            <p:cNvSpPr>
              <a:spLocks/>
            </p:cNvSpPr>
            <p:nvPr/>
          </p:nvSpPr>
          <p:spPr bwMode="auto">
            <a:xfrm>
              <a:off x="8860241" y="2320079"/>
              <a:ext cx="32320" cy="26211"/>
            </a:xfrm>
            <a:custGeom>
              <a:avLst/>
              <a:gdLst>
                <a:gd name="T0" fmla="*/ 69 w 91"/>
                <a:gd name="T1" fmla="*/ 57 h 79"/>
                <a:gd name="T2" fmla="*/ 91 w 91"/>
                <a:gd name="T3" fmla="*/ 21 h 79"/>
                <a:gd name="T4" fmla="*/ 89 w 91"/>
                <a:gd name="T5" fmla="*/ 20 h 79"/>
                <a:gd name="T6" fmla="*/ 85 w 91"/>
                <a:gd name="T7" fmla="*/ 17 h 79"/>
                <a:gd name="T8" fmla="*/ 78 w 91"/>
                <a:gd name="T9" fmla="*/ 12 h 79"/>
                <a:gd name="T10" fmla="*/ 70 w 91"/>
                <a:gd name="T11" fmla="*/ 7 h 79"/>
                <a:gd name="T12" fmla="*/ 62 w 91"/>
                <a:gd name="T13" fmla="*/ 3 h 79"/>
                <a:gd name="T14" fmla="*/ 52 w 91"/>
                <a:gd name="T15" fmla="*/ 0 h 79"/>
                <a:gd name="T16" fmla="*/ 44 w 91"/>
                <a:gd name="T17" fmla="*/ 1 h 79"/>
                <a:gd name="T18" fmla="*/ 37 w 91"/>
                <a:gd name="T19" fmla="*/ 5 h 79"/>
                <a:gd name="T20" fmla="*/ 33 w 91"/>
                <a:gd name="T21" fmla="*/ 12 h 79"/>
                <a:gd name="T22" fmla="*/ 30 w 91"/>
                <a:gd name="T23" fmla="*/ 20 h 79"/>
                <a:gd name="T24" fmla="*/ 28 w 91"/>
                <a:gd name="T25" fmla="*/ 28 h 79"/>
                <a:gd name="T26" fmla="*/ 28 w 91"/>
                <a:gd name="T27" fmla="*/ 36 h 79"/>
                <a:gd name="T28" fmla="*/ 27 w 91"/>
                <a:gd name="T29" fmla="*/ 43 h 79"/>
                <a:gd name="T30" fmla="*/ 25 w 91"/>
                <a:gd name="T31" fmla="*/ 49 h 79"/>
                <a:gd name="T32" fmla="*/ 20 w 91"/>
                <a:gd name="T33" fmla="*/ 51 h 79"/>
                <a:gd name="T34" fmla="*/ 14 w 91"/>
                <a:gd name="T35" fmla="*/ 50 h 79"/>
                <a:gd name="T36" fmla="*/ 7 w 91"/>
                <a:gd name="T37" fmla="*/ 49 h 79"/>
                <a:gd name="T38" fmla="*/ 3 w 91"/>
                <a:gd name="T39" fmla="*/ 51 h 79"/>
                <a:gd name="T40" fmla="*/ 0 w 91"/>
                <a:gd name="T41" fmla="*/ 55 h 79"/>
                <a:gd name="T42" fmla="*/ 0 w 91"/>
                <a:gd name="T43" fmla="*/ 61 h 79"/>
                <a:gd name="T44" fmla="*/ 1 w 91"/>
                <a:gd name="T45" fmla="*/ 66 h 79"/>
                <a:gd name="T46" fmla="*/ 5 w 91"/>
                <a:gd name="T47" fmla="*/ 72 h 79"/>
                <a:gd name="T48" fmla="*/ 8 w 91"/>
                <a:gd name="T49" fmla="*/ 77 h 79"/>
                <a:gd name="T50" fmla="*/ 14 w 91"/>
                <a:gd name="T51" fmla="*/ 79 h 79"/>
                <a:gd name="T52" fmla="*/ 21 w 91"/>
                <a:gd name="T53" fmla="*/ 79 h 79"/>
                <a:gd name="T54" fmla="*/ 29 w 91"/>
                <a:gd name="T55" fmla="*/ 79 h 79"/>
                <a:gd name="T56" fmla="*/ 37 w 91"/>
                <a:gd name="T57" fmla="*/ 77 h 79"/>
                <a:gd name="T58" fmla="*/ 47 w 91"/>
                <a:gd name="T59" fmla="*/ 75 h 79"/>
                <a:gd name="T60" fmla="*/ 55 w 91"/>
                <a:gd name="T61" fmla="*/ 71 h 79"/>
                <a:gd name="T62" fmla="*/ 61 w 91"/>
                <a:gd name="T63" fmla="*/ 66 h 79"/>
                <a:gd name="T64" fmla="*/ 66 w 91"/>
                <a:gd name="T65" fmla="*/ 62 h 79"/>
                <a:gd name="T66" fmla="*/ 69 w 91"/>
                <a:gd name="T67" fmla="*/ 57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1" h="79">
                  <a:moveTo>
                    <a:pt x="69" y="57"/>
                  </a:moveTo>
                  <a:lnTo>
                    <a:pt x="91" y="21"/>
                  </a:lnTo>
                  <a:lnTo>
                    <a:pt x="89" y="20"/>
                  </a:lnTo>
                  <a:lnTo>
                    <a:pt x="85" y="17"/>
                  </a:lnTo>
                  <a:lnTo>
                    <a:pt x="78" y="12"/>
                  </a:lnTo>
                  <a:lnTo>
                    <a:pt x="70" y="7"/>
                  </a:lnTo>
                  <a:lnTo>
                    <a:pt x="62" y="3"/>
                  </a:lnTo>
                  <a:lnTo>
                    <a:pt x="52" y="0"/>
                  </a:lnTo>
                  <a:lnTo>
                    <a:pt x="44" y="1"/>
                  </a:lnTo>
                  <a:lnTo>
                    <a:pt x="37" y="5"/>
                  </a:lnTo>
                  <a:lnTo>
                    <a:pt x="33" y="12"/>
                  </a:lnTo>
                  <a:lnTo>
                    <a:pt x="30" y="20"/>
                  </a:lnTo>
                  <a:lnTo>
                    <a:pt x="28" y="28"/>
                  </a:lnTo>
                  <a:lnTo>
                    <a:pt x="28" y="36"/>
                  </a:lnTo>
                  <a:lnTo>
                    <a:pt x="27" y="43"/>
                  </a:lnTo>
                  <a:lnTo>
                    <a:pt x="25" y="49"/>
                  </a:lnTo>
                  <a:lnTo>
                    <a:pt x="20" y="51"/>
                  </a:lnTo>
                  <a:lnTo>
                    <a:pt x="14" y="50"/>
                  </a:lnTo>
                  <a:lnTo>
                    <a:pt x="7" y="49"/>
                  </a:lnTo>
                  <a:lnTo>
                    <a:pt x="3" y="51"/>
                  </a:lnTo>
                  <a:lnTo>
                    <a:pt x="0" y="55"/>
                  </a:lnTo>
                  <a:lnTo>
                    <a:pt x="0" y="61"/>
                  </a:lnTo>
                  <a:lnTo>
                    <a:pt x="1" y="66"/>
                  </a:lnTo>
                  <a:lnTo>
                    <a:pt x="5" y="72"/>
                  </a:lnTo>
                  <a:lnTo>
                    <a:pt x="8" y="77"/>
                  </a:lnTo>
                  <a:lnTo>
                    <a:pt x="14" y="79"/>
                  </a:lnTo>
                  <a:lnTo>
                    <a:pt x="21" y="79"/>
                  </a:lnTo>
                  <a:lnTo>
                    <a:pt x="29" y="79"/>
                  </a:lnTo>
                  <a:lnTo>
                    <a:pt x="37" y="77"/>
                  </a:lnTo>
                  <a:lnTo>
                    <a:pt x="47" y="75"/>
                  </a:lnTo>
                  <a:lnTo>
                    <a:pt x="55" y="71"/>
                  </a:lnTo>
                  <a:lnTo>
                    <a:pt x="61" y="66"/>
                  </a:lnTo>
                  <a:lnTo>
                    <a:pt x="66" y="62"/>
                  </a:lnTo>
                  <a:lnTo>
                    <a:pt x="69" y="57"/>
                  </a:lnTo>
                  <a:close/>
                </a:path>
              </a:pathLst>
            </a:custGeom>
            <a:solidFill>
              <a:srgbClr val="CCFFFF"/>
            </a:soli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35" name="Freeform 962"/>
            <p:cNvSpPr>
              <a:spLocks/>
            </p:cNvSpPr>
            <p:nvPr/>
          </p:nvSpPr>
          <p:spPr bwMode="auto">
            <a:xfrm>
              <a:off x="8860241" y="2320079"/>
              <a:ext cx="32320" cy="26211"/>
            </a:xfrm>
            <a:custGeom>
              <a:avLst/>
              <a:gdLst>
                <a:gd name="T0" fmla="*/ 69 w 91"/>
                <a:gd name="T1" fmla="*/ 57 h 79"/>
                <a:gd name="T2" fmla="*/ 91 w 91"/>
                <a:gd name="T3" fmla="*/ 21 h 79"/>
                <a:gd name="T4" fmla="*/ 91 w 91"/>
                <a:gd name="T5" fmla="*/ 21 h 79"/>
                <a:gd name="T6" fmla="*/ 89 w 91"/>
                <a:gd name="T7" fmla="*/ 20 h 79"/>
                <a:gd name="T8" fmla="*/ 85 w 91"/>
                <a:gd name="T9" fmla="*/ 17 h 79"/>
                <a:gd name="T10" fmla="*/ 78 w 91"/>
                <a:gd name="T11" fmla="*/ 12 h 79"/>
                <a:gd name="T12" fmla="*/ 70 w 91"/>
                <a:gd name="T13" fmla="*/ 7 h 79"/>
                <a:gd name="T14" fmla="*/ 62 w 91"/>
                <a:gd name="T15" fmla="*/ 3 h 79"/>
                <a:gd name="T16" fmla="*/ 52 w 91"/>
                <a:gd name="T17" fmla="*/ 0 h 79"/>
                <a:gd name="T18" fmla="*/ 44 w 91"/>
                <a:gd name="T19" fmla="*/ 1 h 79"/>
                <a:gd name="T20" fmla="*/ 37 w 91"/>
                <a:gd name="T21" fmla="*/ 5 h 79"/>
                <a:gd name="T22" fmla="*/ 37 w 91"/>
                <a:gd name="T23" fmla="*/ 5 h 79"/>
                <a:gd name="T24" fmla="*/ 33 w 91"/>
                <a:gd name="T25" fmla="*/ 12 h 79"/>
                <a:gd name="T26" fmla="*/ 30 w 91"/>
                <a:gd name="T27" fmla="*/ 20 h 79"/>
                <a:gd name="T28" fmla="*/ 28 w 91"/>
                <a:gd name="T29" fmla="*/ 28 h 79"/>
                <a:gd name="T30" fmla="*/ 28 w 91"/>
                <a:gd name="T31" fmla="*/ 36 h 79"/>
                <a:gd name="T32" fmla="*/ 27 w 91"/>
                <a:gd name="T33" fmla="*/ 43 h 79"/>
                <a:gd name="T34" fmla="*/ 25 w 91"/>
                <a:gd name="T35" fmla="*/ 49 h 79"/>
                <a:gd name="T36" fmla="*/ 20 w 91"/>
                <a:gd name="T37" fmla="*/ 51 h 79"/>
                <a:gd name="T38" fmla="*/ 14 w 91"/>
                <a:gd name="T39" fmla="*/ 50 h 79"/>
                <a:gd name="T40" fmla="*/ 14 w 91"/>
                <a:gd name="T41" fmla="*/ 50 h 79"/>
                <a:gd name="T42" fmla="*/ 7 w 91"/>
                <a:gd name="T43" fmla="*/ 49 h 79"/>
                <a:gd name="T44" fmla="*/ 3 w 91"/>
                <a:gd name="T45" fmla="*/ 51 h 79"/>
                <a:gd name="T46" fmla="*/ 0 w 91"/>
                <a:gd name="T47" fmla="*/ 55 h 79"/>
                <a:gd name="T48" fmla="*/ 0 w 91"/>
                <a:gd name="T49" fmla="*/ 61 h 79"/>
                <a:gd name="T50" fmla="*/ 1 w 91"/>
                <a:gd name="T51" fmla="*/ 66 h 79"/>
                <a:gd name="T52" fmla="*/ 5 w 91"/>
                <a:gd name="T53" fmla="*/ 72 h 79"/>
                <a:gd name="T54" fmla="*/ 8 w 91"/>
                <a:gd name="T55" fmla="*/ 77 h 79"/>
                <a:gd name="T56" fmla="*/ 14 w 91"/>
                <a:gd name="T57" fmla="*/ 79 h 79"/>
                <a:gd name="T58" fmla="*/ 14 w 91"/>
                <a:gd name="T59" fmla="*/ 79 h 79"/>
                <a:gd name="T60" fmla="*/ 21 w 91"/>
                <a:gd name="T61" fmla="*/ 79 h 79"/>
                <a:gd name="T62" fmla="*/ 29 w 91"/>
                <a:gd name="T63" fmla="*/ 79 h 79"/>
                <a:gd name="T64" fmla="*/ 37 w 91"/>
                <a:gd name="T65" fmla="*/ 77 h 79"/>
                <a:gd name="T66" fmla="*/ 47 w 91"/>
                <a:gd name="T67" fmla="*/ 75 h 79"/>
                <a:gd name="T68" fmla="*/ 55 w 91"/>
                <a:gd name="T69" fmla="*/ 71 h 79"/>
                <a:gd name="T70" fmla="*/ 61 w 91"/>
                <a:gd name="T71" fmla="*/ 66 h 79"/>
                <a:gd name="T72" fmla="*/ 66 w 91"/>
                <a:gd name="T73" fmla="*/ 62 h 79"/>
                <a:gd name="T74" fmla="*/ 69 w 91"/>
                <a:gd name="T75" fmla="*/ 57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91" h="79">
                  <a:moveTo>
                    <a:pt x="69" y="57"/>
                  </a:moveTo>
                  <a:lnTo>
                    <a:pt x="91" y="21"/>
                  </a:lnTo>
                  <a:lnTo>
                    <a:pt x="91" y="21"/>
                  </a:lnTo>
                  <a:lnTo>
                    <a:pt x="89" y="20"/>
                  </a:lnTo>
                  <a:lnTo>
                    <a:pt x="85" y="17"/>
                  </a:lnTo>
                  <a:lnTo>
                    <a:pt x="78" y="12"/>
                  </a:lnTo>
                  <a:lnTo>
                    <a:pt x="70" y="7"/>
                  </a:lnTo>
                  <a:lnTo>
                    <a:pt x="62" y="3"/>
                  </a:lnTo>
                  <a:lnTo>
                    <a:pt x="52" y="0"/>
                  </a:lnTo>
                  <a:lnTo>
                    <a:pt x="44" y="1"/>
                  </a:lnTo>
                  <a:lnTo>
                    <a:pt x="37" y="5"/>
                  </a:lnTo>
                  <a:lnTo>
                    <a:pt x="37" y="5"/>
                  </a:lnTo>
                  <a:lnTo>
                    <a:pt x="33" y="12"/>
                  </a:lnTo>
                  <a:lnTo>
                    <a:pt x="30" y="20"/>
                  </a:lnTo>
                  <a:lnTo>
                    <a:pt x="28" y="28"/>
                  </a:lnTo>
                  <a:lnTo>
                    <a:pt x="28" y="36"/>
                  </a:lnTo>
                  <a:lnTo>
                    <a:pt x="27" y="43"/>
                  </a:lnTo>
                  <a:lnTo>
                    <a:pt x="25" y="49"/>
                  </a:lnTo>
                  <a:lnTo>
                    <a:pt x="20" y="51"/>
                  </a:lnTo>
                  <a:lnTo>
                    <a:pt x="14" y="50"/>
                  </a:lnTo>
                  <a:lnTo>
                    <a:pt x="14" y="50"/>
                  </a:lnTo>
                  <a:lnTo>
                    <a:pt x="7" y="49"/>
                  </a:lnTo>
                  <a:lnTo>
                    <a:pt x="3" y="51"/>
                  </a:lnTo>
                  <a:lnTo>
                    <a:pt x="0" y="55"/>
                  </a:lnTo>
                  <a:lnTo>
                    <a:pt x="0" y="61"/>
                  </a:lnTo>
                  <a:lnTo>
                    <a:pt x="1" y="66"/>
                  </a:lnTo>
                  <a:lnTo>
                    <a:pt x="5" y="72"/>
                  </a:lnTo>
                  <a:lnTo>
                    <a:pt x="8" y="77"/>
                  </a:lnTo>
                  <a:lnTo>
                    <a:pt x="14" y="79"/>
                  </a:lnTo>
                  <a:lnTo>
                    <a:pt x="14" y="79"/>
                  </a:lnTo>
                  <a:lnTo>
                    <a:pt x="21" y="79"/>
                  </a:lnTo>
                  <a:lnTo>
                    <a:pt x="29" y="79"/>
                  </a:lnTo>
                  <a:lnTo>
                    <a:pt x="37" y="77"/>
                  </a:lnTo>
                  <a:lnTo>
                    <a:pt x="47" y="75"/>
                  </a:lnTo>
                  <a:lnTo>
                    <a:pt x="55" y="71"/>
                  </a:lnTo>
                  <a:lnTo>
                    <a:pt x="61" y="66"/>
                  </a:lnTo>
                  <a:lnTo>
                    <a:pt x="66" y="62"/>
                  </a:lnTo>
                  <a:lnTo>
                    <a:pt x="69" y="57"/>
                  </a:lnTo>
                </a:path>
              </a:pathLst>
            </a:custGeom>
            <a:solidFill>
              <a:srgbClr val="CCFFFF"/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36" name="Freeform 963"/>
            <p:cNvSpPr>
              <a:spLocks/>
            </p:cNvSpPr>
            <p:nvPr/>
          </p:nvSpPr>
          <p:spPr bwMode="auto">
            <a:xfrm>
              <a:off x="8888521" y="2428669"/>
              <a:ext cx="20200" cy="29956"/>
            </a:xfrm>
            <a:custGeom>
              <a:avLst/>
              <a:gdLst>
                <a:gd name="T0" fmla="*/ 40 w 58"/>
                <a:gd name="T1" fmla="*/ 0 h 94"/>
                <a:gd name="T2" fmla="*/ 18 w 58"/>
                <a:gd name="T3" fmla="*/ 45 h 94"/>
                <a:gd name="T4" fmla="*/ 17 w 58"/>
                <a:gd name="T5" fmla="*/ 46 h 94"/>
                <a:gd name="T6" fmla="*/ 14 w 58"/>
                <a:gd name="T7" fmla="*/ 47 h 94"/>
                <a:gd name="T8" fmla="*/ 9 w 58"/>
                <a:gd name="T9" fmla="*/ 51 h 94"/>
                <a:gd name="T10" fmla="*/ 4 w 58"/>
                <a:gd name="T11" fmla="*/ 54 h 94"/>
                <a:gd name="T12" fmla="*/ 1 w 58"/>
                <a:gd name="T13" fmla="*/ 59 h 94"/>
                <a:gd name="T14" fmla="*/ 0 w 58"/>
                <a:gd name="T15" fmla="*/ 66 h 94"/>
                <a:gd name="T16" fmla="*/ 2 w 58"/>
                <a:gd name="T17" fmla="*/ 73 h 94"/>
                <a:gd name="T18" fmla="*/ 9 w 58"/>
                <a:gd name="T19" fmla="*/ 81 h 94"/>
                <a:gd name="T20" fmla="*/ 18 w 58"/>
                <a:gd name="T21" fmla="*/ 88 h 94"/>
                <a:gd name="T22" fmla="*/ 27 w 58"/>
                <a:gd name="T23" fmla="*/ 93 h 94"/>
                <a:gd name="T24" fmla="*/ 33 w 58"/>
                <a:gd name="T25" fmla="*/ 94 h 94"/>
                <a:gd name="T26" fmla="*/ 40 w 58"/>
                <a:gd name="T27" fmla="*/ 93 h 94"/>
                <a:gd name="T28" fmla="*/ 46 w 58"/>
                <a:gd name="T29" fmla="*/ 89 h 94"/>
                <a:gd name="T30" fmla="*/ 51 w 58"/>
                <a:gd name="T31" fmla="*/ 83 h 94"/>
                <a:gd name="T32" fmla="*/ 54 w 58"/>
                <a:gd name="T33" fmla="*/ 75 h 94"/>
                <a:gd name="T34" fmla="*/ 57 w 58"/>
                <a:gd name="T35" fmla="*/ 66 h 94"/>
                <a:gd name="T36" fmla="*/ 58 w 58"/>
                <a:gd name="T37" fmla="*/ 56 h 94"/>
                <a:gd name="T38" fmla="*/ 58 w 58"/>
                <a:gd name="T39" fmla="*/ 46 h 94"/>
                <a:gd name="T40" fmla="*/ 57 w 58"/>
                <a:gd name="T41" fmla="*/ 37 h 94"/>
                <a:gd name="T42" fmla="*/ 54 w 58"/>
                <a:gd name="T43" fmla="*/ 29 h 94"/>
                <a:gd name="T44" fmla="*/ 51 w 58"/>
                <a:gd name="T45" fmla="*/ 21 h 94"/>
                <a:gd name="T46" fmla="*/ 47 w 58"/>
                <a:gd name="T47" fmla="*/ 13 h 94"/>
                <a:gd name="T48" fmla="*/ 44 w 58"/>
                <a:gd name="T49" fmla="*/ 6 h 94"/>
                <a:gd name="T50" fmla="*/ 40 w 58"/>
                <a:gd name="T51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58" h="94">
                  <a:moveTo>
                    <a:pt x="40" y="0"/>
                  </a:moveTo>
                  <a:lnTo>
                    <a:pt x="18" y="45"/>
                  </a:lnTo>
                  <a:lnTo>
                    <a:pt x="17" y="46"/>
                  </a:lnTo>
                  <a:lnTo>
                    <a:pt x="14" y="47"/>
                  </a:lnTo>
                  <a:lnTo>
                    <a:pt x="9" y="51"/>
                  </a:lnTo>
                  <a:lnTo>
                    <a:pt x="4" y="54"/>
                  </a:lnTo>
                  <a:lnTo>
                    <a:pt x="1" y="59"/>
                  </a:lnTo>
                  <a:lnTo>
                    <a:pt x="0" y="66"/>
                  </a:lnTo>
                  <a:lnTo>
                    <a:pt x="2" y="73"/>
                  </a:lnTo>
                  <a:lnTo>
                    <a:pt x="9" y="81"/>
                  </a:lnTo>
                  <a:lnTo>
                    <a:pt x="18" y="88"/>
                  </a:lnTo>
                  <a:lnTo>
                    <a:pt x="27" y="93"/>
                  </a:lnTo>
                  <a:lnTo>
                    <a:pt x="33" y="94"/>
                  </a:lnTo>
                  <a:lnTo>
                    <a:pt x="40" y="93"/>
                  </a:lnTo>
                  <a:lnTo>
                    <a:pt x="46" y="89"/>
                  </a:lnTo>
                  <a:lnTo>
                    <a:pt x="51" y="83"/>
                  </a:lnTo>
                  <a:lnTo>
                    <a:pt x="54" y="75"/>
                  </a:lnTo>
                  <a:lnTo>
                    <a:pt x="57" y="66"/>
                  </a:lnTo>
                  <a:lnTo>
                    <a:pt x="58" y="56"/>
                  </a:lnTo>
                  <a:lnTo>
                    <a:pt x="58" y="46"/>
                  </a:lnTo>
                  <a:lnTo>
                    <a:pt x="57" y="37"/>
                  </a:lnTo>
                  <a:lnTo>
                    <a:pt x="54" y="29"/>
                  </a:lnTo>
                  <a:lnTo>
                    <a:pt x="51" y="21"/>
                  </a:lnTo>
                  <a:lnTo>
                    <a:pt x="47" y="13"/>
                  </a:lnTo>
                  <a:lnTo>
                    <a:pt x="44" y="6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CCFFFF"/>
            </a:soli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37" name="Freeform 964"/>
            <p:cNvSpPr>
              <a:spLocks/>
            </p:cNvSpPr>
            <p:nvPr/>
          </p:nvSpPr>
          <p:spPr bwMode="auto">
            <a:xfrm>
              <a:off x="8888521" y="2428669"/>
              <a:ext cx="20200" cy="29956"/>
            </a:xfrm>
            <a:custGeom>
              <a:avLst/>
              <a:gdLst>
                <a:gd name="T0" fmla="*/ 40 w 58"/>
                <a:gd name="T1" fmla="*/ 0 h 94"/>
                <a:gd name="T2" fmla="*/ 18 w 58"/>
                <a:gd name="T3" fmla="*/ 45 h 94"/>
                <a:gd name="T4" fmla="*/ 18 w 58"/>
                <a:gd name="T5" fmla="*/ 45 h 94"/>
                <a:gd name="T6" fmla="*/ 17 w 58"/>
                <a:gd name="T7" fmla="*/ 46 h 94"/>
                <a:gd name="T8" fmla="*/ 14 w 58"/>
                <a:gd name="T9" fmla="*/ 47 h 94"/>
                <a:gd name="T10" fmla="*/ 9 w 58"/>
                <a:gd name="T11" fmla="*/ 51 h 94"/>
                <a:gd name="T12" fmla="*/ 4 w 58"/>
                <a:gd name="T13" fmla="*/ 54 h 94"/>
                <a:gd name="T14" fmla="*/ 1 w 58"/>
                <a:gd name="T15" fmla="*/ 59 h 94"/>
                <a:gd name="T16" fmla="*/ 0 w 58"/>
                <a:gd name="T17" fmla="*/ 66 h 94"/>
                <a:gd name="T18" fmla="*/ 2 w 58"/>
                <a:gd name="T19" fmla="*/ 73 h 94"/>
                <a:gd name="T20" fmla="*/ 9 w 58"/>
                <a:gd name="T21" fmla="*/ 81 h 94"/>
                <a:gd name="T22" fmla="*/ 9 w 58"/>
                <a:gd name="T23" fmla="*/ 81 h 94"/>
                <a:gd name="T24" fmla="*/ 18 w 58"/>
                <a:gd name="T25" fmla="*/ 88 h 94"/>
                <a:gd name="T26" fmla="*/ 27 w 58"/>
                <a:gd name="T27" fmla="*/ 93 h 94"/>
                <a:gd name="T28" fmla="*/ 33 w 58"/>
                <a:gd name="T29" fmla="*/ 94 h 94"/>
                <a:gd name="T30" fmla="*/ 40 w 58"/>
                <a:gd name="T31" fmla="*/ 93 h 94"/>
                <a:gd name="T32" fmla="*/ 46 w 58"/>
                <a:gd name="T33" fmla="*/ 89 h 94"/>
                <a:gd name="T34" fmla="*/ 51 w 58"/>
                <a:gd name="T35" fmla="*/ 83 h 94"/>
                <a:gd name="T36" fmla="*/ 54 w 58"/>
                <a:gd name="T37" fmla="*/ 75 h 94"/>
                <a:gd name="T38" fmla="*/ 57 w 58"/>
                <a:gd name="T39" fmla="*/ 66 h 94"/>
                <a:gd name="T40" fmla="*/ 57 w 58"/>
                <a:gd name="T41" fmla="*/ 66 h 94"/>
                <a:gd name="T42" fmla="*/ 58 w 58"/>
                <a:gd name="T43" fmla="*/ 56 h 94"/>
                <a:gd name="T44" fmla="*/ 58 w 58"/>
                <a:gd name="T45" fmla="*/ 46 h 94"/>
                <a:gd name="T46" fmla="*/ 57 w 58"/>
                <a:gd name="T47" fmla="*/ 37 h 94"/>
                <a:gd name="T48" fmla="*/ 54 w 58"/>
                <a:gd name="T49" fmla="*/ 29 h 94"/>
                <a:gd name="T50" fmla="*/ 51 w 58"/>
                <a:gd name="T51" fmla="*/ 21 h 94"/>
                <a:gd name="T52" fmla="*/ 47 w 58"/>
                <a:gd name="T53" fmla="*/ 13 h 94"/>
                <a:gd name="T54" fmla="*/ 44 w 58"/>
                <a:gd name="T55" fmla="*/ 6 h 94"/>
                <a:gd name="T56" fmla="*/ 40 w 58"/>
                <a:gd name="T57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8" h="94">
                  <a:moveTo>
                    <a:pt x="40" y="0"/>
                  </a:moveTo>
                  <a:lnTo>
                    <a:pt x="18" y="45"/>
                  </a:lnTo>
                  <a:lnTo>
                    <a:pt x="18" y="45"/>
                  </a:lnTo>
                  <a:lnTo>
                    <a:pt x="17" y="46"/>
                  </a:lnTo>
                  <a:lnTo>
                    <a:pt x="14" y="47"/>
                  </a:lnTo>
                  <a:lnTo>
                    <a:pt x="9" y="51"/>
                  </a:lnTo>
                  <a:lnTo>
                    <a:pt x="4" y="54"/>
                  </a:lnTo>
                  <a:lnTo>
                    <a:pt x="1" y="59"/>
                  </a:lnTo>
                  <a:lnTo>
                    <a:pt x="0" y="66"/>
                  </a:lnTo>
                  <a:lnTo>
                    <a:pt x="2" y="73"/>
                  </a:lnTo>
                  <a:lnTo>
                    <a:pt x="9" y="81"/>
                  </a:lnTo>
                  <a:lnTo>
                    <a:pt x="9" y="81"/>
                  </a:lnTo>
                  <a:lnTo>
                    <a:pt x="18" y="88"/>
                  </a:lnTo>
                  <a:lnTo>
                    <a:pt x="27" y="93"/>
                  </a:lnTo>
                  <a:lnTo>
                    <a:pt x="33" y="94"/>
                  </a:lnTo>
                  <a:lnTo>
                    <a:pt x="40" y="93"/>
                  </a:lnTo>
                  <a:lnTo>
                    <a:pt x="46" y="89"/>
                  </a:lnTo>
                  <a:lnTo>
                    <a:pt x="51" y="83"/>
                  </a:lnTo>
                  <a:lnTo>
                    <a:pt x="54" y="75"/>
                  </a:lnTo>
                  <a:lnTo>
                    <a:pt x="57" y="66"/>
                  </a:lnTo>
                  <a:lnTo>
                    <a:pt x="57" y="66"/>
                  </a:lnTo>
                  <a:lnTo>
                    <a:pt x="58" y="56"/>
                  </a:lnTo>
                  <a:lnTo>
                    <a:pt x="58" y="46"/>
                  </a:lnTo>
                  <a:lnTo>
                    <a:pt x="57" y="37"/>
                  </a:lnTo>
                  <a:lnTo>
                    <a:pt x="54" y="29"/>
                  </a:lnTo>
                  <a:lnTo>
                    <a:pt x="51" y="21"/>
                  </a:lnTo>
                  <a:lnTo>
                    <a:pt x="47" y="13"/>
                  </a:lnTo>
                  <a:lnTo>
                    <a:pt x="44" y="6"/>
                  </a:lnTo>
                  <a:lnTo>
                    <a:pt x="40" y="0"/>
                  </a:lnTo>
                </a:path>
              </a:pathLst>
            </a:custGeom>
            <a:solidFill>
              <a:srgbClr val="CCFFFF"/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38" name="Freeform 965"/>
            <p:cNvSpPr>
              <a:spLocks/>
            </p:cNvSpPr>
            <p:nvPr/>
          </p:nvSpPr>
          <p:spPr bwMode="auto">
            <a:xfrm>
              <a:off x="8718842" y="2432414"/>
              <a:ext cx="12120" cy="14978"/>
            </a:xfrm>
            <a:custGeom>
              <a:avLst/>
              <a:gdLst>
                <a:gd name="T0" fmla="*/ 29 w 36"/>
                <a:gd name="T1" fmla="*/ 52 h 52"/>
                <a:gd name="T2" fmla="*/ 30 w 36"/>
                <a:gd name="T3" fmla="*/ 52 h 52"/>
                <a:gd name="T4" fmla="*/ 34 w 36"/>
                <a:gd name="T5" fmla="*/ 51 h 52"/>
                <a:gd name="T6" fmla="*/ 36 w 36"/>
                <a:gd name="T7" fmla="*/ 46 h 52"/>
                <a:gd name="T8" fmla="*/ 36 w 36"/>
                <a:gd name="T9" fmla="*/ 36 h 52"/>
                <a:gd name="T10" fmla="*/ 34 w 36"/>
                <a:gd name="T11" fmla="*/ 29 h 52"/>
                <a:gd name="T12" fmla="*/ 30 w 36"/>
                <a:gd name="T13" fmla="*/ 21 h 52"/>
                <a:gd name="T14" fmla="*/ 27 w 36"/>
                <a:gd name="T15" fmla="*/ 14 h 52"/>
                <a:gd name="T16" fmla="*/ 22 w 36"/>
                <a:gd name="T17" fmla="*/ 7 h 52"/>
                <a:gd name="T18" fmla="*/ 16 w 36"/>
                <a:gd name="T19" fmla="*/ 2 h 52"/>
                <a:gd name="T20" fmla="*/ 13 w 36"/>
                <a:gd name="T21" fmla="*/ 0 h 52"/>
                <a:gd name="T22" fmla="*/ 9 w 36"/>
                <a:gd name="T23" fmla="*/ 2 h 52"/>
                <a:gd name="T24" fmla="*/ 7 w 36"/>
                <a:gd name="T25" fmla="*/ 7 h 52"/>
                <a:gd name="T26" fmla="*/ 6 w 36"/>
                <a:gd name="T27" fmla="*/ 14 h 52"/>
                <a:gd name="T28" fmla="*/ 5 w 36"/>
                <a:gd name="T29" fmla="*/ 21 h 52"/>
                <a:gd name="T30" fmla="*/ 3 w 36"/>
                <a:gd name="T31" fmla="*/ 28 h 52"/>
                <a:gd name="T32" fmla="*/ 2 w 36"/>
                <a:gd name="T33" fmla="*/ 34 h 52"/>
                <a:gd name="T34" fmla="*/ 1 w 36"/>
                <a:gd name="T35" fmla="*/ 38 h 52"/>
                <a:gd name="T36" fmla="*/ 1 w 36"/>
                <a:gd name="T37" fmla="*/ 42 h 52"/>
                <a:gd name="T38" fmla="*/ 0 w 36"/>
                <a:gd name="T39" fmla="*/ 44 h 52"/>
                <a:gd name="T40" fmla="*/ 0 w 36"/>
                <a:gd name="T41" fmla="*/ 45 h 52"/>
                <a:gd name="T42" fmla="*/ 3 w 36"/>
                <a:gd name="T43" fmla="*/ 46 h 52"/>
                <a:gd name="T44" fmla="*/ 13 w 36"/>
                <a:gd name="T45" fmla="*/ 50 h 52"/>
                <a:gd name="T46" fmla="*/ 23 w 36"/>
                <a:gd name="T47" fmla="*/ 52 h 52"/>
                <a:gd name="T48" fmla="*/ 29 w 36"/>
                <a:gd name="T49" fmla="*/ 5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6" h="52">
                  <a:moveTo>
                    <a:pt x="29" y="52"/>
                  </a:moveTo>
                  <a:lnTo>
                    <a:pt x="30" y="52"/>
                  </a:lnTo>
                  <a:lnTo>
                    <a:pt x="34" y="51"/>
                  </a:lnTo>
                  <a:lnTo>
                    <a:pt x="36" y="46"/>
                  </a:lnTo>
                  <a:lnTo>
                    <a:pt x="36" y="36"/>
                  </a:lnTo>
                  <a:lnTo>
                    <a:pt x="34" y="29"/>
                  </a:lnTo>
                  <a:lnTo>
                    <a:pt x="30" y="21"/>
                  </a:lnTo>
                  <a:lnTo>
                    <a:pt x="27" y="14"/>
                  </a:lnTo>
                  <a:lnTo>
                    <a:pt x="22" y="7"/>
                  </a:lnTo>
                  <a:lnTo>
                    <a:pt x="16" y="2"/>
                  </a:lnTo>
                  <a:lnTo>
                    <a:pt x="13" y="0"/>
                  </a:lnTo>
                  <a:lnTo>
                    <a:pt x="9" y="2"/>
                  </a:lnTo>
                  <a:lnTo>
                    <a:pt x="7" y="7"/>
                  </a:lnTo>
                  <a:lnTo>
                    <a:pt x="6" y="14"/>
                  </a:lnTo>
                  <a:lnTo>
                    <a:pt x="5" y="21"/>
                  </a:lnTo>
                  <a:lnTo>
                    <a:pt x="3" y="28"/>
                  </a:lnTo>
                  <a:lnTo>
                    <a:pt x="2" y="34"/>
                  </a:lnTo>
                  <a:lnTo>
                    <a:pt x="1" y="38"/>
                  </a:lnTo>
                  <a:lnTo>
                    <a:pt x="1" y="42"/>
                  </a:lnTo>
                  <a:lnTo>
                    <a:pt x="0" y="44"/>
                  </a:lnTo>
                  <a:lnTo>
                    <a:pt x="0" y="45"/>
                  </a:lnTo>
                  <a:lnTo>
                    <a:pt x="3" y="46"/>
                  </a:lnTo>
                  <a:lnTo>
                    <a:pt x="13" y="50"/>
                  </a:lnTo>
                  <a:lnTo>
                    <a:pt x="23" y="52"/>
                  </a:lnTo>
                  <a:lnTo>
                    <a:pt x="29" y="52"/>
                  </a:lnTo>
                  <a:close/>
                </a:path>
              </a:pathLst>
            </a:custGeom>
            <a:solidFill>
              <a:srgbClr val="CCFFFF"/>
            </a:soli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39" name="Freeform 966"/>
            <p:cNvSpPr>
              <a:spLocks/>
            </p:cNvSpPr>
            <p:nvPr/>
          </p:nvSpPr>
          <p:spPr bwMode="auto">
            <a:xfrm>
              <a:off x="8718842" y="2432414"/>
              <a:ext cx="12120" cy="14978"/>
            </a:xfrm>
            <a:custGeom>
              <a:avLst/>
              <a:gdLst>
                <a:gd name="T0" fmla="*/ 29 w 36"/>
                <a:gd name="T1" fmla="*/ 52 h 52"/>
                <a:gd name="T2" fmla="*/ 29 w 36"/>
                <a:gd name="T3" fmla="*/ 52 h 52"/>
                <a:gd name="T4" fmla="*/ 30 w 36"/>
                <a:gd name="T5" fmla="*/ 52 h 52"/>
                <a:gd name="T6" fmla="*/ 34 w 36"/>
                <a:gd name="T7" fmla="*/ 51 h 52"/>
                <a:gd name="T8" fmla="*/ 36 w 36"/>
                <a:gd name="T9" fmla="*/ 46 h 52"/>
                <a:gd name="T10" fmla="*/ 36 w 36"/>
                <a:gd name="T11" fmla="*/ 36 h 52"/>
                <a:gd name="T12" fmla="*/ 36 w 36"/>
                <a:gd name="T13" fmla="*/ 36 h 52"/>
                <a:gd name="T14" fmla="*/ 34 w 36"/>
                <a:gd name="T15" fmla="*/ 29 h 52"/>
                <a:gd name="T16" fmla="*/ 30 w 36"/>
                <a:gd name="T17" fmla="*/ 21 h 52"/>
                <a:gd name="T18" fmla="*/ 27 w 36"/>
                <a:gd name="T19" fmla="*/ 14 h 52"/>
                <a:gd name="T20" fmla="*/ 22 w 36"/>
                <a:gd name="T21" fmla="*/ 7 h 52"/>
                <a:gd name="T22" fmla="*/ 16 w 36"/>
                <a:gd name="T23" fmla="*/ 2 h 52"/>
                <a:gd name="T24" fmla="*/ 13 w 36"/>
                <a:gd name="T25" fmla="*/ 0 h 52"/>
                <a:gd name="T26" fmla="*/ 9 w 36"/>
                <a:gd name="T27" fmla="*/ 2 h 52"/>
                <a:gd name="T28" fmla="*/ 7 w 36"/>
                <a:gd name="T29" fmla="*/ 7 h 52"/>
                <a:gd name="T30" fmla="*/ 7 w 36"/>
                <a:gd name="T31" fmla="*/ 7 h 52"/>
                <a:gd name="T32" fmla="*/ 6 w 36"/>
                <a:gd name="T33" fmla="*/ 14 h 52"/>
                <a:gd name="T34" fmla="*/ 5 w 36"/>
                <a:gd name="T35" fmla="*/ 21 h 52"/>
                <a:gd name="T36" fmla="*/ 3 w 36"/>
                <a:gd name="T37" fmla="*/ 28 h 52"/>
                <a:gd name="T38" fmla="*/ 2 w 36"/>
                <a:gd name="T39" fmla="*/ 34 h 52"/>
                <a:gd name="T40" fmla="*/ 1 w 36"/>
                <a:gd name="T41" fmla="*/ 38 h 52"/>
                <a:gd name="T42" fmla="*/ 1 w 36"/>
                <a:gd name="T43" fmla="*/ 42 h 52"/>
                <a:gd name="T44" fmla="*/ 0 w 36"/>
                <a:gd name="T45" fmla="*/ 44 h 52"/>
                <a:gd name="T46" fmla="*/ 0 w 36"/>
                <a:gd name="T47" fmla="*/ 45 h 52"/>
                <a:gd name="T48" fmla="*/ 0 w 36"/>
                <a:gd name="T49" fmla="*/ 45 h 52"/>
                <a:gd name="T50" fmla="*/ 3 w 36"/>
                <a:gd name="T51" fmla="*/ 46 h 52"/>
                <a:gd name="T52" fmla="*/ 13 w 36"/>
                <a:gd name="T53" fmla="*/ 50 h 52"/>
                <a:gd name="T54" fmla="*/ 23 w 36"/>
                <a:gd name="T55" fmla="*/ 52 h 52"/>
                <a:gd name="T56" fmla="*/ 29 w 36"/>
                <a:gd name="T57" fmla="*/ 5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6" h="52">
                  <a:moveTo>
                    <a:pt x="29" y="52"/>
                  </a:moveTo>
                  <a:lnTo>
                    <a:pt x="29" y="52"/>
                  </a:lnTo>
                  <a:lnTo>
                    <a:pt x="30" y="52"/>
                  </a:lnTo>
                  <a:lnTo>
                    <a:pt x="34" y="51"/>
                  </a:lnTo>
                  <a:lnTo>
                    <a:pt x="36" y="46"/>
                  </a:lnTo>
                  <a:lnTo>
                    <a:pt x="36" y="36"/>
                  </a:lnTo>
                  <a:lnTo>
                    <a:pt x="36" y="36"/>
                  </a:lnTo>
                  <a:lnTo>
                    <a:pt x="34" y="29"/>
                  </a:lnTo>
                  <a:lnTo>
                    <a:pt x="30" y="21"/>
                  </a:lnTo>
                  <a:lnTo>
                    <a:pt x="27" y="14"/>
                  </a:lnTo>
                  <a:lnTo>
                    <a:pt x="22" y="7"/>
                  </a:lnTo>
                  <a:lnTo>
                    <a:pt x="16" y="2"/>
                  </a:lnTo>
                  <a:lnTo>
                    <a:pt x="13" y="0"/>
                  </a:lnTo>
                  <a:lnTo>
                    <a:pt x="9" y="2"/>
                  </a:lnTo>
                  <a:lnTo>
                    <a:pt x="7" y="7"/>
                  </a:lnTo>
                  <a:lnTo>
                    <a:pt x="7" y="7"/>
                  </a:lnTo>
                  <a:lnTo>
                    <a:pt x="6" y="14"/>
                  </a:lnTo>
                  <a:lnTo>
                    <a:pt x="5" y="21"/>
                  </a:lnTo>
                  <a:lnTo>
                    <a:pt x="3" y="28"/>
                  </a:lnTo>
                  <a:lnTo>
                    <a:pt x="2" y="34"/>
                  </a:lnTo>
                  <a:lnTo>
                    <a:pt x="1" y="38"/>
                  </a:lnTo>
                  <a:lnTo>
                    <a:pt x="1" y="42"/>
                  </a:lnTo>
                  <a:lnTo>
                    <a:pt x="0" y="44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3" y="46"/>
                  </a:lnTo>
                  <a:lnTo>
                    <a:pt x="13" y="50"/>
                  </a:lnTo>
                  <a:lnTo>
                    <a:pt x="23" y="52"/>
                  </a:lnTo>
                  <a:lnTo>
                    <a:pt x="29" y="52"/>
                  </a:lnTo>
                </a:path>
              </a:pathLst>
            </a:custGeom>
            <a:solidFill>
              <a:srgbClr val="CCFFFF"/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40" name="Freeform 967"/>
            <p:cNvSpPr>
              <a:spLocks/>
            </p:cNvSpPr>
            <p:nvPr/>
          </p:nvSpPr>
          <p:spPr bwMode="auto">
            <a:xfrm>
              <a:off x="8658243" y="2511048"/>
              <a:ext cx="12120" cy="7489"/>
            </a:xfrm>
            <a:custGeom>
              <a:avLst/>
              <a:gdLst>
                <a:gd name="T0" fmla="*/ 36 w 36"/>
                <a:gd name="T1" fmla="*/ 0 h 28"/>
                <a:gd name="T2" fmla="*/ 0 w 36"/>
                <a:gd name="T3" fmla="*/ 2 h 28"/>
                <a:gd name="T4" fmla="*/ 13 w 36"/>
                <a:gd name="T5" fmla="*/ 28 h 28"/>
                <a:gd name="T6" fmla="*/ 17 w 36"/>
                <a:gd name="T7" fmla="*/ 28 h 28"/>
                <a:gd name="T8" fmla="*/ 25 w 36"/>
                <a:gd name="T9" fmla="*/ 24 h 28"/>
                <a:gd name="T10" fmla="*/ 33 w 36"/>
                <a:gd name="T11" fmla="*/ 16 h 28"/>
                <a:gd name="T12" fmla="*/ 36 w 36"/>
                <a:gd name="T13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28">
                  <a:moveTo>
                    <a:pt x="36" y="0"/>
                  </a:moveTo>
                  <a:lnTo>
                    <a:pt x="0" y="2"/>
                  </a:lnTo>
                  <a:lnTo>
                    <a:pt x="13" y="28"/>
                  </a:lnTo>
                  <a:lnTo>
                    <a:pt x="17" y="28"/>
                  </a:lnTo>
                  <a:lnTo>
                    <a:pt x="25" y="24"/>
                  </a:lnTo>
                  <a:lnTo>
                    <a:pt x="33" y="16"/>
                  </a:lnTo>
                  <a:lnTo>
                    <a:pt x="36" y="0"/>
                  </a:lnTo>
                  <a:close/>
                </a:path>
              </a:pathLst>
            </a:custGeom>
            <a:solidFill>
              <a:srgbClr val="CCFFFF"/>
            </a:soli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41" name="Freeform 968"/>
            <p:cNvSpPr>
              <a:spLocks/>
            </p:cNvSpPr>
            <p:nvPr/>
          </p:nvSpPr>
          <p:spPr bwMode="auto">
            <a:xfrm>
              <a:off x="8658243" y="2511048"/>
              <a:ext cx="12120" cy="7489"/>
            </a:xfrm>
            <a:custGeom>
              <a:avLst/>
              <a:gdLst>
                <a:gd name="T0" fmla="*/ 36 w 36"/>
                <a:gd name="T1" fmla="*/ 0 h 28"/>
                <a:gd name="T2" fmla="*/ 0 w 36"/>
                <a:gd name="T3" fmla="*/ 2 h 28"/>
                <a:gd name="T4" fmla="*/ 13 w 36"/>
                <a:gd name="T5" fmla="*/ 28 h 28"/>
                <a:gd name="T6" fmla="*/ 13 w 36"/>
                <a:gd name="T7" fmla="*/ 28 h 28"/>
                <a:gd name="T8" fmla="*/ 17 w 36"/>
                <a:gd name="T9" fmla="*/ 28 h 28"/>
                <a:gd name="T10" fmla="*/ 25 w 36"/>
                <a:gd name="T11" fmla="*/ 24 h 28"/>
                <a:gd name="T12" fmla="*/ 33 w 36"/>
                <a:gd name="T13" fmla="*/ 16 h 28"/>
                <a:gd name="T14" fmla="*/ 36 w 36"/>
                <a:gd name="T1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6" h="28">
                  <a:moveTo>
                    <a:pt x="36" y="0"/>
                  </a:moveTo>
                  <a:lnTo>
                    <a:pt x="0" y="2"/>
                  </a:lnTo>
                  <a:lnTo>
                    <a:pt x="13" y="28"/>
                  </a:lnTo>
                  <a:lnTo>
                    <a:pt x="13" y="28"/>
                  </a:lnTo>
                  <a:lnTo>
                    <a:pt x="17" y="28"/>
                  </a:lnTo>
                  <a:lnTo>
                    <a:pt x="25" y="24"/>
                  </a:lnTo>
                  <a:lnTo>
                    <a:pt x="33" y="16"/>
                  </a:lnTo>
                  <a:lnTo>
                    <a:pt x="36" y="0"/>
                  </a:lnTo>
                </a:path>
              </a:pathLst>
            </a:custGeom>
            <a:solidFill>
              <a:srgbClr val="CCFFFF"/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42" name="Freeform 969"/>
            <p:cNvSpPr>
              <a:spLocks/>
            </p:cNvSpPr>
            <p:nvPr/>
          </p:nvSpPr>
          <p:spPr bwMode="auto">
            <a:xfrm>
              <a:off x="8852161" y="2428669"/>
              <a:ext cx="20200" cy="11233"/>
            </a:xfrm>
            <a:custGeom>
              <a:avLst/>
              <a:gdLst>
                <a:gd name="T0" fmla="*/ 27 w 53"/>
                <a:gd name="T1" fmla="*/ 29 h 29"/>
                <a:gd name="T2" fmla="*/ 24 w 53"/>
                <a:gd name="T3" fmla="*/ 28 h 29"/>
                <a:gd name="T4" fmla="*/ 20 w 53"/>
                <a:gd name="T5" fmla="*/ 25 h 29"/>
                <a:gd name="T6" fmla="*/ 14 w 53"/>
                <a:gd name="T7" fmla="*/ 22 h 29"/>
                <a:gd name="T8" fmla="*/ 8 w 53"/>
                <a:gd name="T9" fmla="*/ 17 h 29"/>
                <a:gd name="T10" fmla="*/ 2 w 53"/>
                <a:gd name="T11" fmla="*/ 13 h 29"/>
                <a:gd name="T12" fmla="*/ 0 w 53"/>
                <a:gd name="T13" fmla="*/ 8 h 29"/>
                <a:gd name="T14" fmla="*/ 1 w 53"/>
                <a:gd name="T15" fmla="*/ 4 h 29"/>
                <a:gd name="T16" fmla="*/ 8 w 53"/>
                <a:gd name="T17" fmla="*/ 1 h 29"/>
                <a:gd name="T18" fmla="*/ 17 w 53"/>
                <a:gd name="T19" fmla="*/ 0 h 29"/>
                <a:gd name="T20" fmla="*/ 25 w 53"/>
                <a:gd name="T21" fmla="*/ 0 h 29"/>
                <a:gd name="T22" fmla="*/ 34 w 53"/>
                <a:gd name="T23" fmla="*/ 1 h 29"/>
                <a:gd name="T24" fmla="*/ 41 w 53"/>
                <a:gd name="T25" fmla="*/ 3 h 29"/>
                <a:gd name="T26" fmla="*/ 45 w 53"/>
                <a:gd name="T27" fmla="*/ 6 h 29"/>
                <a:gd name="T28" fmla="*/ 50 w 53"/>
                <a:gd name="T29" fmla="*/ 8 h 29"/>
                <a:gd name="T30" fmla="*/ 52 w 53"/>
                <a:gd name="T31" fmla="*/ 9 h 29"/>
                <a:gd name="T32" fmla="*/ 53 w 53"/>
                <a:gd name="T33" fmla="*/ 10 h 29"/>
                <a:gd name="T34" fmla="*/ 27 w 53"/>
                <a:gd name="T35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3" h="29">
                  <a:moveTo>
                    <a:pt x="27" y="29"/>
                  </a:moveTo>
                  <a:lnTo>
                    <a:pt x="24" y="28"/>
                  </a:lnTo>
                  <a:lnTo>
                    <a:pt x="20" y="25"/>
                  </a:lnTo>
                  <a:lnTo>
                    <a:pt x="14" y="22"/>
                  </a:lnTo>
                  <a:lnTo>
                    <a:pt x="8" y="17"/>
                  </a:lnTo>
                  <a:lnTo>
                    <a:pt x="2" y="13"/>
                  </a:lnTo>
                  <a:lnTo>
                    <a:pt x="0" y="8"/>
                  </a:lnTo>
                  <a:lnTo>
                    <a:pt x="1" y="4"/>
                  </a:lnTo>
                  <a:lnTo>
                    <a:pt x="8" y="1"/>
                  </a:lnTo>
                  <a:lnTo>
                    <a:pt x="17" y="0"/>
                  </a:lnTo>
                  <a:lnTo>
                    <a:pt x="25" y="0"/>
                  </a:lnTo>
                  <a:lnTo>
                    <a:pt x="34" y="1"/>
                  </a:lnTo>
                  <a:lnTo>
                    <a:pt x="41" y="3"/>
                  </a:lnTo>
                  <a:lnTo>
                    <a:pt x="45" y="6"/>
                  </a:lnTo>
                  <a:lnTo>
                    <a:pt x="50" y="8"/>
                  </a:lnTo>
                  <a:lnTo>
                    <a:pt x="52" y="9"/>
                  </a:lnTo>
                  <a:lnTo>
                    <a:pt x="53" y="10"/>
                  </a:lnTo>
                  <a:lnTo>
                    <a:pt x="27" y="29"/>
                  </a:lnTo>
                  <a:close/>
                </a:path>
              </a:pathLst>
            </a:custGeom>
            <a:solidFill>
              <a:srgbClr val="CCFFFF"/>
            </a:soli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43" name="Freeform 970"/>
            <p:cNvSpPr>
              <a:spLocks/>
            </p:cNvSpPr>
            <p:nvPr/>
          </p:nvSpPr>
          <p:spPr bwMode="auto">
            <a:xfrm>
              <a:off x="8852161" y="2428669"/>
              <a:ext cx="20200" cy="11233"/>
            </a:xfrm>
            <a:custGeom>
              <a:avLst/>
              <a:gdLst>
                <a:gd name="T0" fmla="*/ 27 w 53"/>
                <a:gd name="T1" fmla="*/ 29 h 29"/>
                <a:gd name="T2" fmla="*/ 27 w 53"/>
                <a:gd name="T3" fmla="*/ 29 h 29"/>
                <a:gd name="T4" fmla="*/ 24 w 53"/>
                <a:gd name="T5" fmla="*/ 28 h 29"/>
                <a:gd name="T6" fmla="*/ 20 w 53"/>
                <a:gd name="T7" fmla="*/ 25 h 29"/>
                <a:gd name="T8" fmla="*/ 14 w 53"/>
                <a:gd name="T9" fmla="*/ 22 h 29"/>
                <a:gd name="T10" fmla="*/ 8 w 53"/>
                <a:gd name="T11" fmla="*/ 17 h 29"/>
                <a:gd name="T12" fmla="*/ 2 w 53"/>
                <a:gd name="T13" fmla="*/ 13 h 29"/>
                <a:gd name="T14" fmla="*/ 0 w 53"/>
                <a:gd name="T15" fmla="*/ 8 h 29"/>
                <a:gd name="T16" fmla="*/ 1 w 53"/>
                <a:gd name="T17" fmla="*/ 4 h 29"/>
                <a:gd name="T18" fmla="*/ 8 w 53"/>
                <a:gd name="T19" fmla="*/ 1 h 29"/>
                <a:gd name="T20" fmla="*/ 8 w 53"/>
                <a:gd name="T21" fmla="*/ 1 h 29"/>
                <a:gd name="T22" fmla="*/ 17 w 53"/>
                <a:gd name="T23" fmla="*/ 0 h 29"/>
                <a:gd name="T24" fmla="*/ 25 w 53"/>
                <a:gd name="T25" fmla="*/ 0 h 29"/>
                <a:gd name="T26" fmla="*/ 34 w 53"/>
                <a:gd name="T27" fmla="*/ 1 h 29"/>
                <a:gd name="T28" fmla="*/ 41 w 53"/>
                <a:gd name="T29" fmla="*/ 3 h 29"/>
                <a:gd name="T30" fmla="*/ 45 w 53"/>
                <a:gd name="T31" fmla="*/ 6 h 29"/>
                <a:gd name="T32" fmla="*/ 50 w 53"/>
                <a:gd name="T33" fmla="*/ 8 h 29"/>
                <a:gd name="T34" fmla="*/ 52 w 53"/>
                <a:gd name="T35" fmla="*/ 9 h 29"/>
                <a:gd name="T36" fmla="*/ 53 w 53"/>
                <a:gd name="T37" fmla="*/ 10 h 29"/>
                <a:gd name="T38" fmla="*/ 27 w 53"/>
                <a:gd name="T39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3" h="29">
                  <a:moveTo>
                    <a:pt x="27" y="29"/>
                  </a:moveTo>
                  <a:lnTo>
                    <a:pt x="27" y="29"/>
                  </a:lnTo>
                  <a:lnTo>
                    <a:pt x="24" y="28"/>
                  </a:lnTo>
                  <a:lnTo>
                    <a:pt x="20" y="25"/>
                  </a:lnTo>
                  <a:lnTo>
                    <a:pt x="14" y="22"/>
                  </a:lnTo>
                  <a:lnTo>
                    <a:pt x="8" y="17"/>
                  </a:lnTo>
                  <a:lnTo>
                    <a:pt x="2" y="13"/>
                  </a:lnTo>
                  <a:lnTo>
                    <a:pt x="0" y="8"/>
                  </a:lnTo>
                  <a:lnTo>
                    <a:pt x="1" y="4"/>
                  </a:lnTo>
                  <a:lnTo>
                    <a:pt x="8" y="1"/>
                  </a:lnTo>
                  <a:lnTo>
                    <a:pt x="8" y="1"/>
                  </a:lnTo>
                  <a:lnTo>
                    <a:pt x="17" y="0"/>
                  </a:lnTo>
                  <a:lnTo>
                    <a:pt x="25" y="0"/>
                  </a:lnTo>
                  <a:lnTo>
                    <a:pt x="34" y="1"/>
                  </a:lnTo>
                  <a:lnTo>
                    <a:pt x="41" y="3"/>
                  </a:lnTo>
                  <a:lnTo>
                    <a:pt x="45" y="6"/>
                  </a:lnTo>
                  <a:lnTo>
                    <a:pt x="50" y="8"/>
                  </a:lnTo>
                  <a:lnTo>
                    <a:pt x="52" y="9"/>
                  </a:lnTo>
                  <a:lnTo>
                    <a:pt x="53" y="10"/>
                  </a:lnTo>
                  <a:lnTo>
                    <a:pt x="27" y="29"/>
                  </a:lnTo>
                </a:path>
              </a:pathLst>
            </a:custGeom>
            <a:solidFill>
              <a:srgbClr val="CCFFFF"/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44" name="Freeform 971"/>
            <p:cNvSpPr>
              <a:spLocks/>
            </p:cNvSpPr>
            <p:nvPr/>
          </p:nvSpPr>
          <p:spPr bwMode="auto">
            <a:xfrm>
              <a:off x="8803682" y="2308845"/>
              <a:ext cx="16160" cy="14978"/>
            </a:xfrm>
            <a:custGeom>
              <a:avLst/>
              <a:gdLst>
                <a:gd name="T0" fmla="*/ 14 w 33"/>
                <a:gd name="T1" fmla="*/ 3 h 41"/>
                <a:gd name="T2" fmla="*/ 7 w 33"/>
                <a:gd name="T3" fmla="*/ 25 h 41"/>
                <a:gd name="T4" fmla="*/ 4 w 33"/>
                <a:gd name="T5" fmla="*/ 27 h 41"/>
                <a:gd name="T6" fmla="*/ 0 w 33"/>
                <a:gd name="T7" fmla="*/ 33 h 41"/>
                <a:gd name="T8" fmla="*/ 1 w 33"/>
                <a:gd name="T9" fmla="*/ 39 h 41"/>
                <a:gd name="T10" fmla="*/ 14 w 33"/>
                <a:gd name="T11" fmla="*/ 41 h 41"/>
                <a:gd name="T12" fmla="*/ 29 w 33"/>
                <a:gd name="T13" fmla="*/ 37 h 41"/>
                <a:gd name="T14" fmla="*/ 33 w 33"/>
                <a:gd name="T15" fmla="*/ 32 h 41"/>
                <a:gd name="T16" fmla="*/ 31 w 33"/>
                <a:gd name="T17" fmla="*/ 25 h 41"/>
                <a:gd name="T18" fmla="*/ 30 w 33"/>
                <a:gd name="T19" fmla="*/ 22 h 41"/>
                <a:gd name="T20" fmla="*/ 28 w 33"/>
                <a:gd name="T21" fmla="*/ 18 h 41"/>
                <a:gd name="T22" fmla="*/ 23 w 33"/>
                <a:gd name="T23" fmla="*/ 7 h 41"/>
                <a:gd name="T24" fmla="*/ 18 w 33"/>
                <a:gd name="T25" fmla="*/ 0 h 41"/>
                <a:gd name="T26" fmla="*/ 14 w 33"/>
                <a:gd name="T27" fmla="*/ 3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3" h="41">
                  <a:moveTo>
                    <a:pt x="14" y="3"/>
                  </a:moveTo>
                  <a:lnTo>
                    <a:pt x="7" y="25"/>
                  </a:lnTo>
                  <a:lnTo>
                    <a:pt x="4" y="27"/>
                  </a:lnTo>
                  <a:lnTo>
                    <a:pt x="0" y="33"/>
                  </a:lnTo>
                  <a:lnTo>
                    <a:pt x="1" y="39"/>
                  </a:lnTo>
                  <a:lnTo>
                    <a:pt x="14" y="41"/>
                  </a:lnTo>
                  <a:lnTo>
                    <a:pt x="29" y="37"/>
                  </a:lnTo>
                  <a:lnTo>
                    <a:pt x="33" y="32"/>
                  </a:lnTo>
                  <a:lnTo>
                    <a:pt x="31" y="25"/>
                  </a:lnTo>
                  <a:lnTo>
                    <a:pt x="30" y="22"/>
                  </a:lnTo>
                  <a:lnTo>
                    <a:pt x="28" y="18"/>
                  </a:lnTo>
                  <a:lnTo>
                    <a:pt x="23" y="7"/>
                  </a:lnTo>
                  <a:lnTo>
                    <a:pt x="18" y="0"/>
                  </a:lnTo>
                  <a:lnTo>
                    <a:pt x="14" y="3"/>
                  </a:lnTo>
                  <a:close/>
                </a:path>
              </a:pathLst>
            </a:custGeom>
            <a:solidFill>
              <a:srgbClr val="CCFFFF"/>
            </a:soli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45" name="Freeform 972"/>
            <p:cNvSpPr>
              <a:spLocks/>
            </p:cNvSpPr>
            <p:nvPr/>
          </p:nvSpPr>
          <p:spPr bwMode="auto">
            <a:xfrm>
              <a:off x="8803682" y="2308845"/>
              <a:ext cx="16160" cy="14978"/>
            </a:xfrm>
            <a:custGeom>
              <a:avLst/>
              <a:gdLst>
                <a:gd name="T0" fmla="*/ 14 w 33"/>
                <a:gd name="T1" fmla="*/ 3 h 41"/>
                <a:gd name="T2" fmla="*/ 7 w 33"/>
                <a:gd name="T3" fmla="*/ 25 h 41"/>
                <a:gd name="T4" fmla="*/ 7 w 33"/>
                <a:gd name="T5" fmla="*/ 25 h 41"/>
                <a:gd name="T6" fmla="*/ 4 w 33"/>
                <a:gd name="T7" fmla="*/ 27 h 41"/>
                <a:gd name="T8" fmla="*/ 0 w 33"/>
                <a:gd name="T9" fmla="*/ 33 h 41"/>
                <a:gd name="T10" fmla="*/ 1 w 33"/>
                <a:gd name="T11" fmla="*/ 39 h 41"/>
                <a:gd name="T12" fmla="*/ 14 w 33"/>
                <a:gd name="T13" fmla="*/ 41 h 41"/>
                <a:gd name="T14" fmla="*/ 14 w 33"/>
                <a:gd name="T15" fmla="*/ 41 h 41"/>
                <a:gd name="T16" fmla="*/ 29 w 33"/>
                <a:gd name="T17" fmla="*/ 37 h 41"/>
                <a:gd name="T18" fmla="*/ 33 w 33"/>
                <a:gd name="T19" fmla="*/ 32 h 41"/>
                <a:gd name="T20" fmla="*/ 31 w 33"/>
                <a:gd name="T21" fmla="*/ 25 h 41"/>
                <a:gd name="T22" fmla="*/ 30 w 33"/>
                <a:gd name="T23" fmla="*/ 22 h 41"/>
                <a:gd name="T24" fmla="*/ 30 w 33"/>
                <a:gd name="T25" fmla="*/ 22 h 41"/>
                <a:gd name="T26" fmla="*/ 28 w 33"/>
                <a:gd name="T27" fmla="*/ 18 h 41"/>
                <a:gd name="T28" fmla="*/ 23 w 33"/>
                <a:gd name="T29" fmla="*/ 7 h 41"/>
                <a:gd name="T30" fmla="*/ 18 w 33"/>
                <a:gd name="T31" fmla="*/ 0 h 41"/>
                <a:gd name="T32" fmla="*/ 14 w 33"/>
                <a:gd name="T33" fmla="*/ 3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3" h="41">
                  <a:moveTo>
                    <a:pt x="14" y="3"/>
                  </a:moveTo>
                  <a:lnTo>
                    <a:pt x="7" y="25"/>
                  </a:lnTo>
                  <a:lnTo>
                    <a:pt x="7" y="25"/>
                  </a:lnTo>
                  <a:lnTo>
                    <a:pt x="4" y="27"/>
                  </a:lnTo>
                  <a:lnTo>
                    <a:pt x="0" y="33"/>
                  </a:lnTo>
                  <a:lnTo>
                    <a:pt x="1" y="39"/>
                  </a:lnTo>
                  <a:lnTo>
                    <a:pt x="14" y="41"/>
                  </a:lnTo>
                  <a:lnTo>
                    <a:pt x="14" y="41"/>
                  </a:lnTo>
                  <a:lnTo>
                    <a:pt x="29" y="37"/>
                  </a:lnTo>
                  <a:lnTo>
                    <a:pt x="33" y="32"/>
                  </a:lnTo>
                  <a:lnTo>
                    <a:pt x="31" y="25"/>
                  </a:lnTo>
                  <a:lnTo>
                    <a:pt x="30" y="22"/>
                  </a:lnTo>
                  <a:lnTo>
                    <a:pt x="30" y="22"/>
                  </a:lnTo>
                  <a:lnTo>
                    <a:pt x="28" y="18"/>
                  </a:lnTo>
                  <a:lnTo>
                    <a:pt x="23" y="7"/>
                  </a:lnTo>
                  <a:lnTo>
                    <a:pt x="18" y="0"/>
                  </a:lnTo>
                  <a:lnTo>
                    <a:pt x="14" y="3"/>
                  </a:lnTo>
                </a:path>
              </a:pathLst>
            </a:custGeom>
            <a:solidFill>
              <a:srgbClr val="CCFFFF"/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46" name="Freeform 973"/>
            <p:cNvSpPr>
              <a:spLocks/>
            </p:cNvSpPr>
            <p:nvPr/>
          </p:nvSpPr>
          <p:spPr bwMode="auto">
            <a:xfrm>
              <a:off x="8803682" y="2230211"/>
              <a:ext cx="20200" cy="29956"/>
            </a:xfrm>
            <a:custGeom>
              <a:avLst/>
              <a:gdLst>
                <a:gd name="T0" fmla="*/ 22 w 58"/>
                <a:gd name="T1" fmla="*/ 0 h 88"/>
                <a:gd name="T2" fmla="*/ 22 w 58"/>
                <a:gd name="T3" fmla="*/ 3 h 88"/>
                <a:gd name="T4" fmla="*/ 22 w 58"/>
                <a:gd name="T5" fmla="*/ 7 h 88"/>
                <a:gd name="T6" fmla="*/ 23 w 58"/>
                <a:gd name="T7" fmla="*/ 13 h 88"/>
                <a:gd name="T8" fmla="*/ 24 w 58"/>
                <a:gd name="T9" fmla="*/ 21 h 88"/>
                <a:gd name="T10" fmla="*/ 27 w 58"/>
                <a:gd name="T11" fmla="*/ 29 h 88"/>
                <a:gd name="T12" fmla="*/ 29 w 58"/>
                <a:gd name="T13" fmla="*/ 36 h 88"/>
                <a:gd name="T14" fmla="*/ 34 w 58"/>
                <a:gd name="T15" fmla="*/ 42 h 88"/>
                <a:gd name="T16" fmla="*/ 38 w 58"/>
                <a:gd name="T17" fmla="*/ 44 h 88"/>
                <a:gd name="T18" fmla="*/ 44 w 58"/>
                <a:gd name="T19" fmla="*/ 47 h 88"/>
                <a:gd name="T20" fmla="*/ 49 w 58"/>
                <a:gd name="T21" fmla="*/ 49 h 88"/>
                <a:gd name="T22" fmla="*/ 53 w 58"/>
                <a:gd name="T23" fmla="*/ 54 h 88"/>
                <a:gd name="T24" fmla="*/ 57 w 58"/>
                <a:gd name="T25" fmla="*/ 58 h 88"/>
                <a:gd name="T26" fmla="*/ 58 w 58"/>
                <a:gd name="T27" fmla="*/ 64 h 88"/>
                <a:gd name="T28" fmla="*/ 58 w 58"/>
                <a:gd name="T29" fmla="*/ 70 h 88"/>
                <a:gd name="T30" fmla="*/ 56 w 58"/>
                <a:gd name="T31" fmla="*/ 77 h 88"/>
                <a:gd name="T32" fmla="*/ 51 w 58"/>
                <a:gd name="T33" fmla="*/ 83 h 88"/>
                <a:gd name="T34" fmla="*/ 45 w 58"/>
                <a:gd name="T35" fmla="*/ 87 h 88"/>
                <a:gd name="T36" fmla="*/ 38 w 58"/>
                <a:gd name="T37" fmla="*/ 88 h 88"/>
                <a:gd name="T38" fmla="*/ 32 w 58"/>
                <a:gd name="T39" fmla="*/ 88 h 88"/>
                <a:gd name="T40" fmla="*/ 27 w 58"/>
                <a:gd name="T41" fmla="*/ 85 h 88"/>
                <a:gd name="T42" fmla="*/ 22 w 58"/>
                <a:gd name="T43" fmla="*/ 82 h 88"/>
                <a:gd name="T44" fmla="*/ 19 w 58"/>
                <a:gd name="T45" fmla="*/ 76 h 88"/>
                <a:gd name="T46" fmla="*/ 16 w 58"/>
                <a:gd name="T47" fmla="*/ 70 h 88"/>
                <a:gd name="T48" fmla="*/ 15 w 58"/>
                <a:gd name="T49" fmla="*/ 64 h 88"/>
                <a:gd name="T50" fmla="*/ 14 w 58"/>
                <a:gd name="T51" fmla="*/ 57 h 88"/>
                <a:gd name="T52" fmla="*/ 13 w 58"/>
                <a:gd name="T53" fmla="*/ 50 h 88"/>
                <a:gd name="T54" fmla="*/ 10 w 58"/>
                <a:gd name="T55" fmla="*/ 43 h 88"/>
                <a:gd name="T56" fmla="*/ 8 w 58"/>
                <a:gd name="T57" fmla="*/ 37 h 88"/>
                <a:gd name="T58" fmla="*/ 5 w 58"/>
                <a:gd name="T59" fmla="*/ 32 h 88"/>
                <a:gd name="T60" fmla="*/ 2 w 58"/>
                <a:gd name="T61" fmla="*/ 27 h 88"/>
                <a:gd name="T62" fmla="*/ 1 w 58"/>
                <a:gd name="T63" fmla="*/ 24 h 88"/>
                <a:gd name="T64" fmla="*/ 0 w 58"/>
                <a:gd name="T65" fmla="*/ 22 h 88"/>
                <a:gd name="T66" fmla="*/ 1 w 58"/>
                <a:gd name="T67" fmla="*/ 19 h 88"/>
                <a:gd name="T68" fmla="*/ 5 w 58"/>
                <a:gd name="T69" fmla="*/ 11 h 88"/>
                <a:gd name="T70" fmla="*/ 12 w 58"/>
                <a:gd name="T71" fmla="*/ 4 h 88"/>
                <a:gd name="T72" fmla="*/ 22 w 58"/>
                <a:gd name="T73" fmla="*/ 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58" h="88">
                  <a:moveTo>
                    <a:pt x="22" y="0"/>
                  </a:moveTo>
                  <a:lnTo>
                    <a:pt x="22" y="3"/>
                  </a:lnTo>
                  <a:lnTo>
                    <a:pt x="22" y="7"/>
                  </a:lnTo>
                  <a:lnTo>
                    <a:pt x="23" y="13"/>
                  </a:lnTo>
                  <a:lnTo>
                    <a:pt x="24" y="21"/>
                  </a:lnTo>
                  <a:lnTo>
                    <a:pt x="27" y="29"/>
                  </a:lnTo>
                  <a:lnTo>
                    <a:pt x="29" y="36"/>
                  </a:lnTo>
                  <a:lnTo>
                    <a:pt x="34" y="42"/>
                  </a:lnTo>
                  <a:lnTo>
                    <a:pt x="38" y="44"/>
                  </a:lnTo>
                  <a:lnTo>
                    <a:pt x="44" y="47"/>
                  </a:lnTo>
                  <a:lnTo>
                    <a:pt x="49" y="49"/>
                  </a:lnTo>
                  <a:lnTo>
                    <a:pt x="53" y="54"/>
                  </a:lnTo>
                  <a:lnTo>
                    <a:pt x="57" y="58"/>
                  </a:lnTo>
                  <a:lnTo>
                    <a:pt x="58" y="64"/>
                  </a:lnTo>
                  <a:lnTo>
                    <a:pt x="58" y="70"/>
                  </a:lnTo>
                  <a:lnTo>
                    <a:pt x="56" y="77"/>
                  </a:lnTo>
                  <a:lnTo>
                    <a:pt x="51" y="83"/>
                  </a:lnTo>
                  <a:lnTo>
                    <a:pt x="45" y="87"/>
                  </a:lnTo>
                  <a:lnTo>
                    <a:pt x="38" y="88"/>
                  </a:lnTo>
                  <a:lnTo>
                    <a:pt x="32" y="88"/>
                  </a:lnTo>
                  <a:lnTo>
                    <a:pt x="27" y="85"/>
                  </a:lnTo>
                  <a:lnTo>
                    <a:pt x="22" y="82"/>
                  </a:lnTo>
                  <a:lnTo>
                    <a:pt x="19" y="76"/>
                  </a:lnTo>
                  <a:lnTo>
                    <a:pt x="16" y="70"/>
                  </a:lnTo>
                  <a:lnTo>
                    <a:pt x="15" y="64"/>
                  </a:lnTo>
                  <a:lnTo>
                    <a:pt x="14" y="57"/>
                  </a:lnTo>
                  <a:lnTo>
                    <a:pt x="13" y="50"/>
                  </a:lnTo>
                  <a:lnTo>
                    <a:pt x="10" y="43"/>
                  </a:lnTo>
                  <a:lnTo>
                    <a:pt x="8" y="37"/>
                  </a:lnTo>
                  <a:lnTo>
                    <a:pt x="5" y="32"/>
                  </a:lnTo>
                  <a:lnTo>
                    <a:pt x="2" y="27"/>
                  </a:lnTo>
                  <a:lnTo>
                    <a:pt x="1" y="24"/>
                  </a:lnTo>
                  <a:lnTo>
                    <a:pt x="0" y="22"/>
                  </a:lnTo>
                  <a:lnTo>
                    <a:pt x="1" y="19"/>
                  </a:lnTo>
                  <a:lnTo>
                    <a:pt x="5" y="11"/>
                  </a:lnTo>
                  <a:lnTo>
                    <a:pt x="12" y="4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CCFFFF"/>
            </a:soli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47" name="Freeform 974"/>
            <p:cNvSpPr>
              <a:spLocks/>
            </p:cNvSpPr>
            <p:nvPr/>
          </p:nvSpPr>
          <p:spPr bwMode="auto">
            <a:xfrm>
              <a:off x="8803682" y="2230211"/>
              <a:ext cx="20200" cy="29956"/>
            </a:xfrm>
            <a:custGeom>
              <a:avLst/>
              <a:gdLst>
                <a:gd name="T0" fmla="*/ 22 w 58"/>
                <a:gd name="T1" fmla="*/ 0 h 88"/>
                <a:gd name="T2" fmla="*/ 22 w 58"/>
                <a:gd name="T3" fmla="*/ 0 h 88"/>
                <a:gd name="T4" fmla="*/ 22 w 58"/>
                <a:gd name="T5" fmla="*/ 3 h 88"/>
                <a:gd name="T6" fmla="*/ 22 w 58"/>
                <a:gd name="T7" fmla="*/ 7 h 88"/>
                <a:gd name="T8" fmla="*/ 23 w 58"/>
                <a:gd name="T9" fmla="*/ 13 h 88"/>
                <a:gd name="T10" fmla="*/ 24 w 58"/>
                <a:gd name="T11" fmla="*/ 21 h 88"/>
                <a:gd name="T12" fmla="*/ 27 w 58"/>
                <a:gd name="T13" fmla="*/ 29 h 88"/>
                <a:gd name="T14" fmla="*/ 29 w 58"/>
                <a:gd name="T15" fmla="*/ 36 h 88"/>
                <a:gd name="T16" fmla="*/ 34 w 58"/>
                <a:gd name="T17" fmla="*/ 42 h 88"/>
                <a:gd name="T18" fmla="*/ 38 w 58"/>
                <a:gd name="T19" fmla="*/ 44 h 88"/>
                <a:gd name="T20" fmla="*/ 38 w 58"/>
                <a:gd name="T21" fmla="*/ 44 h 88"/>
                <a:gd name="T22" fmla="*/ 44 w 58"/>
                <a:gd name="T23" fmla="*/ 47 h 88"/>
                <a:gd name="T24" fmla="*/ 49 w 58"/>
                <a:gd name="T25" fmla="*/ 49 h 88"/>
                <a:gd name="T26" fmla="*/ 53 w 58"/>
                <a:gd name="T27" fmla="*/ 54 h 88"/>
                <a:gd name="T28" fmla="*/ 57 w 58"/>
                <a:gd name="T29" fmla="*/ 58 h 88"/>
                <a:gd name="T30" fmla="*/ 58 w 58"/>
                <a:gd name="T31" fmla="*/ 64 h 88"/>
                <a:gd name="T32" fmla="*/ 58 w 58"/>
                <a:gd name="T33" fmla="*/ 70 h 88"/>
                <a:gd name="T34" fmla="*/ 56 w 58"/>
                <a:gd name="T35" fmla="*/ 77 h 88"/>
                <a:gd name="T36" fmla="*/ 51 w 58"/>
                <a:gd name="T37" fmla="*/ 83 h 88"/>
                <a:gd name="T38" fmla="*/ 51 w 58"/>
                <a:gd name="T39" fmla="*/ 83 h 88"/>
                <a:gd name="T40" fmla="*/ 45 w 58"/>
                <a:gd name="T41" fmla="*/ 87 h 88"/>
                <a:gd name="T42" fmla="*/ 38 w 58"/>
                <a:gd name="T43" fmla="*/ 88 h 88"/>
                <a:gd name="T44" fmla="*/ 32 w 58"/>
                <a:gd name="T45" fmla="*/ 88 h 88"/>
                <a:gd name="T46" fmla="*/ 27 w 58"/>
                <a:gd name="T47" fmla="*/ 85 h 88"/>
                <a:gd name="T48" fmla="*/ 22 w 58"/>
                <a:gd name="T49" fmla="*/ 82 h 88"/>
                <a:gd name="T50" fmla="*/ 19 w 58"/>
                <a:gd name="T51" fmla="*/ 76 h 88"/>
                <a:gd name="T52" fmla="*/ 16 w 58"/>
                <a:gd name="T53" fmla="*/ 70 h 88"/>
                <a:gd name="T54" fmla="*/ 15 w 58"/>
                <a:gd name="T55" fmla="*/ 64 h 88"/>
                <a:gd name="T56" fmla="*/ 15 w 58"/>
                <a:gd name="T57" fmla="*/ 64 h 88"/>
                <a:gd name="T58" fmla="*/ 14 w 58"/>
                <a:gd name="T59" fmla="*/ 57 h 88"/>
                <a:gd name="T60" fmla="*/ 13 w 58"/>
                <a:gd name="T61" fmla="*/ 50 h 88"/>
                <a:gd name="T62" fmla="*/ 10 w 58"/>
                <a:gd name="T63" fmla="*/ 43 h 88"/>
                <a:gd name="T64" fmla="*/ 8 w 58"/>
                <a:gd name="T65" fmla="*/ 37 h 88"/>
                <a:gd name="T66" fmla="*/ 5 w 58"/>
                <a:gd name="T67" fmla="*/ 32 h 88"/>
                <a:gd name="T68" fmla="*/ 2 w 58"/>
                <a:gd name="T69" fmla="*/ 27 h 88"/>
                <a:gd name="T70" fmla="*/ 1 w 58"/>
                <a:gd name="T71" fmla="*/ 24 h 88"/>
                <a:gd name="T72" fmla="*/ 0 w 58"/>
                <a:gd name="T73" fmla="*/ 22 h 88"/>
                <a:gd name="T74" fmla="*/ 0 w 58"/>
                <a:gd name="T75" fmla="*/ 22 h 88"/>
                <a:gd name="T76" fmla="*/ 1 w 58"/>
                <a:gd name="T77" fmla="*/ 19 h 88"/>
                <a:gd name="T78" fmla="*/ 5 w 58"/>
                <a:gd name="T79" fmla="*/ 11 h 88"/>
                <a:gd name="T80" fmla="*/ 12 w 58"/>
                <a:gd name="T81" fmla="*/ 4 h 88"/>
                <a:gd name="T82" fmla="*/ 22 w 58"/>
                <a:gd name="T83" fmla="*/ 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58" h="88">
                  <a:moveTo>
                    <a:pt x="22" y="0"/>
                  </a:moveTo>
                  <a:lnTo>
                    <a:pt x="22" y="0"/>
                  </a:lnTo>
                  <a:lnTo>
                    <a:pt x="22" y="3"/>
                  </a:lnTo>
                  <a:lnTo>
                    <a:pt x="22" y="7"/>
                  </a:lnTo>
                  <a:lnTo>
                    <a:pt x="23" y="13"/>
                  </a:lnTo>
                  <a:lnTo>
                    <a:pt x="24" y="21"/>
                  </a:lnTo>
                  <a:lnTo>
                    <a:pt x="27" y="29"/>
                  </a:lnTo>
                  <a:lnTo>
                    <a:pt x="29" y="36"/>
                  </a:lnTo>
                  <a:lnTo>
                    <a:pt x="34" y="42"/>
                  </a:lnTo>
                  <a:lnTo>
                    <a:pt x="38" y="44"/>
                  </a:lnTo>
                  <a:lnTo>
                    <a:pt x="38" y="44"/>
                  </a:lnTo>
                  <a:lnTo>
                    <a:pt x="44" y="47"/>
                  </a:lnTo>
                  <a:lnTo>
                    <a:pt x="49" y="49"/>
                  </a:lnTo>
                  <a:lnTo>
                    <a:pt x="53" y="54"/>
                  </a:lnTo>
                  <a:lnTo>
                    <a:pt x="57" y="58"/>
                  </a:lnTo>
                  <a:lnTo>
                    <a:pt x="58" y="64"/>
                  </a:lnTo>
                  <a:lnTo>
                    <a:pt x="58" y="70"/>
                  </a:lnTo>
                  <a:lnTo>
                    <a:pt x="56" y="77"/>
                  </a:lnTo>
                  <a:lnTo>
                    <a:pt x="51" y="83"/>
                  </a:lnTo>
                  <a:lnTo>
                    <a:pt x="51" y="83"/>
                  </a:lnTo>
                  <a:lnTo>
                    <a:pt x="45" y="87"/>
                  </a:lnTo>
                  <a:lnTo>
                    <a:pt x="38" y="88"/>
                  </a:lnTo>
                  <a:lnTo>
                    <a:pt x="32" y="88"/>
                  </a:lnTo>
                  <a:lnTo>
                    <a:pt x="27" y="85"/>
                  </a:lnTo>
                  <a:lnTo>
                    <a:pt x="22" y="82"/>
                  </a:lnTo>
                  <a:lnTo>
                    <a:pt x="19" y="76"/>
                  </a:lnTo>
                  <a:lnTo>
                    <a:pt x="16" y="70"/>
                  </a:lnTo>
                  <a:lnTo>
                    <a:pt x="15" y="64"/>
                  </a:lnTo>
                  <a:lnTo>
                    <a:pt x="15" y="64"/>
                  </a:lnTo>
                  <a:lnTo>
                    <a:pt x="14" y="57"/>
                  </a:lnTo>
                  <a:lnTo>
                    <a:pt x="13" y="50"/>
                  </a:lnTo>
                  <a:lnTo>
                    <a:pt x="10" y="43"/>
                  </a:lnTo>
                  <a:lnTo>
                    <a:pt x="8" y="37"/>
                  </a:lnTo>
                  <a:lnTo>
                    <a:pt x="5" y="32"/>
                  </a:lnTo>
                  <a:lnTo>
                    <a:pt x="2" y="27"/>
                  </a:lnTo>
                  <a:lnTo>
                    <a:pt x="1" y="24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1" y="19"/>
                  </a:lnTo>
                  <a:lnTo>
                    <a:pt x="5" y="11"/>
                  </a:lnTo>
                  <a:lnTo>
                    <a:pt x="12" y="4"/>
                  </a:lnTo>
                  <a:lnTo>
                    <a:pt x="22" y="0"/>
                  </a:lnTo>
                </a:path>
              </a:pathLst>
            </a:custGeom>
            <a:solidFill>
              <a:srgbClr val="CCFFFF"/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48" name="Freeform 975"/>
            <p:cNvSpPr>
              <a:spLocks/>
            </p:cNvSpPr>
            <p:nvPr/>
          </p:nvSpPr>
          <p:spPr bwMode="auto">
            <a:xfrm>
              <a:off x="8807721" y="2346290"/>
              <a:ext cx="28280" cy="18722"/>
            </a:xfrm>
            <a:custGeom>
              <a:avLst/>
              <a:gdLst>
                <a:gd name="T0" fmla="*/ 11 w 74"/>
                <a:gd name="T1" fmla="*/ 0 h 61"/>
                <a:gd name="T2" fmla="*/ 12 w 74"/>
                <a:gd name="T3" fmla="*/ 4 h 61"/>
                <a:gd name="T4" fmla="*/ 16 w 74"/>
                <a:gd name="T5" fmla="*/ 12 h 61"/>
                <a:gd name="T6" fmla="*/ 24 w 74"/>
                <a:gd name="T7" fmla="*/ 21 h 61"/>
                <a:gd name="T8" fmla="*/ 38 w 74"/>
                <a:gd name="T9" fmla="*/ 22 h 61"/>
                <a:gd name="T10" fmla="*/ 46 w 74"/>
                <a:gd name="T11" fmla="*/ 21 h 61"/>
                <a:gd name="T12" fmla="*/ 53 w 74"/>
                <a:gd name="T13" fmla="*/ 23 h 61"/>
                <a:gd name="T14" fmla="*/ 60 w 74"/>
                <a:gd name="T15" fmla="*/ 26 h 61"/>
                <a:gd name="T16" fmla="*/ 65 w 74"/>
                <a:gd name="T17" fmla="*/ 31 h 61"/>
                <a:gd name="T18" fmla="*/ 68 w 74"/>
                <a:gd name="T19" fmla="*/ 36 h 61"/>
                <a:gd name="T20" fmla="*/ 72 w 74"/>
                <a:gd name="T21" fmla="*/ 40 h 61"/>
                <a:gd name="T22" fmla="*/ 73 w 74"/>
                <a:gd name="T23" fmla="*/ 44 h 61"/>
                <a:gd name="T24" fmla="*/ 74 w 74"/>
                <a:gd name="T25" fmla="*/ 45 h 61"/>
                <a:gd name="T26" fmla="*/ 33 w 74"/>
                <a:gd name="T27" fmla="*/ 61 h 61"/>
                <a:gd name="T28" fmla="*/ 0 w 74"/>
                <a:gd name="T29" fmla="*/ 32 h 61"/>
                <a:gd name="T30" fmla="*/ 11 w 74"/>
                <a:gd name="T31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4" h="61">
                  <a:moveTo>
                    <a:pt x="11" y="0"/>
                  </a:moveTo>
                  <a:lnTo>
                    <a:pt x="12" y="4"/>
                  </a:lnTo>
                  <a:lnTo>
                    <a:pt x="16" y="12"/>
                  </a:lnTo>
                  <a:lnTo>
                    <a:pt x="24" y="21"/>
                  </a:lnTo>
                  <a:lnTo>
                    <a:pt x="38" y="22"/>
                  </a:lnTo>
                  <a:lnTo>
                    <a:pt x="46" y="21"/>
                  </a:lnTo>
                  <a:lnTo>
                    <a:pt x="53" y="23"/>
                  </a:lnTo>
                  <a:lnTo>
                    <a:pt x="60" y="26"/>
                  </a:lnTo>
                  <a:lnTo>
                    <a:pt x="65" y="31"/>
                  </a:lnTo>
                  <a:lnTo>
                    <a:pt x="68" y="36"/>
                  </a:lnTo>
                  <a:lnTo>
                    <a:pt x="72" y="40"/>
                  </a:lnTo>
                  <a:lnTo>
                    <a:pt x="73" y="44"/>
                  </a:lnTo>
                  <a:lnTo>
                    <a:pt x="74" y="45"/>
                  </a:lnTo>
                  <a:lnTo>
                    <a:pt x="33" y="61"/>
                  </a:lnTo>
                  <a:lnTo>
                    <a:pt x="0" y="32"/>
                  </a:lnTo>
                  <a:lnTo>
                    <a:pt x="11" y="0"/>
                  </a:lnTo>
                  <a:close/>
                </a:path>
              </a:pathLst>
            </a:custGeom>
            <a:solidFill>
              <a:srgbClr val="CCFFFF"/>
            </a:soli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49" name="Freeform 976"/>
            <p:cNvSpPr>
              <a:spLocks/>
            </p:cNvSpPr>
            <p:nvPr/>
          </p:nvSpPr>
          <p:spPr bwMode="auto">
            <a:xfrm>
              <a:off x="8807721" y="2346290"/>
              <a:ext cx="28280" cy="18722"/>
            </a:xfrm>
            <a:custGeom>
              <a:avLst/>
              <a:gdLst>
                <a:gd name="T0" fmla="*/ 11 w 74"/>
                <a:gd name="T1" fmla="*/ 0 h 61"/>
                <a:gd name="T2" fmla="*/ 11 w 74"/>
                <a:gd name="T3" fmla="*/ 0 h 61"/>
                <a:gd name="T4" fmla="*/ 12 w 74"/>
                <a:gd name="T5" fmla="*/ 4 h 61"/>
                <a:gd name="T6" fmla="*/ 16 w 74"/>
                <a:gd name="T7" fmla="*/ 12 h 61"/>
                <a:gd name="T8" fmla="*/ 24 w 74"/>
                <a:gd name="T9" fmla="*/ 21 h 61"/>
                <a:gd name="T10" fmla="*/ 38 w 74"/>
                <a:gd name="T11" fmla="*/ 22 h 61"/>
                <a:gd name="T12" fmla="*/ 38 w 74"/>
                <a:gd name="T13" fmla="*/ 22 h 61"/>
                <a:gd name="T14" fmla="*/ 46 w 74"/>
                <a:gd name="T15" fmla="*/ 21 h 61"/>
                <a:gd name="T16" fmla="*/ 53 w 74"/>
                <a:gd name="T17" fmla="*/ 23 h 61"/>
                <a:gd name="T18" fmla="*/ 60 w 74"/>
                <a:gd name="T19" fmla="*/ 26 h 61"/>
                <a:gd name="T20" fmla="*/ 65 w 74"/>
                <a:gd name="T21" fmla="*/ 31 h 61"/>
                <a:gd name="T22" fmla="*/ 68 w 74"/>
                <a:gd name="T23" fmla="*/ 36 h 61"/>
                <a:gd name="T24" fmla="*/ 72 w 74"/>
                <a:gd name="T25" fmla="*/ 40 h 61"/>
                <a:gd name="T26" fmla="*/ 73 w 74"/>
                <a:gd name="T27" fmla="*/ 44 h 61"/>
                <a:gd name="T28" fmla="*/ 74 w 74"/>
                <a:gd name="T29" fmla="*/ 45 h 61"/>
                <a:gd name="T30" fmla="*/ 33 w 74"/>
                <a:gd name="T31" fmla="*/ 61 h 61"/>
                <a:gd name="T32" fmla="*/ 0 w 74"/>
                <a:gd name="T33" fmla="*/ 32 h 61"/>
                <a:gd name="T34" fmla="*/ 11 w 74"/>
                <a:gd name="T35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4" h="61">
                  <a:moveTo>
                    <a:pt x="11" y="0"/>
                  </a:moveTo>
                  <a:lnTo>
                    <a:pt x="11" y="0"/>
                  </a:lnTo>
                  <a:lnTo>
                    <a:pt x="12" y="4"/>
                  </a:lnTo>
                  <a:lnTo>
                    <a:pt x="16" y="12"/>
                  </a:lnTo>
                  <a:lnTo>
                    <a:pt x="24" y="21"/>
                  </a:lnTo>
                  <a:lnTo>
                    <a:pt x="38" y="22"/>
                  </a:lnTo>
                  <a:lnTo>
                    <a:pt x="38" y="22"/>
                  </a:lnTo>
                  <a:lnTo>
                    <a:pt x="46" y="21"/>
                  </a:lnTo>
                  <a:lnTo>
                    <a:pt x="53" y="23"/>
                  </a:lnTo>
                  <a:lnTo>
                    <a:pt x="60" y="26"/>
                  </a:lnTo>
                  <a:lnTo>
                    <a:pt x="65" y="31"/>
                  </a:lnTo>
                  <a:lnTo>
                    <a:pt x="68" y="36"/>
                  </a:lnTo>
                  <a:lnTo>
                    <a:pt x="72" y="40"/>
                  </a:lnTo>
                  <a:lnTo>
                    <a:pt x="73" y="44"/>
                  </a:lnTo>
                  <a:lnTo>
                    <a:pt x="74" y="45"/>
                  </a:lnTo>
                  <a:lnTo>
                    <a:pt x="33" y="61"/>
                  </a:lnTo>
                  <a:lnTo>
                    <a:pt x="0" y="32"/>
                  </a:lnTo>
                  <a:lnTo>
                    <a:pt x="11" y="0"/>
                  </a:lnTo>
                </a:path>
              </a:pathLst>
            </a:custGeom>
            <a:solidFill>
              <a:srgbClr val="CCFFFF"/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50" name="Freeform 977"/>
            <p:cNvSpPr>
              <a:spLocks/>
            </p:cNvSpPr>
            <p:nvPr/>
          </p:nvSpPr>
          <p:spPr bwMode="auto">
            <a:xfrm>
              <a:off x="8827921" y="2368757"/>
              <a:ext cx="16160" cy="11233"/>
            </a:xfrm>
            <a:custGeom>
              <a:avLst/>
              <a:gdLst>
                <a:gd name="T0" fmla="*/ 0 w 48"/>
                <a:gd name="T1" fmla="*/ 0 h 41"/>
                <a:gd name="T2" fmla="*/ 2 w 48"/>
                <a:gd name="T3" fmla="*/ 0 h 41"/>
                <a:gd name="T4" fmla="*/ 9 w 48"/>
                <a:gd name="T5" fmla="*/ 2 h 41"/>
                <a:gd name="T6" fmla="*/ 17 w 48"/>
                <a:gd name="T7" fmla="*/ 4 h 41"/>
                <a:gd name="T8" fmla="*/ 28 w 48"/>
                <a:gd name="T9" fmla="*/ 6 h 41"/>
                <a:gd name="T10" fmla="*/ 37 w 48"/>
                <a:gd name="T11" fmla="*/ 11 h 41"/>
                <a:gd name="T12" fmla="*/ 44 w 48"/>
                <a:gd name="T13" fmla="*/ 15 h 41"/>
                <a:gd name="T14" fmla="*/ 48 w 48"/>
                <a:gd name="T15" fmla="*/ 21 h 41"/>
                <a:gd name="T16" fmla="*/ 47 w 48"/>
                <a:gd name="T17" fmla="*/ 29 h 41"/>
                <a:gd name="T18" fmla="*/ 39 w 48"/>
                <a:gd name="T19" fmla="*/ 40 h 41"/>
                <a:gd name="T20" fmla="*/ 30 w 48"/>
                <a:gd name="T21" fmla="*/ 41 h 41"/>
                <a:gd name="T22" fmla="*/ 22 w 48"/>
                <a:gd name="T23" fmla="*/ 38 h 41"/>
                <a:gd name="T24" fmla="*/ 18 w 48"/>
                <a:gd name="T25" fmla="*/ 35 h 41"/>
                <a:gd name="T26" fmla="*/ 17 w 48"/>
                <a:gd name="T27" fmla="*/ 34 h 41"/>
                <a:gd name="T28" fmla="*/ 16 w 48"/>
                <a:gd name="T29" fmla="*/ 31 h 41"/>
                <a:gd name="T30" fmla="*/ 13 w 48"/>
                <a:gd name="T31" fmla="*/ 25 h 41"/>
                <a:gd name="T32" fmla="*/ 9 w 48"/>
                <a:gd name="T33" fmla="*/ 19 h 41"/>
                <a:gd name="T34" fmla="*/ 6 w 48"/>
                <a:gd name="T35" fmla="*/ 13 h 41"/>
                <a:gd name="T36" fmla="*/ 3 w 48"/>
                <a:gd name="T37" fmla="*/ 7 h 41"/>
                <a:gd name="T38" fmla="*/ 1 w 48"/>
                <a:gd name="T39" fmla="*/ 3 h 41"/>
                <a:gd name="T40" fmla="*/ 0 w 48"/>
                <a:gd name="T41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8" h="41">
                  <a:moveTo>
                    <a:pt x="0" y="0"/>
                  </a:moveTo>
                  <a:lnTo>
                    <a:pt x="2" y="0"/>
                  </a:lnTo>
                  <a:lnTo>
                    <a:pt x="9" y="2"/>
                  </a:lnTo>
                  <a:lnTo>
                    <a:pt x="17" y="4"/>
                  </a:lnTo>
                  <a:lnTo>
                    <a:pt x="28" y="6"/>
                  </a:lnTo>
                  <a:lnTo>
                    <a:pt x="37" y="11"/>
                  </a:lnTo>
                  <a:lnTo>
                    <a:pt x="44" y="15"/>
                  </a:lnTo>
                  <a:lnTo>
                    <a:pt x="48" y="21"/>
                  </a:lnTo>
                  <a:lnTo>
                    <a:pt x="47" y="29"/>
                  </a:lnTo>
                  <a:lnTo>
                    <a:pt x="39" y="40"/>
                  </a:lnTo>
                  <a:lnTo>
                    <a:pt x="30" y="41"/>
                  </a:lnTo>
                  <a:lnTo>
                    <a:pt x="22" y="38"/>
                  </a:lnTo>
                  <a:lnTo>
                    <a:pt x="18" y="35"/>
                  </a:lnTo>
                  <a:lnTo>
                    <a:pt x="17" y="34"/>
                  </a:lnTo>
                  <a:lnTo>
                    <a:pt x="16" y="31"/>
                  </a:lnTo>
                  <a:lnTo>
                    <a:pt x="13" y="25"/>
                  </a:lnTo>
                  <a:lnTo>
                    <a:pt x="9" y="19"/>
                  </a:lnTo>
                  <a:lnTo>
                    <a:pt x="6" y="13"/>
                  </a:lnTo>
                  <a:lnTo>
                    <a:pt x="3" y="7"/>
                  </a:lnTo>
                  <a:lnTo>
                    <a:pt x="1" y="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FFFF"/>
            </a:soli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51" name="Freeform 978"/>
            <p:cNvSpPr>
              <a:spLocks/>
            </p:cNvSpPr>
            <p:nvPr/>
          </p:nvSpPr>
          <p:spPr bwMode="auto">
            <a:xfrm>
              <a:off x="8827921" y="2368757"/>
              <a:ext cx="16160" cy="11233"/>
            </a:xfrm>
            <a:custGeom>
              <a:avLst/>
              <a:gdLst>
                <a:gd name="T0" fmla="*/ 0 w 48"/>
                <a:gd name="T1" fmla="*/ 0 h 41"/>
                <a:gd name="T2" fmla="*/ 0 w 48"/>
                <a:gd name="T3" fmla="*/ 0 h 41"/>
                <a:gd name="T4" fmla="*/ 2 w 48"/>
                <a:gd name="T5" fmla="*/ 0 h 41"/>
                <a:gd name="T6" fmla="*/ 9 w 48"/>
                <a:gd name="T7" fmla="*/ 2 h 41"/>
                <a:gd name="T8" fmla="*/ 17 w 48"/>
                <a:gd name="T9" fmla="*/ 4 h 41"/>
                <a:gd name="T10" fmla="*/ 28 w 48"/>
                <a:gd name="T11" fmla="*/ 6 h 41"/>
                <a:gd name="T12" fmla="*/ 37 w 48"/>
                <a:gd name="T13" fmla="*/ 11 h 41"/>
                <a:gd name="T14" fmla="*/ 44 w 48"/>
                <a:gd name="T15" fmla="*/ 15 h 41"/>
                <a:gd name="T16" fmla="*/ 48 w 48"/>
                <a:gd name="T17" fmla="*/ 21 h 41"/>
                <a:gd name="T18" fmla="*/ 47 w 48"/>
                <a:gd name="T19" fmla="*/ 29 h 41"/>
                <a:gd name="T20" fmla="*/ 47 w 48"/>
                <a:gd name="T21" fmla="*/ 29 h 41"/>
                <a:gd name="T22" fmla="*/ 39 w 48"/>
                <a:gd name="T23" fmla="*/ 40 h 41"/>
                <a:gd name="T24" fmla="*/ 30 w 48"/>
                <a:gd name="T25" fmla="*/ 41 h 41"/>
                <a:gd name="T26" fmla="*/ 22 w 48"/>
                <a:gd name="T27" fmla="*/ 38 h 41"/>
                <a:gd name="T28" fmla="*/ 18 w 48"/>
                <a:gd name="T29" fmla="*/ 35 h 41"/>
                <a:gd name="T30" fmla="*/ 18 w 48"/>
                <a:gd name="T31" fmla="*/ 35 h 41"/>
                <a:gd name="T32" fmla="*/ 17 w 48"/>
                <a:gd name="T33" fmla="*/ 34 h 41"/>
                <a:gd name="T34" fmla="*/ 16 w 48"/>
                <a:gd name="T35" fmla="*/ 31 h 41"/>
                <a:gd name="T36" fmla="*/ 13 w 48"/>
                <a:gd name="T37" fmla="*/ 25 h 41"/>
                <a:gd name="T38" fmla="*/ 9 w 48"/>
                <a:gd name="T39" fmla="*/ 19 h 41"/>
                <a:gd name="T40" fmla="*/ 6 w 48"/>
                <a:gd name="T41" fmla="*/ 13 h 41"/>
                <a:gd name="T42" fmla="*/ 3 w 48"/>
                <a:gd name="T43" fmla="*/ 7 h 41"/>
                <a:gd name="T44" fmla="*/ 1 w 48"/>
                <a:gd name="T45" fmla="*/ 3 h 41"/>
                <a:gd name="T46" fmla="*/ 0 w 48"/>
                <a:gd name="T47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48" h="41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9" y="2"/>
                  </a:lnTo>
                  <a:lnTo>
                    <a:pt x="17" y="4"/>
                  </a:lnTo>
                  <a:lnTo>
                    <a:pt x="28" y="6"/>
                  </a:lnTo>
                  <a:lnTo>
                    <a:pt x="37" y="11"/>
                  </a:lnTo>
                  <a:lnTo>
                    <a:pt x="44" y="15"/>
                  </a:lnTo>
                  <a:lnTo>
                    <a:pt x="48" y="21"/>
                  </a:lnTo>
                  <a:lnTo>
                    <a:pt x="47" y="29"/>
                  </a:lnTo>
                  <a:lnTo>
                    <a:pt x="47" y="29"/>
                  </a:lnTo>
                  <a:lnTo>
                    <a:pt x="39" y="40"/>
                  </a:lnTo>
                  <a:lnTo>
                    <a:pt x="30" y="41"/>
                  </a:lnTo>
                  <a:lnTo>
                    <a:pt x="22" y="38"/>
                  </a:lnTo>
                  <a:lnTo>
                    <a:pt x="18" y="35"/>
                  </a:lnTo>
                  <a:lnTo>
                    <a:pt x="18" y="35"/>
                  </a:lnTo>
                  <a:lnTo>
                    <a:pt x="17" y="34"/>
                  </a:lnTo>
                  <a:lnTo>
                    <a:pt x="16" y="31"/>
                  </a:lnTo>
                  <a:lnTo>
                    <a:pt x="13" y="25"/>
                  </a:lnTo>
                  <a:lnTo>
                    <a:pt x="9" y="19"/>
                  </a:lnTo>
                  <a:lnTo>
                    <a:pt x="6" y="13"/>
                  </a:lnTo>
                  <a:lnTo>
                    <a:pt x="3" y="7"/>
                  </a:lnTo>
                  <a:lnTo>
                    <a:pt x="1" y="3"/>
                  </a:lnTo>
                  <a:lnTo>
                    <a:pt x="0" y="0"/>
                  </a:lnTo>
                </a:path>
              </a:pathLst>
            </a:custGeom>
            <a:solidFill>
              <a:srgbClr val="CCFFFF"/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52" name="Freeform 979"/>
            <p:cNvSpPr>
              <a:spLocks/>
            </p:cNvSpPr>
            <p:nvPr/>
          </p:nvSpPr>
          <p:spPr bwMode="auto">
            <a:xfrm>
              <a:off x="8787522" y="2421180"/>
              <a:ext cx="20200" cy="7489"/>
            </a:xfrm>
            <a:custGeom>
              <a:avLst/>
              <a:gdLst>
                <a:gd name="T0" fmla="*/ 57 w 68"/>
                <a:gd name="T1" fmla="*/ 3 h 28"/>
                <a:gd name="T2" fmla="*/ 19 w 68"/>
                <a:gd name="T3" fmla="*/ 0 h 28"/>
                <a:gd name="T4" fmla="*/ 12 w 68"/>
                <a:gd name="T5" fmla="*/ 5 h 28"/>
                <a:gd name="T6" fmla="*/ 6 w 68"/>
                <a:gd name="T7" fmla="*/ 10 h 28"/>
                <a:gd name="T8" fmla="*/ 2 w 68"/>
                <a:gd name="T9" fmla="*/ 14 h 28"/>
                <a:gd name="T10" fmla="*/ 0 w 68"/>
                <a:gd name="T11" fmla="*/ 18 h 28"/>
                <a:gd name="T12" fmla="*/ 1 w 68"/>
                <a:gd name="T13" fmla="*/ 20 h 28"/>
                <a:gd name="T14" fmla="*/ 6 w 68"/>
                <a:gd name="T15" fmla="*/ 21 h 28"/>
                <a:gd name="T16" fmla="*/ 15 w 68"/>
                <a:gd name="T17" fmla="*/ 20 h 28"/>
                <a:gd name="T18" fmla="*/ 29 w 68"/>
                <a:gd name="T19" fmla="*/ 15 h 28"/>
                <a:gd name="T20" fmla="*/ 43 w 68"/>
                <a:gd name="T21" fmla="*/ 12 h 28"/>
                <a:gd name="T22" fmla="*/ 52 w 68"/>
                <a:gd name="T23" fmla="*/ 11 h 28"/>
                <a:gd name="T24" fmla="*/ 57 w 68"/>
                <a:gd name="T25" fmla="*/ 13 h 28"/>
                <a:gd name="T26" fmla="*/ 59 w 68"/>
                <a:gd name="T27" fmla="*/ 17 h 28"/>
                <a:gd name="T28" fmla="*/ 59 w 68"/>
                <a:gd name="T29" fmla="*/ 20 h 28"/>
                <a:gd name="T30" fmla="*/ 59 w 68"/>
                <a:gd name="T31" fmla="*/ 24 h 28"/>
                <a:gd name="T32" fmla="*/ 58 w 68"/>
                <a:gd name="T33" fmla="*/ 27 h 28"/>
                <a:gd name="T34" fmla="*/ 57 w 68"/>
                <a:gd name="T35" fmla="*/ 28 h 28"/>
                <a:gd name="T36" fmla="*/ 60 w 68"/>
                <a:gd name="T37" fmla="*/ 28 h 28"/>
                <a:gd name="T38" fmla="*/ 67 w 68"/>
                <a:gd name="T39" fmla="*/ 25 h 28"/>
                <a:gd name="T40" fmla="*/ 68 w 68"/>
                <a:gd name="T41" fmla="*/ 18 h 28"/>
                <a:gd name="T42" fmla="*/ 57 w 68"/>
                <a:gd name="T43" fmla="*/ 3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8" h="28">
                  <a:moveTo>
                    <a:pt x="57" y="3"/>
                  </a:moveTo>
                  <a:lnTo>
                    <a:pt x="19" y="0"/>
                  </a:lnTo>
                  <a:lnTo>
                    <a:pt x="12" y="5"/>
                  </a:lnTo>
                  <a:lnTo>
                    <a:pt x="6" y="10"/>
                  </a:lnTo>
                  <a:lnTo>
                    <a:pt x="2" y="14"/>
                  </a:lnTo>
                  <a:lnTo>
                    <a:pt x="0" y="18"/>
                  </a:lnTo>
                  <a:lnTo>
                    <a:pt x="1" y="20"/>
                  </a:lnTo>
                  <a:lnTo>
                    <a:pt x="6" y="21"/>
                  </a:lnTo>
                  <a:lnTo>
                    <a:pt x="15" y="20"/>
                  </a:lnTo>
                  <a:lnTo>
                    <a:pt x="29" y="15"/>
                  </a:lnTo>
                  <a:lnTo>
                    <a:pt x="43" y="12"/>
                  </a:lnTo>
                  <a:lnTo>
                    <a:pt x="52" y="11"/>
                  </a:lnTo>
                  <a:lnTo>
                    <a:pt x="57" y="13"/>
                  </a:lnTo>
                  <a:lnTo>
                    <a:pt x="59" y="17"/>
                  </a:lnTo>
                  <a:lnTo>
                    <a:pt x="59" y="20"/>
                  </a:lnTo>
                  <a:lnTo>
                    <a:pt x="59" y="24"/>
                  </a:lnTo>
                  <a:lnTo>
                    <a:pt x="58" y="27"/>
                  </a:lnTo>
                  <a:lnTo>
                    <a:pt x="57" y="28"/>
                  </a:lnTo>
                  <a:lnTo>
                    <a:pt x="60" y="28"/>
                  </a:lnTo>
                  <a:lnTo>
                    <a:pt x="67" y="25"/>
                  </a:lnTo>
                  <a:lnTo>
                    <a:pt x="68" y="18"/>
                  </a:lnTo>
                  <a:lnTo>
                    <a:pt x="57" y="3"/>
                  </a:lnTo>
                  <a:close/>
                </a:path>
              </a:pathLst>
            </a:custGeom>
            <a:solidFill>
              <a:srgbClr val="CCFFFF"/>
            </a:soli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53" name="Freeform 980"/>
            <p:cNvSpPr>
              <a:spLocks/>
            </p:cNvSpPr>
            <p:nvPr/>
          </p:nvSpPr>
          <p:spPr bwMode="auto">
            <a:xfrm>
              <a:off x="8787522" y="2421180"/>
              <a:ext cx="20200" cy="7489"/>
            </a:xfrm>
            <a:custGeom>
              <a:avLst/>
              <a:gdLst>
                <a:gd name="T0" fmla="*/ 57 w 68"/>
                <a:gd name="T1" fmla="*/ 3 h 28"/>
                <a:gd name="T2" fmla="*/ 19 w 68"/>
                <a:gd name="T3" fmla="*/ 0 h 28"/>
                <a:gd name="T4" fmla="*/ 19 w 68"/>
                <a:gd name="T5" fmla="*/ 0 h 28"/>
                <a:gd name="T6" fmla="*/ 12 w 68"/>
                <a:gd name="T7" fmla="*/ 5 h 28"/>
                <a:gd name="T8" fmla="*/ 6 w 68"/>
                <a:gd name="T9" fmla="*/ 10 h 28"/>
                <a:gd name="T10" fmla="*/ 2 w 68"/>
                <a:gd name="T11" fmla="*/ 14 h 28"/>
                <a:gd name="T12" fmla="*/ 0 w 68"/>
                <a:gd name="T13" fmla="*/ 18 h 28"/>
                <a:gd name="T14" fmla="*/ 1 w 68"/>
                <a:gd name="T15" fmla="*/ 20 h 28"/>
                <a:gd name="T16" fmla="*/ 6 w 68"/>
                <a:gd name="T17" fmla="*/ 21 h 28"/>
                <a:gd name="T18" fmla="*/ 15 w 68"/>
                <a:gd name="T19" fmla="*/ 20 h 28"/>
                <a:gd name="T20" fmla="*/ 29 w 68"/>
                <a:gd name="T21" fmla="*/ 15 h 28"/>
                <a:gd name="T22" fmla="*/ 29 w 68"/>
                <a:gd name="T23" fmla="*/ 15 h 28"/>
                <a:gd name="T24" fmla="*/ 43 w 68"/>
                <a:gd name="T25" fmla="*/ 12 h 28"/>
                <a:gd name="T26" fmla="*/ 52 w 68"/>
                <a:gd name="T27" fmla="*/ 11 h 28"/>
                <a:gd name="T28" fmla="*/ 57 w 68"/>
                <a:gd name="T29" fmla="*/ 13 h 28"/>
                <a:gd name="T30" fmla="*/ 59 w 68"/>
                <a:gd name="T31" fmla="*/ 17 h 28"/>
                <a:gd name="T32" fmla="*/ 59 w 68"/>
                <a:gd name="T33" fmla="*/ 20 h 28"/>
                <a:gd name="T34" fmla="*/ 59 w 68"/>
                <a:gd name="T35" fmla="*/ 24 h 28"/>
                <a:gd name="T36" fmla="*/ 58 w 68"/>
                <a:gd name="T37" fmla="*/ 27 h 28"/>
                <a:gd name="T38" fmla="*/ 57 w 68"/>
                <a:gd name="T39" fmla="*/ 28 h 28"/>
                <a:gd name="T40" fmla="*/ 57 w 68"/>
                <a:gd name="T41" fmla="*/ 28 h 28"/>
                <a:gd name="T42" fmla="*/ 60 w 68"/>
                <a:gd name="T43" fmla="*/ 28 h 28"/>
                <a:gd name="T44" fmla="*/ 67 w 68"/>
                <a:gd name="T45" fmla="*/ 25 h 28"/>
                <a:gd name="T46" fmla="*/ 68 w 68"/>
                <a:gd name="T47" fmla="*/ 18 h 28"/>
                <a:gd name="T48" fmla="*/ 57 w 68"/>
                <a:gd name="T49" fmla="*/ 3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68" h="28">
                  <a:moveTo>
                    <a:pt x="57" y="3"/>
                  </a:moveTo>
                  <a:lnTo>
                    <a:pt x="19" y="0"/>
                  </a:lnTo>
                  <a:lnTo>
                    <a:pt x="19" y="0"/>
                  </a:lnTo>
                  <a:lnTo>
                    <a:pt x="12" y="5"/>
                  </a:lnTo>
                  <a:lnTo>
                    <a:pt x="6" y="10"/>
                  </a:lnTo>
                  <a:lnTo>
                    <a:pt x="2" y="14"/>
                  </a:lnTo>
                  <a:lnTo>
                    <a:pt x="0" y="18"/>
                  </a:lnTo>
                  <a:lnTo>
                    <a:pt x="1" y="20"/>
                  </a:lnTo>
                  <a:lnTo>
                    <a:pt x="6" y="21"/>
                  </a:lnTo>
                  <a:lnTo>
                    <a:pt x="15" y="20"/>
                  </a:lnTo>
                  <a:lnTo>
                    <a:pt x="29" y="15"/>
                  </a:lnTo>
                  <a:lnTo>
                    <a:pt x="29" y="15"/>
                  </a:lnTo>
                  <a:lnTo>
                    <a:pt x="43" y="12"/>
                  </a:lnTo>
                  <a:lnTo>
                    <a:pt x="52" y="11"/>
                  </a:lnTo>
                  <a:lnTo>
                    <a:pt x="57" y="13"/>
                  </a:lnTo>
                  <a:lnTo>
                    <a:pt x="59" y="17"/>
                  </a:lnTo>
                  <a:lnTo>
                    <a:pt x="59" y="20"/>
                  </a:lnTo>
                  <a:lnTo>
                    <a:pt x="59" y="24"/>
                  </a:lnTo>
                  <a:lnTo>
                    <a:pt x="58" y="27"/>
                  </a:lnTo>
                  <a:lnTo>
                    <a:pt x="57" y="28"/>
                  </a:lnTo>
                  <a:lnTo>
                    <a:pt x="57" y="28"/>
                  </a:lnTo>
                  <a:lnTo>
                    <a:pt x="60" y="28"/>
                  </a:lnTo>
                  <a:lnTo>
                    <a:pt x="67" y="25"/>
                  </a:lnTo>
                  <a:lnTo>
                    <a:pt x="68" y="18"/>
                  </a:lnTo>
                  <a:lnTo>
                    <a:pt x="57" y="3"/>
                  </a:lnTo>
                </a:path>
              </a:pathLst>
            </a:custGeom>
            <a:solidFill>
              <a:srgbClr val="CCFFFF"/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54" name="Freeform 981"/>
            <p:cNvSpPr>
              <a:spLocks/>
            </p:cNvSpPr>
            <p:nvPr/>
          </p:nvSpPr>
          <p:spPr bwMode="auto">
            <a:xfrm>
              <a:off x="9365236" y="2451136"/>
              <a:ext cx="674673" cy="685241"/>
            </a:xfrm>
            <a:custGeom>
              <a:avLst/>
              <a:gdLst>
                <a:gd name="T0" fmla="*/ 1665 w 1899"/>
                <a:gd name="T1" fmla="*/ 1989 h 2081"/>
                <a:gd name="T2" fmla="*/ 1538 w 1899"/>
                <a:gd name="T3" fmla="*/ 2035 h 2081"/>
                <a:gd name="T4" fmla="*/ 1482 w 1899"/>
                <a:gd name="T5" fmla="*/ 1981 h 2081"/>
                <a:gd name="T6" fmla="*/ 1346 w 1899"/>
                <a:gd name="T7" fmla="*/ 1967 h 2081"/>
                <a:gd name="T8" fmla="*/ 1243 w 1899"/>
                <a:gd name="T9" fmla="*/ 2049 h 2081"/>
                <a:gd name="T10" fmla="*/ 1140 w 1899"/>
                <a:gd name="T11" fmla="*/ 2080 h 2081"/>
                <a:gd name="T12" fmla="*/ 998 w 1899"/>
                <a:gd name="T13" fmla="*/ 2067 h 2081"/>
                <a:gd name="T14" fmla="*/ 869 w 1899"/>
                <a:gd name="T15" fmla="*/ 2057 h 2081"/>
                <a:gd name="T16" fmla="*/ 774 w 1899"/>
                <a:gd name="T17" fmla="*/ 2013 h 2081"/>
                <a:gd name="T18" fmla="*/ 740 w 1899"/>
                <a:gd name="T19" fmla="*/ 1940 h 2081"/>
                <a:gd name="T20" fmla="*/ 692 w 1899"/>
                <a:gd name="T21" fmla="*/ 2021 h 2081"/>
                <a:gd name="T22" fmla="*/ 604 w 1899"/>
                <a:gd name="T23" fmla="*/ 2035 h 2081"/>
                <a:gd name="T24" fmla="*/ 523 w 1899"/>
                <a:gd name="T25" fmla="*/ 2021 h 2081"/>
                <a:gd name="T26" fmla="*/ 369 w 1899"/>
                <a:gd name="T27" fmla="*/ 2009 h 2081"/>
                <a:gd name="T28" fmla="*/ 374 w 1899"/>
                <a:gd name="T29" fmla="*/ 1915 h 2081"/>
                <a:gd name="T30" fmla="*/ 285 w 1899"/>
                <a:gd name="T31" fmla="*/ 1850 h 2081"/>
                <a:gd name="T32" fmla="*/ 190 w 1899"/>
                <a:gd name="T33" fmla="*/ 1875 h 2081"/>
                <a:gd name="T34" fmla="*/ 113 w 1899"/>
                <a:gd name="T35" fmla="*/ 1831 h 2081"/>
                <a:gd name="T36" fmla="*/ 73 w 1899"/>
                <a:gd name="T37" fmla="*/ 1735 h 2081"/>
                <a:gd name="T38" fmla="*/ 65 w 1899"/>
                <a:gd name="T39" fmla="*/ 1687 h 2081"/>
                <a:gd name="T40" fmla="*/ 119 w 1899"/>
                <a:gd name="T41" fmla="*/ 1571 h 2081"/>
                <a:gd name="T42" fmla="*/ 109 w 1899"/>
                <a:gd name="T43" fmla="*/ 1437 h 2081"/>
                <a:gd name="T44" fmla="*/ 174 w 1899"/>
                <a:gd name="T45" fmla="*/ 1342 h 2081"/>
                <a:gd name="T46" fmla="*/ 203 w 1899"/>
                <a:gd name="T47" fmla="*/ 1249 h 2081"/>
                <a:gd name="T48" fmla="*/ 83 w 1899"/>
                <a:gd name="T49" fmla="*/ 1203 h 2081"/>
                <a:gd name="T50" fmla="*/ 68 w 1899"/>
                <a:gd name="T51" fmla="*/ 1113 h 2081"/>
                <a:gd name="T52" fmla="*/ 62 w 1899"/>
                <a:gd name="T53" fmla="*/ 1020 h 2081"/>
                <a:gd name="T54" fmla="*/ 16 w 1899"/>
                <a:gd name="T55" fmla="*/ 927 h 2081"/>
                <a:gd name="T56" fmla="*/ 25 w 1899"/>
                <a:gd name="T57" fmla="*/ 843 h 2081"/>
                <a:gd name="T58" fmla="*/ 57 w 1899"/>
                <a:gd name="T59" fmla="*/ 695 h 2081"/>
                <a:gd name="T60" fmla="*/ 167 w 1899"/>
                <a:gd name="T61" fmla="*/ 640 h 2081"/>
                <a:gd name="T62" fmla="*/ 183 w 1899"/>
                <a:gd name="T63" fmla="*/ 561 h 2081"/>
                <a:gd name="T64" fmla="*/ 255 w 1899"/>
                <a:gd name="T65" fmla="*/ 530 h 2081"/>
                <a:gd name="T66" fmla="*/ 358 w 1899"/>
                <a:gd name="T67" fmla="*/ 500 h 2081"/>
                <a:gd name="T68" fmla="*/ 484 w 1899"/>
                <a:gd name="T69" fmla="*/ 538 h 2081"/>
                <a:gd name="T70" fmla="*/ 583 w 1899"/>
                <a:gd name="T71" fmla="*/ 523 h 2081"/>
                <a:gd name="T72" fmla="*/ 663 w 1899"/>
                <a:gd name="T73" fmla="*/ 440 h 2081"/>
                <a:gd name="T74" fmla="*/ 667 w 1899"/>
                <a:gd name="T75" fmla="*/ 323 h 2081"/>
                <a:gd name="T76" fmla="*/ 749 w 1899"/>
                <a:gd name="T77" fmla="*/ 262 h 2081"/>
                <a:gd name="T78" fmla="*/ 823 w 1899"/>
                <a:gd name="T79" fmla="*/ 202 h 2081"/>
                <a:gd name="T80" fmla="*/ 878 w 1899"/>
                <a:gd name="T81" fmla="*/ 166 h 2081"/>
                <a:gd name="T82" fmla="*/ 982 w 1899"/>
                <a:gd name="T83" fmla="*/ 168 h 2081"/>
                <a:gd name="T84" fmla="*/ 1050 w 1899"/>
                <a:gd name="T85" fmla="*/ 151 h 2081"/>
                <a:gd name="T86" fmla="*/ 1217 w 1899"/>
                <a:gd name="T87" fmla="*/ 169 h 2081"/>
                <a:gd name="T88" fmla="*/ 1346 w 1899"/>
                <a:gd name="T89" fmla="*/ 140 h 2081"/>
                <a:gd name="T90" fmla="*/ 1451 w 1899"/>
                <a:gd name="T91" fmla="*/ 202 h 2081"/>
                <a:gd name="T92" fmla="*/ 1521 w 1899"/>
                <a:gd name="T93" fmla="*/ 104 h 2081"/>
                <a:gd name="T94" fmla="*/ 1621 w 1899"/>
                <a:gd name="T95" fmla="*/ 57 h 2081"/>
                <a:gd name="T96" fmla="*/ 1665 w 1899"/>
                <a:gd name="T97" fmla="*/ 253 h 2081"/>
                <a:gd name="T98" fmla="*/ 1704 w 1899"/>
                <a:gd name="T99" fmla="*/ 477 h 2081"/>
                <a:gd name="T100" fmla="*/ 1734 w 1899"/>
                <a:gd name="T101" fmla="*/ 658 h 2081"/>
                <a:gd name="T102" fmla="*/ 1712 w 1899"/>
                <a:gd name="T103" fmla="*/ 821 h 2081"/>
                <a:gd name="T104" fmla="*/ 1718 w 1899"/>
                <a:gd name="T105" fmla="*/ 1014 h 2081"/>
                <a:gd name="T106" fmla="*/ 1694 w 1899"/>
                <a:gd name="T107" fmla="*/ 1175 h 2081"/>
                <a:gd name="T108" fmla="*/ 1693 w 1899"/>
                <a:gd name="T109" fmla="*/ 1304 h 2081"/>
                <a:gd name="T110" fmla="*/ 1711 w 1899"/>
                <a:gd name="T111" fmla="*/ 1455 h 2081"/>
                <a:gd name="T112" fmla="*/ 1752 w 1899"/>
                <a:gd name="T113" fmla="*/ 1550 h 2081"/>
                <a:gd name="T114" fmla="*/ 1854 w 1899"/>
                <a:gd name="T115" fmla="*/ 1486 h 2081"/>
                <a:gd name="T116" fmla="*/ 1892 w 1899"/>
                <a:gd name="T117" fmla="*/ 1538 h 2081"/>
                <a:gd name="T118" fmla="*/ 1850 w 1899"/>
                <a:gd name="T119" fmla="*/ 1695 h 2081"/>
                <a:gd name="T120" fmla="*/ 1821 w 1899"/>
                <a:gd name="T121" fmla="*/ 1869 h 2081"/>
                <a:gd name="T122" fmla="*/ 1805 w 1899"/>
                <a:gd name="T123" fmla="*/ 2007 h 20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899" h="2081">
                  <a:moveTo>
                    <a:pt x="1805" y="2031"/>
                  </a:moveTo>
                  <a:lnTo>
                    <a:pt x="1784" y="2029"/>
                  </a:lnTo>
                  <a:lnTo>
                    <a:pt x="1762" y="2026"/>
                  </a:lnTo>
                  <a:lnTo>
                    <a:pt x="1743" y="2023"/>
                  </a:lnTo>
                  <a:lnTo>
                    <a:pt x="1724" y="2020"/>
                  </a:lnTo>
                  <a:lnTo>
                    <a:pt x="1707" y="2016"/>
                  </a:lnTo>
                  <a:lnTo>
                    <a:pt x="1693" y="2011"/>
                  </a:lnTo>
                  <a:lnTo>
                    <a:pt x="1682" y="2006"/>
                  </a:lnTo>
                  <a:lnTo>
                    <a:pt x="1675" y="2000"/>
                  </a:lnTo>
                  <a:lnTo>
                    <a:pt x="1665" y="1989"/>
                  </a:lnTo>
                  <a:lnTo>
                    <a:pt x="1654" y="1987"/>
                  </a:lnTo>
                  <a:lnTo>
                    <a:pt x="1644" y="1989"/>
                  </a:lnTo>
                  <a:lnTo>
                    <a:pt x="1632" y="1996"/>
                  </a:lnTo>
                  <a:lnTo>
                    <a:pt x="1621" y="2006"/>
                  </a:lnTo>
                  <a:lnTo>
                    <a:pt x="1609" y="2015"/>
                  </a:lnTo>
                  <a:lnTo>
                    <a:pt x="1596" y="2024"/>
                  </a:lnTo>
                  <a:lnTo>
                    <a:pt x="1585" y="2032"/>
                  </a:lnTo>
                  <a:lnTo>
                    <a:pt x="1571" y="2036"/>
                  </a:lnTo>
                  <a:lnTo>
                    <a:pt x="1555" y="2037"/>
                  </a:lnTo>
                  <a:lnTo>
                    <a:pt x="1538" y="2035"/>
                  </a:lnTo>
                  <a:lnTo>
                    <a:pt x="1522" y="2030"/>
                  </a:lnTo>
                  <a:lnTo>
                    <a:pt x="1506" y="2025"/>
                  </a:lnTo>
                  <a:lnTo>
                    <a:pt x="1494" y="2021"/>
                  </a:lnTo>
                  <a:lnTo>
                    <a:pt x="1486" y="2017"/>
                  </a:lnTo>
                  <a:lnTo>
                    <a:pt x="1483" y="2016"/>
                  </a:lnTo>
                  <a:lnTo>
                    <a:pt x="1484" y="2014"/>
                  </a:lnTo>
                  <a:lnTo>
                    <a:pt x="1485" y="2009"/>
                  </a:lnTo>
                  <a:lnTo>
                    <a:pt x="1485" y="2001"/>
                  </a:lnTo>
                  <a:lnTo>
                    <a:pt x="1485" y="1992"/>
                  </a:lnTo>
                  <a:lnTo>
                    <a:pt x="1482" y="1981"/>
                  </a:lnTo>
                  <a:lnTo>
                    <a:pt x="1475" y="1969"/>
                  </a:lnTo>
                  <a:lnTo>
                    <a:pt x="1464" y="1957"/>
                  </a:lnTo>
                  <a:lnTo>
                    <a:pt x="1448" y="1946"/>
                  </a:lnTo>
                  <a:lnTo>
                    <a:pt x="1429" y="1940"/>
                  </a:lnTo>
                  <a:lnTo>
                    <a:pt x="1413" y="1940"/>
                  </a:lnTo>
                  <a:lnTo>
                    <a:pt x="1398" y="1944"/>
                  </a:lnTo>
                  <a:lnTo>
                    <a:pt x="1384" y="1951"/>
                  </a:lnTo>
                  <a:lnTo>
                    <a:pt x="1371" y="1959"/>
                  </a:lnTo>
                  <a:lnTo>
                    <a:pt x="1359" y="1965"/>
                  </a:lnTo>
                  <a:lnTo>
                    <a:pt x="1346" y="1967"/>
                  </a:lnTo>
                  <a:lnTo>
                    <a:pt x="1334" y="1965"/>
                  </a:lnTo>
                  <a:lnTo>
                    <a:pt x="1322" y="1963"/>
                  </a:lnTo>
                  <a:lnTo>
                    <a:pt x="1309" y="1965"/>
                  </a:lnTo>
                  <a:lnTo>
                    <a:pt x="1295" y="1973"/>
                  </a:lnTo>
                  <a:lnTo>
                    <a:pt x="1283" y="1984"/>
                  </a:lnTo>
                  <a:lnTo>
                    <a:pt x="1272" y="1997"/>
                  </a:lnTo>
                  <a:lnTo>
                    <a:pt x="1261" y="2011"/>
                  </a:lnTo>
                  <a:lnTo>
                    <a:pt x="1253" y="2026"/>
                  </a:lnTo>
                  <a:lnTo>
                    <a:pt x="1249" y="2039"/>
                  </a:lnTo>
                  <a:lnTo>
                    <a:pt x="1243" y="2049"/>
                  </a:lnTo>
                  <a:lnTo>
                    <a:pt x="1232" y="2054"/>
                  </a:lnTo>
                  <a:lnTo>
                    <a:pt x="1218" y="2058"/>
                  </a:lnTo>
                  <a:lnTo>
                    <a:pt x="1205" y="2058"/>
                  </a:lnTo>
                  <a:lnTo>
                    <a:pt x="1189" y="2059"/>
                  </a:lnTo>
                  <a:lnTo>
                    <a:pt x="1176" y="2059"/>
                  </a:lnTo>
                  <a:lnTo>
                    <a:pt x="1165" y="2062"/>
                  </a:lnTo>
                  <a:lnTo>
                    <a:pt x="1158" y="2067"/>
                  </a:lnTo>
                  <a:lnTo>
                    <a:pt x="1154" y="2073"/>
                  </a:lnTo>
                  <a:lnTo>
                    <a:pt x="1148" y="2077"/>
                  </a:lnTo>
                  <a:lnTo>
                    <a:pt x="1140" y="2080"/>
                  </a:lnTo>
                  <a:lnTo>
                    <a:pt x="1130" y="2081"/>
                  </a:lnTo>
                  <a:lnTo>
                    <a:pt x="1119" y="2080"/>
                  </a:lnTo>
                  <a:lnTo>
                    <a:pt x="1105" y="2077"/>
                  </a:lnTo>
                  <a:lnTo>
                    <a:pt x="1090" y="2073"/>
                  </a:lnTo>
                  <a:lnTo>
                    <a:pt x="1072" y="2067"/>
                  </a:lnTo>
                  <a:lnTo>
                    <a:pt x="1056" y="2061"/>
                  </a:lnTo>
                  <a:lnTo>
                    <a:pt x="1040" y="2059"/>
                  </a:lnTo>
                  <a:lnTo>
                    <a:pt x="1025" y="2060"/>
                  </a:lnTo>
                  <a:lnTo>
                    <a:pt x="1011" y="2064"/>
                  </a:lnTo>
                  <a:lnTo>
                    <a:pt x="998" y="2067"/>
                  </a:lnTo>
                  <a:lnTo>
                    <a:pt x="984" y="2072"/>
                  </a:lnTo>
                  <a:lnTo>
                    <a:pt x="971" y="2076"/>
                  </a:lnTo>
                  <a:lnTo>
                    <a:pt x="959" y="2079"/>
                  </a:lnTo>
                  <a:lnTo>
                    <a:pt x="945" y="2081"/>
                  </a:lnTo>
                  <a:lnTo>
                    <a:pt x="932" y="2081"/>
                  </a:lnTo>
                  <a:lnTo>
                    <a:pt x="919" y="2081"/>
                  </a:lnTo>
                  <a:lnTo>
                    <a:pt x="907" y="2077"/>
                  </a:lnTo>
                  <a:lnTo>
                    <a:pt x="895" y="2073"/>
                  </a:lnTo>
                  <a:lnTo>
                    <a:pt x="882" y="2066"/>
                  </a:lnTo>
                  <a:lnTo>
                    <a:pt x="869" y="2057"/>
                  </a:lnTo>
                  <a:lnTo>
                    <a:pt x="857" y="2044"/>
                  </a:lnTo>
                  <a:lnTo>
                    <a:pt x="846" y="2032"/>
                  </a:lnTo>
                  <a:lnTo>
                    <a:pt x="837" y="2026"/>
                  </a:lnTo>
                  <a:lnTo>
                    <a:pt x="829" y="2023"/>
                  </a:lnTo>
                  <a:lnTo>
                    <a:pt x="822" y="2022"/>
                  </a:lnTo>
                  <a:lnTo>
                    <a:pt x="814" y="2023"/>
                  </a:lnTo>
                  <a:lnTo>
                    <a:pt x="806" y="2023"/>
                  </a:lnTo>
                  <a:lnTo>
                    <a:pt x="796" y="2022"/>
                  </a:lnTo>
                  <a:lnTo>
                    <a:pt x="785" y="2018"/>
                  </a:lnTo>
                  <a:lnTo>
                    <a:pt x="774" y="2013"/>
                  </a:lnTo>
                  <a:lnTo>
                    <a:pt x="767" y="2006"/>
                  </a:lnTo>
                  <a:lnTo>
                    <a:pt x="763" y="1997"/>
                  </a:lnTo>
                  <a:lnTo>
                    <a:pt x="762" y="1988"/>
                  </a:lnTo>
                  <a:lnTo>
                    <a:pt x="760" y="1978"/>
                  </a:lnTo>
                  <a:lnTo>
                    <a:pt x="759" y="1966"/>
                  </a:lnTo>
                  <a:lnTo>
                    <a:pt x="758" y="1953"/>
                  </a:lnTo>
                  <a:lnTo>
                    <a:pt x="755" y="1942"/>
                  </a:lnTo>
                  <a:lnTo>
                    <a:pt x="750" y="1935"/>
                  </a:lnTo>
                  <a:lnTo>
                    <a:pt x="744" y="1935"/>
                  </a:lnTo>
                  <a:lnTo>
                    <a:pt x="740" y="1940"/>
                  </a:lnTo>
                  <a:lnTo>
                    <a:pt x="734" y="1949"/>
                  </a:lnTo>
                  <a:lnTo>
                    <a:pt x="729" y="1960"/>
                  </a:lnTo>
                  <a:lnTo>
                    <a:pt x="726" y="1972"/>
                  </a:lnTo>
                  <a:lnTo>
                    <a:pt x="723" y="1982"/>
                  </a:lnTo>
                  <a:lnTo>
                    <a:pt x="722" y="1991"/>
                  </a:lnTo>
                  <a:lnTo>
                    <a:pt x="721" y="1996"/>
                  </a:lnTo>
                  <a:lnTo>
                    <a:pt x="716" y="2003"/>
                  </a:lnTo>
                  <a:lnTo>
                    <a:pt x="709" y="2010"/>
                  </a:lnTo>
                  <a:lnTo>
                    <a:pt x="701" y="2016"/>
                  </a:lnTo>
                  <a:lnTo>
                    <a:pt x="692" y="2021"/>
                  </a:lnTo>
                  <a:lnTo>
                    <a:pt x="683" y="2023"/>
                  </a:lnTo>
                  <a:lnTo>
                    <a:pt x="675" y="2022"/>
                  </a:lnTo>
                  <a:lnTo>
                    <a:pt x="669" y="2018"/>
                  </a:lnTo>
                  <a:lnTo>
                    <a:pt x="663" y="2014"/>
                  </a:lnTo>
                  <a:lnTo>
                    <a:pt x="654" y="2011"/>
                  </a:lnTo>
                  <a:lnTo>
                    <a:pt x="642" y="2013"/>
                  </a:lnTo>
                  <a:lnTo>
                    <a:pt x="631" y="2015"/>
                  </a:lnTo>
                  <a:lnTo>
                    <a:pt x="620" y="2021"/>
                  </a:lnTo>
                  <a:lnTo>
                    <a:pt x="611" y="2026"/>
                  </a:lnTo>
                  <a:lnTo>
                    <a:pt x="604" y="2035"/>
                  </a:lnTo>
                  <a:lnTo>
                    <a:pt x="602" y="2044"/>
                  </a:lnTo>
                  <a:lnTo>
                    <a:pt x="600" y="2052"/>
                  </a:lnTo>
                  <a:lnTo>
                    <a:pt x="596" y="2055"/>
                  </a:lnTo>
                  <a:lnTo>
                    <a:pt x="589" y="2057"/>
                  </a:lnTo>
                  <a:lnTo>
                    <a:pt x="580" y="2054"/>
                  </a:lnTo>
                  <a:lnTo>
                    <a:pt x="569" y="2051"/>
                  </a:lnTo>
                  <a:lnTo>
                    <a:pt x="558" y="2045"/>
                  </a:lnTo>
                  <a:lnTo>
                    <a:pt x="546" y="2037"/>
                  </a:lnTo>
                  <a:lnTo>
                    <a:pt x="534" y="2028"/>
                  </a:lnTo>
                  <a:lnTo>
                    <a:pt x="523" y="2021"/>
                  </a:lnTo>
                  <a:lnTo>
                    <a:pt x="508" y="2017"/>
                  </a:lnTo>
                  <a:lnTo>
                    <a:pt x="491" y="2017"/>
                  </a:lnTo>
                  <a:lnTo>
                    <a:pt x="473" y="2018"/>
                  </a:lnTo>
                  <a:lnTo>
                    <a:pt x="453" y="2021"/>
                  </a:lnTo>
                  <a:lnTo>
                    <a:pt x="433" y="2021"/>
                  </a:lnTo>
                  <a:lnTo>
                    <a:pt x="413" y="2021"/>
                  </a:lnTo>
                  <a:lnTo>
                    <a:pt x="393" y="2016"/>
                  </a:lnTo>
                  <a:lnTo>
                    <a:pt x="377" y="2011"/>
                  </a:lnTo>
                  <a:lnTo>
                    <a:pt x="370" y="2010"/>
                  </a:lnTo>
                  <a:lnTo>
                    <a:pt x="369" y="2009"/>
                  </a:lnTo>
                  <a:lnTo>
                    <a:pt x="372" y="2009"/>
                  </a:lnTo>
                  <a:lnTo>
                    <a:pt x="377" y="2008"/>
                  </a:lnTo>
                  <a:lnTo>
                    <a:pt x="384" y="2004"/>
                  </a:lnTo>
                  <a:lnTo>
                    <a:pt x="387" y="1996"/>
                  </a:lnTo>
                  <a:lnTo>
                    <a:pt x="388" y="1984"/>
                  </a:lnTo>
                  <a:lnTo>
                    <a:pt x="387" y="1969"/>
                  </a:lnTo>
                  <a:lnTo>
                    <a:pt x="386" y="1955"/>
                  </a:lnTo>
                  <a:lnTo>
                    <a:pt x="384" y="1942"/>
                  </a:lnTo>
                  <a:lnTo>
                    <a:pt x="380" y="1928"/>
                  </a:lnTo>
                  <a:lnTo>
                    <a:pt x="374" y="1915"/>
                  </a:lnTo>
                  <a:lnTo>
                    <a:pt x="367" y="1904"/>
                  </a:lnTo>
                  <a:lnTo>
                    <a:pt x="357" y="1892"/>
                  </a:lnTo>
                  <a:lnTo>
                    <a:pt x="344" y="1882"/>
                  </a:lnTo>
                  <a:lnTo>
                    <a:pt x="331" y="1872"/>
                  </a:lnTo>
                  <a:lnTo>
                    <a:pt x="321" y="1866"/>
                  </a:lnTo>
                  <a:lnTo>
                    <a:pt x="313" y="1862"/>
                  </a:lnTo>
                  <a:lnTo>
                    <a:pt x="306" y="1858"/>
                  </a:lnTo>
                  <a:lnTo>
                    <a:pt x="299" y="1856"/>
                  </a:lnTo>
                  <a:lnTo>
                    <a:pt x="292" y="1854"/>
                  </a:lnTo>
                  <a:lnTo>
                    <a:pt x="285" y="1850"/>
                  </a:lnTo>
                  <a:lnTo>
                    <a:pt x="277" y="1847"/>
                  </a:lnTo>
                  <a:lnTo>
                    <a:pt x="269" y="1844"/>
                  </a:lnTo>
                  <a:lnTo>
                    <a:pt x="260" y="1846"/>
                  </a:lnTo>
                  <a:lnTo>
                    <a:pt x="249" y="1849"/>
                  </a:lnTo>
                  <a:lnTo>
                    <a:pt x="239" y="1855"/>
                  </a:lnTo>
                  <a:lnTo>
                    <a:pt x="228" y="1862"/>
                  </a:lnTo>
                  <a:lnTo>
                    <a:pt x="218" y="1869"/>
                  </a:lnTo>
                  <a:lnTo>
                    <a:pt x="207" y="1872"/>
                  </a:lnTo>
                  <a:lnTo>
                    <a:pt x="198" y="1875"/>
                  </a:lnTo>
                  <a:lnTo>
                    <a:pt x="190" y="1875"/>
                  </a:lnTo>
                  <a:lnTo>
                    <a:pt x="180" y="1876"/>
                  </a:lnTo>
                  <a:lnTo>
                    <a:pt x="169" y="1877"/>
                  </a:lnTo>
                  <a:lnTo>
                    <a:pt x="159" y="1877"/>
                  </a:lnTo>
                  <a:lnTo>
                    <a:pt x="148" y="1876"/>
                  </a:lnTo>
                  <a:lnTo>
                    <a:pt x="139" y="1872"/>
                  </a:lnTo>
                  <a:lnTo>
                    <a:pt x="133" y="1866"/>
                  </a:lnTo>
                  <a:lnTo>
                    <a:pt x="129" y="1856"/>
                  </a:lnTo>
                  <a:lnTo>
                    <a:pt x="125" y="1846"/>
                  </a:lnTo>
                  <a:lnTo>
                    <a:pt x="120" y="1837"/>
                  </a:lnTo>
                  <a:lnTo>
                    <a:pt x="113" y="1831"/>
                  </a:lnTo>
                  <a:lnTo>
                    <a:pt x="108" y="1824"/>
                  </a:lnTo>
                  <a:lnTo>
                    <a:pt x="101" y="1815"/>
                  </a:lnTo>
                  <a:lnTo>
                    <a:pt x="94" y="1805"/>
                  </a:lnTo>
                  <a:lnTo>
                    <a:pt x="89" y="1790"/>
                  </a:lnTo>
                  <a:lnTo>
                    <a:pt x="84" y="1770"/>
                  </a:lnTo>
                  <a:lnTo>
                    <a:pt x="83" y="1762"/>
                  </a:lnTo>
                  <a:lnTo>
                    <a:pt x="81" y="1755"/>
                  </a:lnTo>
                  <a:lnTo>
                    <a:pt x="79" y="1748"/>
                  </a:lnTo>
                  <a:lnTo>
                    <a:pt x="76" y="1741"/>
                  </a:lnTo>
                  <a:lnTo>
                    <a:pt x="73" y="1735"/>
                  </a:lnTo>
                  <a:lnTo>
                    <a:pt x="69" y="1730"/>
                  </a:lnTo>
                  <a:lnTo>
                    <a:pt x="66" y="1724"/>
                  </a:lnTo>
                  <a:lnTo>
                    <a:pt x="62" y="1719"/>
                  </a:lnTo>
                  <a:lnTo>
                    <a:pt x="62" y="1719"/>
                  </a:lnTo>
                  <a:lnTo>
                    <a:pt x="62" y="1719"/>
                  </a:lnTo>
                  <a:lnTo>
                    <a:pt x="62" y="1719"/>
                  </a:lnTo>
                  <a:lnTo>
                    <a:pt x="62" y="1718"/>
                  </a:lnTo>
                  <a:lnTo>
                    <a:pt x="62" y="1710"/>
                  </a:lnTo>
                  <a:lnTo>
                    <a:pt x="62" y="1698"/>
                  </a:lnTo>
                  <a:lnTo>
                    <a:pt x="65" y="1687"/>
                  </a:lnTo>
                  <a:lnTo>
                    <a:pt x="69" y="1673"/>
                  </a:lnTo>
                  <a:lnTo>
                    <a:pt x="75" y="1660"/>
                  </a:lnTo>
                  <a:lnTo>
                    <a:pt x="82" y="1649"/>
                  </a:lnTo>
                  <a:lnTo>
                    <a:pt x="94" y="1639"/>
                  </a:lnTo>
                  <a:lnTo>
                    <a:pt x="107" y="1632"/>
                  </a:lnTo>
                  <a:lnTo>
                    <a:pt x="117" y="1625"/>
                  </a:lnTo>
                  <a:lnTo>
                    <a:pt x="123" y="1614"/>
                  </a:lnTo>
                  <a:lnTo>
                    <a:pt x="124" y="1600"/>
                  </a:lnTo>
                  <a:lnTo>
                    <a:pt x="123" y="1585"/>
                  </a:lnTo>
                  <a:lnTo>
                    <a:pt x="119" y="1571"/>
                  </a:lnTo>
                  <a:lnTo>
                    <a:pt x="116" y="1558"/>
                  </a:lnTo>
                  <a:lnTo>
                    <a:pt x="112" y="1550"/>
                  </a:lnTo>
                  <a:lnTo>
                    <a:pt x="111" y="1546"/>
                  </a:lnTo>
                  <a:lnTo>
                    <a:pt x="79" y="1516"/>
                  </a:lnTo>
                  <a:lnTo>
                    <a:pt x="90" y="1506"/>
                  </a:lnTo>
                  <a:lnTo>
                    <a:pt x="98" y="1493"/>
                  </a:lnTo>
                  <a:lnTo>
                    <a:pt x="104" y="1479"/>
                  </a:lnTo>
                  <a:lnTo>
                    <a:pt x="108" y="1465"/>
                  </a:lnTo>
                  <a:lnTo>
                    <a:pt x="109" y="1451"/>
                  </a:lnTo>
                  <a:lnTo>
                    <a:pt x="109" y="1437"/>
                  </a:lnTo>
                  <a:lnTo>
                    <a:pt x="105" y="1425"/>
                  </a:lnTo>
                  <a:lnTo>
                    <a:pt x="102" y="1414"/>
                  </a:lnTo>
                  <a:lnTo>
                    <a:pt x="98" y="1402"/>
                  </a:lnTo>
                  <a:lnTo>
                    <a:pt x="100" y="1390"/>
                  </a:lnTo>
                  <a:lnTo>
                    <a:pt x="107" y="1380"/>
                  </a:lnTo>
                  <a:lnTo>
                    <a:pt x="116" y="1370"/>
                  </a:lnTo>
                  <a:lnTo>
                    <a:pt x="129" y="1362"/>
                  </a:lnTo>
                  <a:lnTo>
                    <a:pt x="144" y="1355"/>
                  </a:lnTo>
                  <a:lnTo>
                    <a:pt x="159" y="1348"/>
                  </a:lnTo>
                  <a:lnTo>
                    <a:pt x="174" y="1342"/>
                  </a:lnTo>
                  <a:lnTo>
                    <a:pt x="185" y="1335"/>
                  </a:lnTo>
                  <a:lnTo>
                    <a:pt x="195" y="1329"/>
                  </a:lnTo>
                  <a:lnTo>
                    <a:pt x="200" y="1320"/>
                  </a:lnTo>
                  <a:lnTo>
                    <a:pt x="204" y="1311"/>
                  </a:lnTo>
                  <a:lnTo>
                    <a:pt x="205" y="1302"/>
                  </a:lnTo>
                  <a:lnTo>
                    <a:pt x="206" y="1291"/>
                  </a:lnTo>
                  <a:lnTo>
                    <a:pt x="207" y="1280"/>
                  </a:lnTo>
                  <a:lnTo>
                    <a:pt x="209" y="1268"/>
                  </a:lnTo>
                  <a:lnTo>
                    <a:pt x="207" y="1258"/>
                  </a:lnTo>
                  <a:lnTo>
                    <a:pt x="203" y="1249"/>
                  </a:lnTo>
                  <a:lnTo>
                    <a:pt x="195" y="1242"/>
                  </a:lnTo>
                  <a:lnTo>
                    <a:pt x="184" y="1235"/>
                  </a:lnTo>
                  <a:lnTo>
                    <a:pt x="171" y="1229"/>
                  </a:lnTo>
                  <a:lnTo>
                    <a:pt x="158" y="1224"/>
                  </a:lnTo>
                  <a:lnTo>
                    <a:pt x="142" y="1220"/>
                  </a:lnTo>
                  <a:lnTo>
                    <a:pt x="127" y="1215"/>
                  </a:lnTo>
                  <a:lnTo>
                    <a:pt x="113" y="1210"/>
                  </a:lnTo>
                  <a:lnTo>
                    <a:pt x="102" y="1208"/>
                  </a:lnTo>
                  <a:lnTo>
                    <a:pt x="91" y="1206"/>
                  </a:lnTo>
                  <a:lnTo>
                    <a:pt x="83" y="1203"/>
                  </a:lnTo>
                  <a:lnTo>
                    <a:pt x="78" y="1202"/>
                  </a:lnTo>
                  <a:lnTo>
                    <a:pt x="75" y="1199"/>
                  </a:lnTo>
                  <a:lnTo>
                    <a:pt x="76" y="1195"/>
                  </a:lnTo>
                  <a:lnTo>
                    <a:pt x="81" y="1189"/>
                  </a:lnTo>
                  <a:lnTo>
                    <a:pt x="87" y="1180"/>
                  </a:lnTo>
                  <a:lnTo>
                    <a:pt x="90" y="1167"/>
                  </a:lnTo>
                  <a:lnTo>
                    <a:pt x="89" y="1153"/>
                  </a:lnTo>
                  <a:lnTo>
                    <a:pt x="87" y="1138"/>
                  </a:lnTo>
                  <a:lnTo>
                    <a:pt x="79" y="1124"/>
                  </a:lnTo>
                  <a:lnTo>
                    <a:pt x="68" y="1113"/>
                  </a:lnTo>
                  <a:lnTo>
                    <a:pt x="52" y="1105"/>
                  </a:lnTo>
                  <a:lnTo>
                    <a:pt x="32" y="1101"/>
                  </a:lnTo>
                  <a:lnTo>
                    <a:pt x="15" y="1098"/>
                  </a:lnTo>
                  <a:lnTo>
                    <a:pt x="7" y="1089"/>
                  </a:lnTo>
                  <a:lnTo>
                    <a:pt x="7" y="1076"/>
                  </a:lnTo>
                  <a:lnTo>
                    <a:pt x="13" y="1062"/>
                  </a:lnTo>
                  <a:lnTo>
                    <a:pt x="23" y="1047"/>
                  </a:lnTo>
                  <a:lnTo>
                    <a:pt x="36" y="1034"/>
                  </a:lnTo>
                  <a:lnTo>
                    <a:pt x="50" y="1025"/>
                  </a:lnTo>
                  <a:lnTo>
                    <a:pt x="62" y="1020"/>
                  </a:lnTo>
                  <a:lnTo>
                    <a:pt x="72" y="1015"/>
                  </a:lnTo>
                  <a:lnTo>
                    <a:pt x="76" y="1006"/>
                  </a:lnTo>
                  <a:lnTo>
                    <a:pt x="76" y="992"/>
                  </a:lnTo>
                  <a:lnTo>
                    <a:pt x="73" y="977"/>
                  </a:lnTo>
                  <a:lnTo>
                    <a:pt x="67" y="962"/>
                  </a:lnTo>
                  <a:lnTo>
                    <a:pt x="58" y="949"/>
                  </a:lnTo>
                  <a:lnTo>
                    <a:pt x="49" y="940"/>
                  </a:lnTo>
                  <a:lnTo>
                    <a:pt x="37" y="937"/>
                  </a:lnTo>
                  <a:lnTo>
                    <a:pt x="25" y="934"/>
                  </a:lnTo>
                  <a:lnTo>
                    <a:pt x="16" y="927"/>
                  </a:lnTo>
                  <a:lnTo>
                    <a:pt x="9" y="918"/>
                  </a:lnTo>
                  <a:lnTo>
                    <a:pt x="6" y="908"/>
                  </a:lnTo>
                  <a:lnTo>
                    <a:pt x="4" y="896"/>
                  </a:lnTo>
                  <a:lnTo>
                    <a:pt x="6" y="887"/>
                  </a:lnTo>
                  <a:lnTo>
                    <a:pt x="11" y="880"/>
                  </a:lnTo>
                  <a:lnTo>
                    <a:pt x="21" y="876"/>
                  </a:lnTo>
                  <a:lnTo>
                    <a:pt x="29" y="873"/>
                  </a:lnTo>
                  <a:lnTo>
                    <a:pt x="31" y="865"/>
                  </a:lnTo>
                  <a:lnTo>
                    <a:pt x="29" y="854"/>
                  </a:lnTo>
                  <a:lnTo>
                    <a:pt x="25" y="843"/>
                  </a:lnTo>
                  <a:lnTo>
                    <a:pt x="18" y="829"/>
                  </a:lnTo>
                  <a:lnTo>
                    <a:pt x="11" y="814"/>
                  </a:lnTo>
                  <a:lnTo>
                    <a:pt x="6" y="800"/>
                  </a:lnTo>
                  <a:lnTo>
                    <a:pt x="0" y="786"/>
                  </a:lnTo>
                  <a:lnTo>
                    <a:pt x="0" y="772"/>
                  </a:lnTo>
                  <a:lnTo>
                    <a:pt x="6" y="757"/>
                  </a:lnTo>
                  <a:lnTo>
                    <a:pt x="16" y="741"/>
                  </a:lnTo>
                  <a:lnTo>
                    <a:pt x="29" y="724"/>
                  </a:lnTo>
                  <a:lnTo>
                    <a:pt x="43" y="709"/>
                  </a:lnTo>
                  <a:lnTo>
                    <a:pt x="57" y="695"/>
                  </a:lnTo>
                  <a:lnTo>
                    <a:pt x="67" y="684"/>
                  </a:lnTo>
                  <a:lnTo>
                    <a:pt x="74" y="675"/>
                  </a:lnTo>
                  <a:lnTo>
                    <a:pt x="81" y="666"/>
                  </a:lnTo>
                  <a:lnTo>
                    <a:pt x="90" y="660"/>
                  </a:lnTo>
                  <a:lnTo>
                    <a:pt x="102" y="654"/>
                  </a:lnTo>
                  <a:lnTo>
                    <a:pt x="115" y="648"/>
                  </a:lnTo>
                  <a:lnTo>
                    <a:pt x="127" y="644"/>
                  </a:lnTo>
                  <a:lnTo>
                    <a:pt x="141" y="642"/>
                  </a:lnTo>
                  <a:lnTo>
                    <a:pt x="155" y="640"/>
                  </a:lnTo>
                  <a:lnTo>
                    <a:pt x="167" y="640"/>
                  </a:lnTo>
                  <a:lnTo>
                    <a:pt x="176" y="637"/>
                  </a:lnTo>
                  <a:lnTo>
                    <a:pt x="183" y="633"/>
                  </a:lnTo>
                  <a:lnTo>
                    <a:pt x="189" y="625"/>
                  </a:lnTo>
                  <a:lnTo>
                    <a:pt x="192" y="614"/>
                  </a:lnTo>
                  <a:lnTo>
                    <a:pt x="193" y="605"/>
                  </a:lnTo>
                  <a:lnTo>
                    <a:pt x="192" y="595"/>
                  </a:lnTo>
                  <a:lnTo>
                    <a:pt x="190" y="586"/>
                  </a:lnTo>
                  <a:lnTo>
                    <a:pt x="185" y="580"/>
                  </a:lnTo>
                  <a:lnTo>
                    <a:pt x="183" y="571"/>
                  </a:lnTo>
                  <a:lnTo>
                    <a:pt x="183" y="561"/>
                  </a:lnTo>
                  <a:lnTo>
                    <a:pt x="185" y="548"/>
                  </a:lnTo>
                  <a:lnTo>
                    <a:pt x="190" y="537"/>
                  </a:lnTo>
                  <a:lnTo>
                    <a:pt x="195" y="526"/>
                  </a:lnTo>
                  <a:lnTo>
                    <a:pt x="202" y="519"/>
                  </a:lnTo>
                  <a:lnTo>
                    <a:pt x="207" y="517"/>
                  </a:lnTo>
                  <a:lnTo>
                    <a:pt x="213" y="522"/>
                  </a:lnTo>
                  <a:lnTo>
                    <a:pt x="221" y="527"/>
                  </a:lnTo>
                  <a:lnTo>
                    <a:pt x="231" y="531"/>
                  </a:lnTo>
                  <a:lnTo>
                    <a:pt x="242" y="532"/>
                  </a:lnTo>
                  <a:lnTo>
                    <a:pt x="255" y="530"/>
                  </a:lnTo>
                  <a:lnTo>
                    <a:pt x="268" y="526"/>
                  </a:lnTo>
                  <a:lnTo>
                    <a:pt x="279" y="519"/>
                  </a:lnTo>
                  <a:lnTo>
                    <a:pt x="289" y="510"/>
                  </a:lnTo>
                  <a:lnTo>
                    <a:pt x="297" y="498"/>
                  </a:lnTo>
                  <a:lnTo>
                    <a:pt x="305" y="489"/>
                  </a:lnTo>
                  <a:lnTo>
                    <a:pt x="314" y="484"/>
                  </a:lnTo>
                  <a:lnTo>
                    <a:pt x="326" y="486"/>
                  </a:lnTo>
                  <a:lnTo>
                    <a:pt x="337" y="489"/>
                  </a:lnTo>
                  <a:lnTo>
                    <a:pt x="349" y="494"/>
                  </a:lnTo>
                  <a:lnTo>
                    <a:pt x="358" y="500"/>
                  </a:lnTo>
                  <a:lnTo>
                    <a:pt x="364" y="504"/>
                  </a:lnTo>
                  <a:lnTo>
                    <a:pt x="366" y="505"/>
                  </a:lnTo>
                  <a:lnTo>
                    <a:pt x="370" y="506"/>
                  </a:lnTo>
                  <a:lnTo>
                    <a:pt x="381" y="510"/>
                  </a:lnTo>
                  <a:lnTo>
                    <a:pt x="396" y="515"/>
                  </a:lnTo>
                  <a:lnTo>
                    <a:pt x="416" y="519"/>
                  </a:lnTo>
                  <a:lnTo>
                    <a:pt x="436" y="525"/>
                  </a:lnTo>
                  <a:lnTo>
                    <a:pt x="456" y="531"/>
                  </a:lnTo>
                  <a:lnTo>
                    <a:pt x="472" y="535"/>
                  </a:lnTo>
                  <a:lnTo>
                    <a:pt x="484" y="538"/>
                  </a:lnTo>
                  <a:lnTo>
                    <a:pt x="495" y="539"/>
                  </a:lnTo>
                  <a:lnTo>
                    <a:pt x="505" y="542"/>
                  </a:lnTo>
                  <a:lnTo>
                    <a:pt x="517" y="546"/>
                  </a:lnTo>
                  <a:lnTo>
                    <a:pt x="529" y="548"/>
                  </a:lnTo>
                  <a:lnTo>
                    <a:pt x="539" y="551"/>
                  </a:lnTo>
                  <a:lnTo>
                    <a:pt x="549" y="549"/>
                  </a:lnTo>
                  <a:lnTo>
                    <a:pt x="560" y="547"/>
                  </a:lnTo>
                  <a:lnTo>
                    <a:pt x="568" y="540"/>
                  </a:lnTo>
                  <a:lnTo>
                    <a:pt x="575" y="531"/>
                  </a:lnTo>
                  <a:lnTo>
                    <a:pt x="583" y="523"/>
                  </a:lnTo>
                  <a:lnTo>
                    <a:pt x="591" y="513"/>
                  </a:lnTo>
                  <a:lnTo>
                    <a:pt x="599" y="505"/>
                  </a:lnTo>
                  <a:lnTo>
                    <a:pt x="607" y="498"/>
                  </a:lnTo>
                  <a:lnTo>
                    <a:pt x="617" y="491"/>
                  </a:lnTo>
                  <a:lnTo>
                    <a:pt x="626" y="487"/>
                  </a:lnTo>
                  <a:lnTo>
                    <a:pt x="635" y="482"/>
                  </a:lnTo>
                  <a:lnTo>
                    <a:pt x="645" y="476"/>
                  </a:lnTo>
                  <a:lnTo>
                    <a:pt x="651" y="467"/>
                  </a:lnTo>
                  <a:lnTo>
                    <a:pt x="658" y="454"/>
                  </a:lnTo>
                  <a:lnTo>
                    <a:pt x="663" y="440"/>
                  </a:lnTo>
                  <a:lnTo>
                    <a:pt x="667" y="426"/>
                  </a:lnTo>
                  <a:lnTo>
                    <a:pt x="668" y="414"/>
                  </a:lnTo>
                  <a:lnTo>
                    <a:pt x="668" y="402"/>
                  </a:lnTo>
                  <a:lnTo>
                    <a:pt x="665" y="394"/>
                  </a:lnTo>
                  <a:lnTo>
                    <a:pt x="663" y="386"/>
                  </a:lnTo>
                  <a:lnTo>
                    <a:pt x="662" y="375"/>
                  </a:lnTo>
                  <a:lnTo>
                    <a:pt x="663" y="363"/>
                  </a:lnTo>
                  <a:lnTo>
                    <a:pt x="664" y="350"/>
                  </a:lnTo>
                  <a:lnTo>
                    <a:pt x="665" y="336"/>
                  </a:lnTo>
                  <a:lnTo>
                    <a:pt x="667" y="323"/>
                  </a:lnTo>
                  <a:lnTo>
                    <a:pt x="665" y="312"/>
                  </a:lnTo>
                  <a:lnTo>
                    <a:pt x="663" y="304"/>
                  </a:lnTo>
                  <a:lnTo>
                    <a:pt x="663" y="297"/>
                  </a:lnTo>
                  <a:lnTo>
                    <a:pt x="669" y="290"/>
                  </a:lnTo>
                  <a:lnTo>
                    <a:pt x="679" y="283"/>
                  </a:lnTo>
                  <a:lnTo>
                    <a:pt x="692" y="276"/>
                  </a:lnTo>
                  <a:lnTo>
                    <a:pt x="707" y="270"/>
                  </a:lnTo>
                  <a:lnTo>
                    <a:pt x="722" y="265"/>
                  </a:lnTo>
                  <a:lnTo>
                    <a:pt x="737" y="263"/>
                  </a:lnTo>
                  <a:lnTo>
                    <a:pt x="749" y="262"/>
                  </a:lnTo>
                  <a:lnTo>
                    <a:pt x="756" y="261"/>
                  </a:lnTo>
                  <a:lnTo>
                    <a:pt x="763" y="256"/>
                  </a:lnTo>
                  <a:lnTo>
                    <a:pt x="770" y="248"/>
                  </a:lnTo>
                  <a:lnTo>
                    <a:pt x="778" y="240"/>
                  </a:lnTo>
                  <a:lnTo>
                    <a:pt x="786" y="229"/>
                  </a:lnTo>
                  <a:lnTo>
                    <a:pt x="793" y="218"/>
                  </a:lnTo>
                  <a:lnTo>
                    <a:pt x="801" y="205"/>
                  </a:lnTo>
                  <a:lnTo>
                    <a:pt x="808" y="193"/>
                  </a:lnTo>
                  <a:lnTo>
                    <a:pt x="816" y="198"/>
                  </a:lnTo>
                  <a:lnTo>
                    <a:pt x="823" y="202"/>
                  </a:lnTo>
                  <a:lnTo>
                    <a:pt x="830" y="205"/>
                  </a:lnTo>
                  <a:lnTo>
                    <a:pt x="837" y="206"/>
                  </a:lnTo>
                  <a:lnTo>
                    <a:pt x="843" y="206"/>
                  </a:lnTo>
                  <a:lnTo>
                    <a:pt x="849" y="206"/>
                  </a:lnTo>
                  <a:lnTo>
                    <a:pt x="853" y="203"/>
                  </a:lnTo>
                  <a:lnTo>
                    <a:pt x="858" y="199"/>
                  </a:lnTo>
                  <a:lnTo>
                    <a:pt x="865" y="190"/>
                  </a:lnTo>
                  <a:lnTo>
                    <a:pt x="868" y="180"/>
                  </a:lnTo>
                  <a:lnTo>
                    <a:pt x="873" y="173"/>
                  </a:lnTo>
                  <a:lnTo>
                    <a:pt x="878" y="166"/>
                  </a:lnTo>
                  <a:lnTo>
                    <a:pt x="885" y="163"/>
                  </a:lnTo>
                  <a:lnTo>
                    <a:pt x="894" y="166"/>
                  </a:lnTo>
                  <a:lnTo>
                    <a:pt x="909" y="173"/>
                  </a:lnTo>
                  <a:lnTo>
                    <a:pt x="930" y="185"/>
                  </a:lnTo>
                  <a:lnTo>
                    <a:pt x="952" y="197"/>
                  </a:lnTo>
                  <a:lnTo>
                    <a:pt x="966" y="199"/>
                  </a:lnTo>
                  <a:lnTo>
                    <a:pt x="975" y="196"/>
                  </a:lnTo>
                  <a:lnTo>
                    <a:pt x="981" y="188"/>
                  </a:lnTo>
                  <a:lnTo>
                    <a:pt x="982" y="178"/>
                  </a:lnTo>
                  <a:lnTo>
                    <a:pt x="982" y="168"/>
                  </a:lnTo>
                  <a:lnTo>
                    <a:pt x="981" y="161"/>
                  </a:lnTo>
                  <a:lnTo>
                    <a:pt x="981" y="157"/>
                  </a:lnTo>
                  <a:lnTo>
                    <a:pt x="982" y="155"/>
                  </a:lnTo>
                  <a:lnTo>
                    <a:pt x="984" y="151"/>
                  </a:lnTo>
                  <a:lnTo>
                    <a:pt x="989" y="145"/>
                  </a:lnTo>
                  <a:lnTo>
                    <a:pt x="997" y="139"/>
                  </a:lnTo>
                  <a:lnTo>
                    <a:pt x="1006" y="135"/>
                  </a:lnTo>
                  <a:lnTo>
                    <a:pt x="1018" y="135"/>
                  </a:lnTo>
                  <a:lnTo>
                    <a:pt x="1033" y="139"/>
                  </a:lnTo>
                  <a:lnTo>
                    <a:pt x="1050" y="151"/>
                  </a:lnTo>
                  <a:lnTo>
                    <a:pt x="1069" y="163"/>
                  </a:lnTo>
                  <a:lnTo>
                    <a:pt x="1087" y="173"/>
                  </a:lnTo>
                  <a:lnTo>
                    <a:pt x="1105" y="181"/>
                  </a:lnTo>
                  <a:lnTo>
                    <a:pt x="1122" y="185"/>
                  </a:lnTo>
                  <a:lnTo>
                    <a:pt x="1140" y="188"/>
                  </a:lnTo>
                  <a:lnTo>
                    <a:pt x="1156" y="188"/>
                  </a:lnTo>
                  <a:lnTo>
                    <a:pt x="1174" y="186"/>
                  </a:lnTo>
                  <a:lnTo>
                    <a:pt x="1192" y="183"/>
                  </a:lnTo>
                  <a:lnTo>
                    <a:pt x="1207" y="177"/>
                  </a:lnTo>
                  <a:lnTo>
                    <a:pt x="1217" y="169"/>
                  </a:lnTo>
                  <a:lnTo>
                    <a:pt x="1225" y="162"/>
                  </a:lnTo>
                  <a:lnTo>
                    <a:pt x="1234" y="154"/>
                  </a:lnTo>
                  <a:lnTo>
                    <a:pt x="1240" y="148"/>
                  </a:lnTo>
                  <a:lnTo>
                    <a:pt x="1250" y="144"/>
                  </a:lnTo>
                  <a:lnTo>
                    <a:pt x="1263" y="142"/>
                  </a:lnTo>
                  <a:lnTo>
                    <a:pt x="1280" y="144"/>
                  </a:lnTo>
                  <a:lnTo>
                    <a:pt x="1300" y="145"/>
                  </a:lnTo>
                  <a:lnTo>
                    <a:pt x="1317" y="145"/>
                  </a:lnTo>
                  <a:lnTo>
                    <a:pt x="1332" y="142"/>
                  </a:lnTo>
                  <a:lnTo>
                    <a:pt x="1346" y="140"/>
                  </a:lnTo>
                  <a:lnTo>
                    <a:pt x="1359" y="139"/>
                  </a:lnTo>
                  <a:lnTo>
                    <a:pt x="1369" y="142"/>
                  </a:lnTo>
                  <a:lnTo>
                    <a:pt x="1377" y="149"/>
                  </a:lnTo>
                  <a:lnTo>
                    <a:pt x="1384" y="162"/>
                  </a:lnTo>
                  <a:lnTo>
                    <a:pt x="1392" y="177"/>
                  </a:lnTo>
                  <a:lnTo>
                    <a:pt x="1402" y="190"/>
                  </a:lnTo>
                  <a:lnTo>
                    <a:pt x="1413" y="198"/>
                  </a:lnTo>
                  <a:lnTo>
                    <a:pt x="1426" y="203"/>
                  </a:lnTo>
                  <a:lnTo>
                    <a:pt x="1439" y="205"/>
                  </a:lnTo>
                  <a:lnTo>
                    <a:pt x="1451" y="202"/>
                  </a:lnTo>
                  <a:lnTo>
                    <a:pt x="1462" y="196"/>
                  </a:lnTo>
                  <a:lnTo>
                    <a:pt x="1470" y="185"/>
                  </a:lnTo>
                  <a:lnTo>
                    <a:pt x="1474" y="180"/>
                  </a:lnTo>
                  <a:lnTo>
                    <a:pt x="1478" y="173"/>
                  </a:lnTo>
                  <a:lnTo>
                    <a:pt x="1484" y="163"/>
                  </a:lnTo>
                  <a:lnTo>
                    <a:pt x="1490" y="153"/>
                  </a:lnTo>
                  <a:lnTo>
                    <a:pt x="1497" y="142"/>
                  </a:lnTo>
                  <a:lnTo>
                    <a:pt x="1504" y="130"/>
                  </a:lnTo>
                  <a:lnTo>
                    <a:pt x="1512" y="117"/>
                  </a:lnTo>
                  <a:lnTo>
                    <a:pt x="1521" y="104"/>
                  </a:lnTo>
                  <a:lnTo>
                    <a:pt x="1530" y="90"/>
                  </a:lnTo>
                  <a:lnTo>
                    <a:pt x="1541" y="76"/>
                  </a:lnTo>
                  <a:lnTo>
                    <a:pt x="1551" y="62"/>
                  </a:lnTo>
                  <a:lnTo>
                    <a:pt x="1563" y="49"/>
                  </a:lnTo>
                  <a:lnTo>
                    <a:pt x="1574" y="36"/>
                  </a:lnTo>
                  <a:lnTo>
                    <a:pt x="1586" y="23"/>
                  </a:lnTo>
                  <a:lnTo>
                    <a:pt x="1599" y="11"/>
                  </a:lnTo>
                  <a:lnTo>
                    <a:pt x="1612" y="0"/>
                  </a:lnTo>
                  <a:lnTo>
                    <a:pt x="1616" y="29"/>
                  </a:lnTo>
                  <a:lnTo>
                    <a:pt x="1621" y="57"/>
                  </a:lnTo>
                  <a:lnTo>
                    <a:pt x="1624" y="84"/>
                  </a:lnTo>
                  <a:lnTo>
                    <a:pt x="1628" y="109"/>
                  </a:lnTo>
                  <a:lnTo>
                    <a:pt x="1631" y="132"/>
                  </a:lnTo>
                  <a:lnTo>
                    <a:pt x="1637" y="151"/>
                  </a:lnTo>
                  <a:lnTo>
                    <a:pt x="1643" y="164"/>
                  </a:lnTo>
                  <a:lnTo>
                    <a:pt x="1652" y="174"/>
                  </a:lnTo>
                  <a:lnTo>
                    <a:pt x="1664" y="186"/>
                  </a:lnTo>
                  <a:lnTo>
                    <a:pt x="1667" y="205"/>
                  </a:lnTo>
                  <a:lnTo>
                    <a:pt x="1667" y="227"/>
                  </a:lnTo>
                  <a:lnTo>
                    <a:pt x="1665" y="253"/>
                  </a:lnTo>
                  <a:lnTo>
                    <a:pt x="1663" y="278"/>
                  </a:lnTo>
                  <a:lnTo>
                    <a:pt x="1663" y="304"/>
                  </a:lnTo>
                  <a:lnTo>
                    <a:pt x="1666" y="326"/>
                  </a:lnTo>
                  <a:lnTo>
                    <a:pt x="1678" y="345"/>
                  </a:lnTo>
                  <a:lnTo>
                    <a:pt x="1690" y="364"/>
                  </a:lnTo>
                  <a:lnTo>
                    <a:pt x="1697" y="386"/>
                  </a:lnTo>
                  <a:lnTo>
                    <a:pt x="1701" y="409"/>
                  </a:lnTo>
                  <a:lnTo>
                    <a:pt x="1702" y="433"/>
                  </a:lnTo>
                  <a:lnTo>
                    <a:pt x="1703" y="457"/>
                  </a:lnTo>
                  <a:lnTo>
                    <a:pt x="1704" y="477"/>
                  </a:lnTo>
                  <a:lnTo>
                    <a:pt x="1709" y="495"/>
                  </a:lnTo>
                  <a:lnTo>
                    <a:pt x="1716" y="509"/>
                  </a:lnTo>
                  <a:lnTo>
                    <a:pt x="1723" y="523"/>
                  </a:lnTo>
                  <a:lnTo>
                    <a:pt x="1725" y="544"/>
                  </a:lnTo>
                  <a:lnTo>
                    <a:pt x="1725" y="567"/>
                  </a:lnTo>
                  <a:lnTo>
                    <a:pt x="1723" y="592"/>
                  </a:lnTo>
                  <a:lnTo>
                    <a:pt x="1722" y="615"/>
                  </a:lnTo>
                  <a:lnTo>
                    <a:pt x="1722" y="636"/>
                  </a:lnTo>
                  <a:lnTo>
                    <a:pt x="1725" y="651"/>
                  </a:lnTo>
                  <a:lnTo>
                    <a:pt x="1734" y="658"/>
                  </a:lnTo>
                  <a:lnTo>
                    <a:pt x="1741" y="663"/>
                  </a:lnTo>
                  <a:lnTo>
                    <a:pt x="1740" y="671"/>
                  </a:lnTo>
                  <a:lnTo>
                    <a:pt x="1733" y="683"/>
                  </a:lnTo>
                  <a:lnTo>
                    <a:pt x="1723" y="698"/>
                  </a:lnTo>
                  <a:lnTo>
                    <a:pt x="1712" y="716"/>
                  </a:lnTo>
                  <a:lnTo>
                    <a:pt x="1704" y="737"/>
                  </a:lnTo>
                  <a:lnTo>
                    <a:pt x="1701" y="762"/>
                  </a:lnTo>
                  <a:lnTo>
                    <a:pt x="1705" y="789"/>
                  </a:lnTo>
                  <a:lnTo>
                    <a:pt x="1709" y="804"/>
                  </a:lnTo>
                  <a:lnTo>
                    <a:pt x="1712" y="821"/>
                  </a:lnTo>
                  <a:lnTo>
                    <a:pt x="1716" y="838"/>
                  </a:lnTo>
                  <a:lnTo>
                    <a:pt x="1718" y="857"/>
                  </a:lnTo>
                  <a:lnTo>
                    <a:pt x="1719" y="876"/>
                  </a:lnTo>
                  <a:lnTo>
                    <a:pt x="1720" y="896"/>
                  </a:lnTo>
                  <a:lnTo>
                    <a:pt x="1722" y="917"/>
                  </a:lnTo>
                  <a:lnTo>
                    <a:pt x="1722" y="937"/>
                  </a:lnTo>
                  <a:lnTo>
                    <a:pt x="1722" y="956"/>
                  </a:lnTo>
                  <a:lnTo>
                    <a:pt x="1720" y="976"/>
                  </a:lnTo>
                  <a:lnTo>
                    <a:pt x="1720" y="996"/>
                  </a:lnTo>
                  <a:lnTo>
                    <a:pt x="1718" y="1014"/>
                  </a:lnTo>
                  <a:lnTo>
                    <a:pt x="1717" y="1032"/>
                  </a:lnTo>
                  <a:lnTo>
                    <a:pt x="1715" y="1048"/>
                  </a:lnTo>
                  <a:lnTo>
                    <a:pt x="1711" y="1063"/>
                  </a:lnTo>
                  <a:lnTo>
                    <a:pt x="1709" y="1077"/>
                  </a:lnTo>
                  <a:lnTo>
                    <a:pt x="1705" y="1091"/>
                  </a:lnTo>
                  <a:lnTo>
                    <a:pt x="1703" y="1106"/>
                  </a:lnTo>
                  <a:lnTo>
                    <a:pt x="1701" y="1122"/>
                  </a:lnTo>
                  <a:lnTo>
                    <a:pt x="1698" y="1140"/>
                  </a:lnTo>
                  <a:lnTo>
                    <a:pt x="1696" y="1157"/>
                  </a:lnTo>
                  <a:lnTo>
                    <a:pt x="1694" y="1175"/>
                  </a:lnTo>
                  <a:lnTo>
                    <a:pt x="1693" y="1193"/>
                  </a:lnTo>
                  <a:lnTo>
                    <a:pt x="1690" y="1211"/>
                  </a:lnTo>
                  <a:lnTo>
                    <a:pt x="1689" y="1228"/>
                  </a:lnTo>
                  <a:lnTo>
                    <a:pt x="1689" y="1244"/>
                  </a:lnTo>
                  <a:lnTo>
                    <a:pt x="1688" y="1259"/>
                  </a:lnTo>
                  <a:lnTo>
                    <a:pt x="1688" y="1273"/>
                  </a:lnTo>
                  <a:lnTo>
                    <a:pt x="1689" y="1284"/>
                  </a:lnTo>
                  <a:lnTo>
                    <a:pt x="1689" y="1294"/>
                  </a:lnTo>
                  <a:lnTo>
                    <a:pt x="1692" y="1301"/>
                  </a:lnTo>
                  <a:lnTo>
                    <a:pt x="1693" y="1304"/>
                  </a:lnTo>
                  <a:lnTo>
                    <a:pt x="1697" y="1311"/>
                  </a:lnTo>
                  <a:lnTo>
                    <a:pt x="1701" y="1320"/>
                  </a:lnTo>
                  <a:lnTo>
                    <a:pt x="1705" y="1333"/>
                  </a:lnTo>
                  <a:lnTo>
                    <a:pt x="1710" y="1348"/>
                  </a:lnTo>
                  <a:lnTo>
                    <a:pt x="1712" y="1364"/>
                  </a:lnTo>
                  <a:lnTo>
                    <a:pt x="1715" y="1381"/>
                  </a:lnTo>
                  <a:lnTo>
                    <a:pt x="1716" y="1397"/>
                  </a:lnTo>
                  <a:lnTo>
                    <a:pt x="1716" y="1413"/>
                  </a:lnTo>
                  <a:lnTo>
                    <a:pt x="1714" y="1432"/>
                  </a:lnTo>
                  <a:lnTo>
                    <a:pt x="1711" y="1455"/>
                  </a:lnTo>
                  <a:lnTo>
                    <a:pt x="1709" y="1482"/>
                  </a:lnTo>
                  <a:lnTo>
                    <a:pt x="1705" y="1508"/>
                  </a:lnTo>
                  <a:lnTo>
                    <a:pt x="1704" y="1531"/>
                  </a:lnTo>
                  <a:lnTo>
                    <a:pt x="1704" y="1550"/>
                  </a:lnTo>
                  <a:lnTo>
                    <a:pt x="1707" y="1562"/>
                  </a:lnTo>
                  <a:lnTo>
                    <a:pt x="1712" y="1563"/>
                  </a:lnTo>
                  <a:lnTo>
                    <a:pt x="1720" y="1558"/>
                  </a:lnTo>
                  <a:lnTo>
                    <a:pt x="1730" y="1556"/>
                  </a:lnTo>
                  <a:lnTo>
                    <a:pt x="1740" y="1552"/>
                  </a:lnTo>
                  <a:lnTo>
                    <a:pt x="1752" y="1550"/>
                  </a:lnTo>
                  <a:lnTo>
                    <a:pt x="1765" y="1548"/>
                  </a:lnTo>
                  <a:lnTo>
                    <a:pt x="1777" y="1544"/>
                  </a:lnTo>
                  <a:lnTo>
                    <a:pt x="1790" y="1540"/>
                  </a:lnTo>
                  <a:lnTo>
                    <a:pt x="1802" y="1534"/>
                  </a:lnTo>
                  <a:lnTo>
                    <a:pt x="1812" y="1527"/>
                  </a:lnTo>
                  <a:lnTo>
                    <a:pt x="1821" y="1519"/>
                  </a:lnTo>
                  <a:lnTo>
                    <a:pt x="1829" y="1511"/>
                  </a:lnTo>
                  <a:lnTo>
                    <a:pt x="1838" y="1502"/>
                  </a:lnTo>
                  <a:lnTo>
                    <a:pt x="1845" y="1494"/>
                  </a:lnTo>
                  <a:lnTo>
                    <a:pt x="1854" y="1486"/>
                  </a:lnTo>
                  <a:lnTo>
                    <a:pt x="1864" y="1478"/>
                  </a:lnTo>
                  <a:lnTo>
                    <a:pt x="1877" y="1471"/>
                  </a:lnTo>
                  <a:lnTo>
                    <a:pt x="1886" y="1471"/>
                  </a:lnTo>
                  <a:lnTo>
                    <a:pt x="1893" y="1473"/>
                  </a:lnTo>
                  <a:lnTo>
                    <a:pt x="1897" y="1479"/>
                  </a:lnTo>
                  <a:lnTo>
                    <a:pt x="1899" y="1487"/>
                  </a:lnTo>
                  <a:lnTo>
                    <a:pt x="1899" y="1498"/>
                  </a:lnTo>
                  <a:lnTo>
                    <a:pt x="1898" y="1511"/>
                  </a:lnTo>
                  <a:lnTo>
                    <a:pt x="1896" y="1524"/>
                  </a:lnTo>
                  <a:lnTo>
                    <a:pt x="1892" y="1538"/>
                  </a:lnTo>
                  <a:lnTo>
                    <a:pt x="1889" y="1555"/>
                  </a:lnTo>
                  <a:lnTo>
                    <a:pt x="1884" y="1571"/>
                  </a:lnTo>
                  <a:lnTo>
                    <a:pt x="1879" y="1586"/>
                  </a:lnTo>
                  <a:lnTo>
                    <a:pt x="1876" y="1602"/>
                  </a:lnTo>
                  <a:lnTo>
                    <a:pt x="1872" y="1617"/>
                  </a:lnTo>
                  <a:lnTo>
                    <a:pt x="1869" y="1631"/>
                  </a:lnTo>
                  <a:lnTo>
                    <a:pt x="1868" y="1644"/>
                  </a:lnTo>
                  <a:lnTo>
                    <a:pt x="1868" y="1655"/>
                  </a:lnTo>
                  <a:lnTo>
                    <a:pt x="1857" y="1673"/>
                  </a:lnTo>
                  <a:lnTo>
                    <a:pt x="1850" y="1695"/>
                  </a:lnTo>
                  <a:lnTo>
                    <a:pt x="1847" y="1719"/>
                  </a:lnTo>
                  <a:lnTo>
                    <a:pt x="1845" y="1746"/>
                  </a:lnTo>
                  <a:lnTo>
                    <a:pt x="1842" y="1773"/>
                  </a:lnTo>
                  <a:lnTo>
                    <a:pt x="1841" y="1798"/>
                  </a:lnTo>
                  <a:lnTo>
                    <a:pt x="1838" y="1819"/>
                  </a:lnTo>
                  <a:lnTo>
                    <a:pt x="1833" y="1834"/>
                  </a:lnTo>
                  <a:lnTo>
                    <a:pt x="1831" y="1840"/>
                  </a:lnTo>
                  <a:lnTo>
                    <a:pt x="1827" y="1848"/>
                  </a:lnTo>
                  <a:lnTo>
                    <a:pt x="1825" y="1858"/>
                  </a:lnTo>
                  <a:lnTo>
                    <a:pt x="1821" y="1869"/>
                  </a:lnTo>
                  <a:lnTo>
                    <a:pt x="1819" y="1880"/>
                  </a:lnTo>
                  <a:lnTo>
                    <a:pt x="1817" y="1893"/>
                  </a:lnTo>
                  <a:lnTo>
                    <a:pt x="1814" y="1907"/>
                  </a:lnTo>
                  <a:lnTo>
                    <a:pt x="1812" y="1921"/>
                  </a:lnTo>
                  <a:lnTo>
                    <a:pt x="1810" y="1935"/>
                  </a:lnTo>
                  <a:lnTo>
                    <a:pt x="1809" y="1950"/>
                  </a:lnTo>
                  <a:lnTo>
                    <a:pt x="1807" y="1965"/>
                  </a:lnTo>
                  <a:lnTo>
                    <a:pt x="1806" y="1979"/>
                  </a:lnTo>
                  <a:lnTo>
                    <a:pt x="1805" y="1993"/>
                  </a:lnTo>
                  <a:lnTo>
                    <a:pt x="1805" y="2007"/>
                  </a:lnTo>
                  <a:lnTo>
                    <a:pt x="1805" y="2020"/>
                  </a:lnTo>
                  <a:lnTo>
                    <a:pt x="1805" y="2031"/>
                  </a:lnTo>
                  <a:close/>
                </a:path>
              </a:pathLst>
            </a:custGeom>
            <a:gradFill>
              <a:gsLst>
                <a:gs pos="0">
                  <a:srgbClr val="00B0F0"/>
                </a:gs>
                <a:gs pos="54000">
                  <a:srgbClr val="7AD6F7"/>
                </a:gs>
                <a:gs pos="100000">
                  <a:schemeClr val="bg1"/>
                </a:gs>
              </a:gsLst>
              <a:lin ang="5400000" scaled="0"/>
            </a:gradFill>
            <a:ln w="9525">
              <a:solidFill>
                <a:srgbClr val="0066CC"/>
              </a:solidFill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55" name="Freeform 982"/>
            <p:cNvSpPr>
              <a:spLocks/>
            </p:cNvSpPr>
            <p:nvPr/>
          </p:nvSpPr>
          <p:spPr bwMode="auto">
            <a:xfrm>
              <a:off x="9365236" y="2451136"/>
              <a:ext cx="674673" cy="685241"/>
            </a:xfrm>
            <a:custGeom>
              <a:avLst/>
              <a:gdLst>
                <a:gd name="T0" fmla="*/ 1675 w 1899"/>
                <a:gd name="T1" fmla="*/ 2000 h 2081"/>
                <a:gd name="T2" fmla="*/ 1555 w 1899"/>
                <a:gd name="T3" fmla="*/ 2037 h 2081"/>
                <a:gd name="T4" fmla="*/ 1485 w 1899"/>
                <a:gd name="T5" fmla="*/ 1992 h 2081"/>
                <a:gd name="T6" fmla="*/ 1359 w 1899"/>
                <a:gd name="T7" fmla="*/ 1965 h 2081"/>
                <a:gd name="T8" fmla="*/ 1249 w 1899"/>
                <a:gd name="T9" fmla="*/ 2039 h 2081"/>
                <a:gd name="T10" fmla="*/ 1154 w 1899"/>
                <a:gd name="T11" fmla="*/ 2073 h 2081"/>
                <a:gd name="T12" fmla="*/ 1025 w 1899"/>
                <a:gd name="T13" fmla="*/ 2060 h 2081"/>
                <a:gd name="T14" fmla="*/ 895 w 1899"/>
                <a:gd name="T15" fmla="*/ 2073 h 2081"/>
                <a:gd name="T16" fmla="*/ 796 w 1899"/>
                <a:gd name="T17" fmla="*/ 2022 h 2081"/>
                <a:gd name="T18" fmla="*/ 755 w 1899"/>
                <a:gd name="T19" fmla="*/ 1942 h 2081"/>
                <a:gd name="T20" fmla="*/ 716 w 1899"/>
                <a:gd name="T21" fmla="*/ 2003 h 2081"/>
                <a:gd name="T22" fmla="*/ 631 w 1899"/>
                <a:gd name="T23" fmla="*/ 2015 h 2081"/>
                <a:gd name="T24" fmla="*/ 558 w 1899"/>
                <a:gd name="T25" fmla="*/ 2045 h 2081"/>
                <a:gd name="T26" fmla="*/ 393 w 1899"/>
                <a:gd name="T27" fmla="*/ 2016 h 2081"/>
                <a:gd name="T28" fmla="*/ 387 w 1899"/>
                <a:gd name="T29" fmla="*/ 1969 h 2081"/>
                <a:gd name="T30" fmla="*/ 313 w 1899"/>
                <a:gd name="T31" fmla="*/ 1862 h 2081"/>
                <a:gd name="T32" fmla="*/ 228 w 1899"/>
                <a:gd name="T33" fmla="*/ 1862 h 2081"/>
                <a:gd name="T34" fmla="*/ 133 w 1899"/>
                <a:gd name="T35" fmla="*/ 1866 h 2081"/>
                <a:gd name="T36" fmla="*/ 84 w 1899"/>
                <a:gd name="T37" fmla="*/ 1770 h 2081"/>
                <a:gd name="T38" fmla="*/ 62 w 1899"/>
                <a:gd name="T39" fmla="*/ 1719 h 2081"/>
                <a:gd name="T40" fmla="*/ 107 w 1899"/>
                <a:gd name="T41" fmla="*/ 1632 h 2081"/>
                <a:gd name="T42" fmla="*/ 79 w 1899"/>
                <a:gd name="T43" fmla="*/ 1516 h 2081"/>
                <a:gd name="T44" fmla="*/ 100 w 1899"/>
                <a:gd name="T45" fmla="*/ 1390 h 2081"/>
                <a:gd name="T46" fmla="*/ 204 w 1899"/>
                <a:gd name="T47" fmla="*/ 1311 h 2081"/>
                <a:gd name="T48" fmla="*/ 158 w 1899"/>
                <a:gd name="T49" fmla="*/ 1224 h 2081"/>
                <a:gd name="T50" fmla="*/ 81 w 1899"/>
                <a:gd name="T51" fmla="*/ 1189 h 2081"/>
                <a:gd name="T52" fmla="*/ 15 w 1899"/>
                <a:gd name="T53" fmla="*/ 1098 h 2081"/>
                <a:gd name="T54" fmla="*/ 76 w 1899"/>
                <a:gd name="T55" fmla="*/ 992 h 2081"/>
                <a:gd name="T56" fmla="*/ 4 w 1899"/>
                <a:gd name="T57" fmla="*/ 896 h 2081"/>
                <a:gd name="T58" fmla="*/ 6 w 1899"/>
                <a:gd name="T59" fmla="*/ 800 h 2081"/>
                <a:gd name="T60" fmla="*/ 74 w 1899"/>
                <a:gd name="T61" fmla="*/ 675 h 2081"/>
                <a:gd name="T62" fmla="*/ 183 w 1899"/>
                <a:gd name="T63" fmla="*/ 633 h 2081"/>
                <a:gd name="T64" fmla="*/ 190 w 1899"/>
                <a:gd name="T65" fmla="*/ 537 h 2081"/>
                <a:gd name="T66" fmla="*/ 279 w 1899"/>
                <a:gd name="T67" fmla="*/ 519 h 2081"/>
                <a:gd name="T68" fmla="*/ 366 w 1899"/>
                <a:gd name="T69" fmla="*/ 505 h 2081"/>
                <a:gd name="T70" fmla="*/ 495 w 1899"/>
                <a:gd name="T71" fmla="*/ 539 h 2081"/>
                <a:gd name="T72" fmla="*/ 591 w 1899"/>
                <a:gd name="T73" fmla="*/ 513 h 2081"/>
                <a:gd name="T74" fmla="*/ 667 w 1899"/>
                <a:gd name="T75" fmla="*/ 426 h 2081"/>
                <a:gd name="T76" fmla="*/ 665 w 1899"/>
                <a:gd name="T77" fmla="*/ 312 h 2081"/>
                <a:gd name="T78" fmla="*/ 749 w 1899"/>
                <a:gd name="T79" fmla="*/ 262 h 2081"/>
                <a:gd name="T80" fmla="*/ 823 w 1899"/>
                <a:gd name="T81" fmla="*/ 202 h 2081"/>
                <a:gd name="T82" fmla="*/ 878 w 1899"/>
                <a:gd name="T83" fmla="*/ 166 h 2081"/>
                <a:gd name="T84" fmla="*/ 982 w 1899"/>
                <a:gd name="T85" fmla="*/ 168 h 2081"/>
                <a:gd name="T86" fmla="*/ 1050 w 1899"/>
                <a:gd name="T87" fmla="*/ 151 h 2081"/>
                <a:gd name="T88" fmla="*/ 1207 w 1899"/>
                <a:gd name="T89" fmla="*/ 177 h 2081"/>
                <a:gd name="T90" fmla="*/ 1332 w 1899"/>
                <a:gd name="T91" fmla="*/ 142 h 2081"/>
                <a:gd name="T92" fmla="*/ 1439 w 1899"/>
                <a:gd name="T93" fmla="*/ 205 h 2081"/>
                <a:gd name="T94" fmla="*/ 1512 w 1899"/>
                <a:gd name="T95" fmla="*/ 117 h 2081"/>
                <a:gd name="T96" fmla="*/ 1616 w 1899"/>
                <a:gd name="T97" fmla="*/ 29 h 2081"/>
                <a:gd name="T98" fmla="*/ 1667 w 1899"/>
                <a:gd name="T99" fmla="*/ 227 h 2081"/>
                <a:gd name="T100" fmla="*/ 1703 w 1899"/>
                <a:gd name="T101" fmla="*/ 457 h 2081"/>
                <a:gd name="T102" fmla="*/ 1725 w 1899"/>
                <a:gd name="T103" fmla="*/ 651 h 2081"/>
                <a:gd name="T104" fmla="*/ 1705 w 1899"/>
                <a:gd name="T105" fmla="*/ 789 h 2081"/>
                <a:gd name="T106" fmla="*/ 1720 w 1899"/>
                <a:gd name="T107" fmla="*/ 996 h 2081"/>
                <a:gd name="T108" fmla="*/ 1696 w 1899"/>
                <a:gd name="T109" fmla="*/ 1157 h 2081"/>
                <a:gd name="T110" fmla="*/ 1693 w 1899"/>
                <a:gd name="T111" fmla="*/ 1304 h 2081"/>
                <a:gd name="T112" fmla="*/ 1714 w 1899"/>
                <a:gd name="T113" fmla="*/ 1432 h 2081"/>
                <a:gd name="T114" fmla="*/ 1740 w 1899"/>
                <a:gd name="T115" fmla="*/ 1552 h 2081"/>
                <a:gd name="T116" fmla="*/ 1845 w 1899"/>
                <a:gd name="T117" fmla="*/ 1494 h 2081"/>
                <a:gd name="T118" fmla="*/ 1896 w 1899"/>
                <a:gd name="T119" fmla="*/ 1524 h 2081"/>
                <a:gd name="T120" fmla="*/ 1857 w 1899"/>
                <a:gd name="T121" fmla="*/ 1673 h 2081"/>
                <a:gd name="T122" fmla="*/ 1825 w 1899"/>
                <a:gd name="T123" fmla="*/ 1858 h 2081"/>
                <a:gd name="T124" fmla="*/ 1805 w 1899"/>
                <a:gd name="T125" fmla="*/ 2007 h 20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899" h="2081">
                  <a:moveTo>
                    <a:pt x="1805" y="2031"/>
                  </a:moveTo>
                  <a:lnTo>
                    <a:pt x="1805" y="2031"/>
                  </a:lnTo>
                  <a:lnTo>
                    <a:pt x="1784" y="2029"/>
                  </a:lnTo>
                  <a:lnTo>
                    <a:pt x="1762" y="2026"/>
                  </a:lnTo>
                  <a:lnTo>
                    <a:pt x="1743" y="2023"/>
                  </a:lnTo>
                  <a:lnTo>
                    <a:pt x="1724" y="2020"/>
                  </a:lnTo>
                  <a:lnTo>
                    <a:pt x="1707" y="2016"/>
                  </a:lnTo>
                  <a:lnTo>
                    <a:pt x="1693" y="2011"/>
                  </a:lnTo>
                  <a:lnTo>
                    <a:pt x="1682" y="2006"/>
                  </a:lnTo>
                  <a:lnTo>
                    <a:pt x="1675" y="2000"/>
                  </a:lnTo>
                  <a:lnTo>
                    <a:pt x="1675" y="2000"/>
                  </a:lnTo>
                  <a:lnTo>
                    <a:pt x="1665" y="1989"/>
                  </a:lnTo>
                  <a:lnTo>
                    <a:pt x="1654" y="1987"/>
                  </a:lnTo>
                  <a:lnTo>
                    <a:pt x="1644" y="1989"/>
                  </a:lnTo>
                  <a:lnTo>
                    <a:pt x="1632" y="1996"/>
                  </a:lnTo>
                  <a:lnTo>
                    <a:pt x="1621" y="2006"/>
                  </a:lnTo>
                  <a:lnTo>
                    <a:pt x="1609" y="2015"/>
                  </a:lnTo>
                  <a:lnTo>
                    <a:pt x="1596" y="2024"/>
                  </a:lnTo>
                  <a:lnTo>
                    <a:pt x="1585" y="2032"/>
                  </a:lnTo>
                  <a:lnTo>
                    <a:pt x="1585" y="2032"/>
                  </a:lnTo>
                  <a:lnTo>
                    <a:pt x="1571" y="2036"/>
                  </a:lnTo>
                  <a:lnTo>
                    <a:pt x="1555" y="2037"/>
                  </a:lnTo>
                  <a:lnTo>
                    <a:pt x="1538" y="2035"/>
                  </a:lnTo>
                  <a:lnTo>
                    <a:pt x="1522" y="2030"/>
                  </a:lnTo>
                  <a:lnTo>
                    <a:pt x="1506" y="2025"/>
                  </a:lnTo>
                  <a:lnTo>
                    <a:pt x="1494" y="2021"/>
                  </a:lnTo>
                  <a:lnTo>
                    <a:pt x="1486" y="2017"/>
                  </a:lnTo>
                  <a:lnTo>
                    <a:pt x="1483" y="2016"/>
                  </a:lnTo>
                  <a:lnTo>
                    <a:pt x="1483" y="2016"/>
                  </a:lnTo>
                  <a:lnTo>
                    <a:pt x="1484" y="2014"/>
                  </a:lnTo>
                  <a:lnTo>
                    <a:pt x="1485" y="2009"/>
                  </a:lnTo>
                  <a:lnTo>
                    <a:pt x="1485" y="2001"/>
                  </a:lnTo>
                  <a:lnTo>
                    <a:pt x="1485" y="1992"/>
                  </a:lnTo>
                  <a:lnTo>
                    <a:pt x="1482" y="1981"/>
                  </a:lnTo>
                  <a:lnTo>
                    <a:pt x="1475" y="1969"/>
                  </a:lnTo>
                  <a:lnTo>
                    <a:pt x="1464" y="1957"/>
                  </a:lnTo>
                  <a:lnTo>
                    <a:pt x="1448" y="1946"/>
                  </a:lnTo>
                  <a:lnTo>
                    <a:pt x="1448" y="1946"/>
                  </a:lnTo>
                  <a:lnTo>
                    <a:pt x="1429" y="1940"/>
                  </a:lnTo>
                  <a:lnTo>
                    <a:pt x="1413" y="1940"/>
                  </a:lnTo>
                  <a:lnTo>
                    <a:pt x="1398" y="1944"/>
                  </a:lnTo>
                  <a:lnTo>
                    <a:pt x="1384" y="1951"/>
                  </a:lnTo>
                  <a:lnTo>
                    <a:pt x="1371" y="1959"/>
                  </a:lnTo>
                  <a:lnTo>
                    <a:pt x="1359" y="1965"/>
                  </a:lnTo>
                  <a:lnTo>
                    <a:pt x="1346" y="1967"/>
                  </a:lnTo>
                  <a:lnTo>
                    <a:pt x="1334" y="1965"/>
                  </a:lnTo>
                  <a:lnTo>
                    <a:pt x="1334" y="1965"/>
                  </a:lnTo>
                  <a:lnTo>
                    <a:pt x="1322" y="1963"/>
                  </a:lnTo>
                  <a:lnTo>
                    <a:pt x="1309" y="1965"/>
                  </a:lnTo>
                  <a:lnTo>
                    <a:pt x="1295" y="1973"/>
                  </a:lnTo>
                  <a:lnTo>
                    <a:pt x="1283" y="1984"/>
                  </a:lnTo>
                  <a:lnTo>
                    <a:pt x="1272" y="1997"/>
                  </a:lnTo>
                  <a:lnTo>
                    <a:pt x="1261" y="2011"/>
                  </a:lnTo>
                  <a:lnTo>
                    <a:pt x="1253" y="2026"/>
                  </a:lnTo>
                  <a:lnTo>
                    <a:pt x="1249" y="2039"/>
                  </a:lnTo>
                  <a:lnTo>
                    <a:pt x="1249" y="2039"/>
                  </a:lnTo>
                  <a:lnTo>
                    <a:pt x="1243" y="2049"/>
                  </a:lnTo>
                  <a:lnTo>
                    <a:pt x="1232" y="2054"/>
                  </a:lnTo>
                  <a:lnTo>
                    <a:pt x="1218" y="2058"/>
                  </a:lnTo>
                  <a:lnTo>
                    <a:pt x="1205" y="2058"/>
                  </a:lnTo>
                  <a:lnTo>
                    <a:pt x="1189" y="2059"/>
                  </a:lnTo>
                  <a:lnTo>
                    <a:pt x="1176" y="2059"/>
                  </a:lnTo>
                  <a:lnTo>
                    <a:pt x="1165" y="2062"/>
                  </a:lnTo>
                  <a:lnTo>
                    <a:pt x="1158" y="2067"/>
                  </a:lnTo>
                  <a:lnTo>
                    <a:pt x="1158" y="2067"/>
                  </a:lnTo>
                  <a:lnTo>
                    <a:pt x="1154" y="2073"/>
                  </a:lnTo>
                  <a:lnTo>
                    <a:pt x="1148" y="2077"/>
                  </a:lnTo>
                  <a:lnTo>
                    <a:pt x="1140" y="2080"/>
                  </a:lnTo>
                  <a:lnTo>
                    <a:pt x="1130" y="2081"/>
                  </a:lnTo>
                  <a:lnTo>
                    <a:pt x="1119" y="2080"/>
                  </a:lnTo>
                  <a:lnTo>
                    <a:pt x="1105" y="2077"/>
                  </a:lnTo>
                  <a:lnTo>
                    <a:pt x="1090" y="2073"/>
                  </a:lnTo>
                  <a:lnTo>
                    <a:pt x="1072" y="2067"/>
                  </a:lnTo>
                  <a:lnTo>
                    <a:pt x="1072" y="2067"/>
                  </a:lnTo>
                  <a:lnTo>
                    <a:pt x="1056" y="2061"/>
                  </a:lnTo>
                  <a:lnTo>
                    <a:pt x="1040" y="2059"/>
                  </a:lnTo>
                  <a:lnTo>
                    <a:pt x="1025" y="2060"/>
                  </a:lnTo>
                  <a:lnTo>
                    <a:pt x="1011" y="2064"/>
                  </a:lnTo>
                  <a:lnTo>
                    <a:pt x="998" y="2067"/>
                  </a:lnTo>
                  <a:lnTo>
                    <a:pt x="984" y="2072"/>
                  </a:lnTo>
                  <a:lnTo>
                    <a:pt x="971" y="2076"/>
                  </a:lnTo>
                  <a:lnTo>
                    <a:pt x="959" y="2079"/>
                  </a:lnTo>
                  <a:lnTo>
                    <a:pt x="959" y="2079"/>
                  </a:lnTo>
                  <a:lnTo>
                    <a:pt x="945" y="2081"/>
                  </a:lnTo>
                  <a:lnTo>
                    <a:pt x="932" y="2081"/>
                  </a:lnTo>
                  <a:lnTo>
                    <a:pt x="919" y="2081"/>
                  </a:lnTo>
                  <a:lnTo>
                    <a:pt x="907" y="2077"/>
                  </a:lnTo>
                  <a:lnTo>
                    <a:pt x="895" y="2073"/>
                  </a:lnTo>
                  <a:lnTo>
                    <a:pt x="882" y="2066"/>
                  </a:lnTo>
                  <a:lnTo>
                    <a:pt x="869" y="2057"/>
                  </a:lnTo>
                  <a:lnTo>
                    <a:pt x="857" y="2044"/>
                  </a:lnTo>
                  <a:lnTo>
                    <a:pt x="857" y="2044"/>
                  </a:lnTo>
                  <a:lnTo>
                    <a:pt x="846" y="2032"/>
                  </a:lnTo>
                  <a:lnTo>
                    <a:pt x="837" y="2026"/>
                  </a:lnTo>
                  <a:lnTo>
                    <a:pt x="829" y="2023"/>
                  </a:lnTo>
                  <a:lnTo>
                    <a:pt x="822" y="2022"/>
                  </a:lnTo>
                  <a:lnTo>
                    <a:pt x="814" y="2023"/>
                  </a:lnTo>
                  <a:lnTo>
                    <a:pt x="806" y="2023"/>
                  </a:lnTo>
                  <a:lnTo>
                    <a:pt x="796" y="2022"/>
                  </a:lnTo>
                  <a:lnTo>
                    <a:pt x="785" y="2018"/>
                  </a:lnTo>
                  <a:lnTo>
                    <a:pt x="785" y="2018"/>
                  </a:lnTo>
                  <a:lnTo>
                    <a:pt x="774" y="2013"/>
                  </a:lnTo>
                  <a:lnTo>
                    <a:pt x="767" y="2006"/>
                  </a:lnTo>
                  <a:lnTo>
                    <a:pt x="763" y="1997"/>
                  </a:lnTo>
                  <a:lnTo>
                    <a:pt x="762" y="1988"/>
                  </a:lnTo>
                  <a:lnTo>
                    <a:pt x="760" y="1978"/>
                  </a:lnTo>
                  <a:lnTo>
                    <a:pt x="759" y="1966"/>
                  </a:lnTo>
                  <a:lnTo>
                    <a:pt x="758" y="1953"/>
                  </a:lnTo>
                  <a:lnTo>
                    <a:pt x="755" y="1942"/>
                  </a:lnTo>
                  <a:lnTo>
                    <a:pt x="755" y="1942"/>
                  </a:lnTo>
                  <a:lnTo>
                    <a:pt x="750" y="1935"/>
                  </a:lnTo>
                  <a:lnTo>
                    <a:pt x="744" y="1935"/>
                  </a:lnTo>
                  <a:lnTo>
                    <a:pt x="740" y="1940"/>
                  </a:lnTo>
                  <a:lnTo>
                    <a:pt x="734" y="1949"/>
                  </a:lnTo>
                  <a:lnTo>
                    <a:pt x="729" y="1960"/>
                  </a:lnTo>
                  <a:lnTo>
                    <a:pt x="726" y="1972"/>
                  </a:lnTo>
                  <a:lnTo>
                    <a:pt x="723" y="1982"/>
                  </a:lnTo>
                  <a:lnTo>
                    <a:pt x="722" y="1991"/>
                  </a:lnTo>
                  <a:lnTo>
                    <a:pt x="722" y="1991"/>
                  </a:lnTo>
                  <a:lnTo>
                    <a:pt x="721" y="1996"/>
                  </a:lnTo>
                  <a:lnTo>
                    <a:pt x="716" y="2003"/>
                  </a:lnTo>
                  <a:lnTo>
                    <a:pt x="709" y="2010"/>
                  </a:lnTo>
                  <a:lnTo>
                    <a:pt x="701" y="2016"/>
                  </a:lnTo>
                  <a:lnTo>
                    <a:pt x="692" y="2021"/>
                  </a:lnTo>
                  <a:lnTo>
                    <a:pt x="683" y="2023"/>
                  </a:lnTo>
                  <a:lnTo>
                    <a:pt x="675" y="2022"/>
                  </a:lnTo>
                  <a:lnTo>
                    <a:pt x="669" y="2018"/>
                  </a:lnTo>
                  <a:lnTo>
                    <a:pt x="669" y="2018"/>
                  </a:lnTo>
                  <a:lnTo>
                    <a:pt x="663" y="2014"/>
                  </a:lnTo>
                  <a:lnTo>
                    <a:pt x="654" y="2011"/>
                  </a:lnTo>
                  <a:lnTo>
                    <a:pt x="642" y="2013"/>
                  </a:lnTo>
                  <a:lnTo>
                    <a:pt x="631" y="2015"/>
                  </a:lnTo>
                  <a:lnTo>
                    <a:pt x="620" y="2021"/>
                  </a:lnTo>
                  <a:lnTo>
                    <a:pt x="611" y="2026"/>
                  </a:lnTo>
                  <a:lnTo>
                    <a:pt x="604" y="2035"/>
                  </a:lnTo>
                  <a:lnTo>
                    <a:pt x="602" y="2044"/>
                  </a:lnTo>
                  <a:lnTo>
                    <a:pt x="602" y="2044"/>
                  </a:lnTo>
                  <a:lnTo>
                    <a:pt x="600" y="2052"/>
                  </a:lnTo>
                  <a:lnTo>
                    <a:pt x="596" y="2055"/>
                  </a:lnTo>
                  <a:lnTo>
                    <a:pt x="589" y="2057"/>
                  </a:lnTo>
                  <a:lnTo>
                    <a:pt x="580" y="2054"/>
                  </a:lnTo>
                  <a:lnTo>
                    <a:pt x="569" y="2051"/>
                  </a:lnTo>
                  <a:lnTo>
                    <a:pt x="558" y="2045"/>
                  </a:lnTo>
                  <a:lnTo>
                    <a:pt x="546" y="2037"/>
                  </a:lnTo>
                  <a:lnTo>
                    <a:pt x="534" y="2028"/>
                  </a:lnTo>
                  <a:lnTo>
                    <a:pt x="534" y="2028"/>
                  </a:lnTo>
                  <a:lnTo>
                    <a:pt x="523" y="2021"/>
                  </a:lnTo>
                  <a:lnTo>
                    <a:pt x="508" y="2017"/>
                  </a:lnTo>
                  <a:lnTo>
                    <a:pt x="491" y="2017"/>
                  </a:lnTo>
                  <a:lnTo>
                    <a:pt x="473" y="2018"/>
                  </a:lnTo>
                  <a:lnTo>
                    <a:pt x="453" y="2021"/>
                  </a:lnTo>
                  <a:lnTo>
                    <a:pt x="433" y="2021"/>
                  </a:lnTo>
                  <a:lnTo>
                    <a:pt x="413" y="2021"/>
                  </a:lnTo>
                  <a:lnTo>
                    <a:pt x="393" y="2016"/>
                  </a:lnTo>
                  <a:lnTo>
                    <a:pt x="393" y="2016"/>
                  </a:lnTo>
                  <a:lnTo>
                    <a:pt x="377" y="2011"/>
                  </a:lnTo>
                  <a:lnTo>
                    <a:pt x="370" y="2010"/>
                  </a:lnTo>
                  <a:lnTo>
                    <a:pt x="369" y="2009"/>
                  </a:lnTo>
                  <a:lnTo>
                    <a:pt x="372" y="2009"/>
                  </a:lnTo>
                  <a:lnTo>
                    <a:pt x="377" y="2008"/>
                  </a:lnTo>
                  <a:lnTo>
                    <a:pt x="384" y="2004"/>
                  </a:lnTo>
                  <a:lnTo>
                    <a:pt x="387" y="1996"/>
                  </a:lnTo>
                  <a:lnTo>
                    <a:pt x="388" y="1984"/>
                  </a:lnTo>
                  <a:lnTo>
                    <a:pt x="388" y="1984"/>
                  </a:lnTo>
                  <a:lnTo>
                    <a:pt x="387" y="1969"/>
                  </a:lnTo>
                  <a:lnTo>
                    <a:pt x="386" y="1955"/>
                  </a:lnTo>
                  <a:lnTo>
                    <a:pt x="384" y="1942"/>
                  </a:lnTo>
                  <a:lnTo>
                    <a:pt x="380" y="1928"/>
                  </a:lnTo>
                  <a:lnTo>
                    <a:pt x="374" y="1915"/>
                  </a:lnTo>
                  <a:lnTo>
                    <a:pt x="367" y="1904"/>
                  </a:lnTo>
                  <a:lnTo>
                    <a:pt x="357" y="1892"/>
                  </a:lnTo>
                  <a:lnTo>
                    <a:pt x="344" y="1882"/>
                  </a:lnTo>
                  <a:lnTo>
                    <a:pt x="344" y="1882"/>
                  </a:lnTo>
                  <a:lnTo>
                    <a:pt x="331" y="1872"/>
                  </a:lnTo>
                  <a:lnTo>
                    <a:pt x="321" y="1866"/>
                  </a:lnTo>
                  <a:lnTo>
                    <a:pt x="313" y="1862"/>
                  </a:lnTo>
                  <a:lnTo>
                    <a:pt x="306" y="1858"/>
                  </a:lnTo>
                  <a:lnTo>
                    <a:pt x="299" y="1856"/>
                  </a:lnTo>
                  <a:lnTo>
                    <a:pt x="292" y="1854"/>
                  </a:lnTo>
                  <a:lnTo>
                    <a:pt x="285" y="1850"/>
                  </a:lnTo>
                  <a:lnTo>
                    <a:pt x="277" y="1847"/>
                  </a:lnTo>
                  <a:lnTo>
                    <a:pt x="277" y="1847"/>
                  </a:lnTo>
                  <a:lnTo>
                    <a:pt x="269" y="1844"/>
                  </a:lnTo>
                  <a:lnTo>
                    <a:pt x="260" y="1846"/>
                  </a:lnTo>
                  <a:lnTo>
                    <a:pt x="249" y="1849"/>
                  </a:lnTo>
                  <a:lnTo>
                    <a:pt x="239" y="1855"/>
                  </a:lnTo>
                  <a:lnTo>
                    <a:pt x="228" y="1862"/>
                  </a:lnTo>
                  <a:lnTo>
                    <a:pt x="218" y="1869"/>
                  </a:lnTo>
                  <a:lnTo>
                    <a:pt x="207" y="1872"/>
                  </a:lnTo>
                  <a:lnTo>
                    <a:pt x="198" y="1875"/>
                  </a:lnTo>
                  <a:lnTo>
                    <a:pt x="198" y="1875"/>
                  </a:lnTo>
                  <a:lnTo>
                    <a:pt x="190" y="1875"/>
                  </a:lnTo>
                  <a:lnTo>
                    <a:pt x="180" y="1876"/>
                  </a:lnTo>
                  <a:lnTo>
                    <a:pt x="169" y="1877"/>
                  </a:lnTo>
                  <a:lnTo>
                    <a:pt x="159" y="1877"/>
                  </a:lnTo>
                  <a:lnTo>
                    <a:pt x="148" y="1876"/>
                  </a:lnTo>
                  <a:lnTo>
                    <a:pt x="139" y="1872"/>
                  </a:lnTo>
                  <a:lnTo>
                    <a:pt x="133" y="1866"/>
                  </a:lnTo>
                  <a:lnTo>
                    <a:pt x="129" y="1856"/>
                  </a:lnTo>
                  <a:lnTo>
                    <a:pt x="129" y="1856"/>
                  </a:lnTo>
                  <a:lnTo>
                    <a:pt x="125" y="1846"/>
                  </a:lnTo>
                  <a:lnTo>
                    <a:pt x="120" y="1837"/>
                  </a:lnTo>
                  <a:lnTo>
                    <a:pt x="113" y="1831"/>
                  </a:lnTo>
                  <a:lnTo>
                    <a:pt x="108" y="1824"/>
                  </a:lnTo>
                  <a:lnTo>
                    <a:pt x="101" y="1815"/>
                  </a:lnTo>
                  <a:lnTo>
                    <a:pt x="94" y="1805"/>
                  </a:lnTo>
                  <a:lnTo>
                    <a:pt x="89" y="1790"/>
                  </a:lnTo>
                  <a:lnTo>
                    <a:pt x="84" y="1770"/>
                  </a:lnTo>
                  <a:lnTo>
                    <a:pt x="84" y="1770"/>
                  </a:lnTo>
                  <a:lnTo>
                    <a:pt x="83" y="1762"/>
                  </a:lnTo>
                  <a:lnTo>
                    <a:pt x="81" y="1755"/>
                  </a:lnTo>
                  <a:lnTo>
                    <a:pt x="79" y="1748"/>
                  </a:lnTo>
                  <a:lnTo>
                    <a:pt x="76" y="1741"/>
                  </a:lnTo>
                  <a:lnTo>
                    <a:pt x="73" y="1735"/>
                  </a:lnTo>
                  <a:lnTo>
                    <a:pt x="69" y="1730"/>
                  </a:lnTo>
                  <a:lnTo>
                    <a:pt x="66" y="1724"/>
                  </a:lnTo>
                  <a:lnTo>
                    <a:pt x="62" y="1719"/>
                  </a:lnTo>
                  <a:lnTo>
                    <a:pt x="62" y="1719"/>
                  </a:lnTo>
                  <a:lnTo>
                    <a:pt x="62" y="1719"/>
                  </a:lnTo>
                  <a:lnTo>
                    <a:pt x="62" y="1719"/>
                  </a:lnTo>
                  <a:lnTo>
                    <a:pt x="62" y="1719"/>
                  </a:lnTo>
                  <a:lnTo>
                    <a:pt x="62" y="1718"/>
                  </a:lnTo>
                  <a:lnTo>
                    <a:pt x="62" y="1718"/>
                  </a:lnTo>
                  <a:lnTo>
                    <a:pt x="62" y="1710"/>
                  </a:lnTo>
                  <a:lnTo>
                    <a:pt x="62" y="1698"/>
                  </a:lnTo>
                  <a:lnTo>
                    <a:pt x="65" y="1687"/>
                  </a:lnTo>
                  <a:lnTo>
                    <a:pt x="69" y="1673"/>
                  </a:lnTo>
                  <a:lnTo>
                    <a:pt x="75" y="1660"/>
                  </a:lnTo>
                  <a:lnTo>
                    <a:pt x="82" y="1649"/>
                  </a:lnTo>
                  <a:lnTo>
                    <a:pt x="94" y="1639"/>
                  </a:lnTo>
                  <a:lnTo>
                    <a:pt x="107" y="1632"/>
                  </a:lnTo>
                  <a:lnTo>
                    <a:pt x="107" y="1632"/>
                  </a:lnTo>
                  <a:lnTo>
                    <a:pt x="117" y="1625"/>
                  </a:lnTo>
                  <a:lnTo>
                    <a:pt x="123" y="1614"/>
                  </a:lnTo>
                  <a:lnTo>
                    <a:pt x="124" y="1600"/>
                  </a:lnTo>
                  <a:lnTo>
                    <a:pt x="123" y="1585"/>
                  </a:lnTo>
                  <a:lnTo>
                    <a:pt x="119" y="1571"/>
                  </a:lnTo>
                  <a:lnTo>
                    <a:pt x="116" y="1558"/>
                  </a:lnTo>
                  <a:lnTo>
                    <a:pt x="112" y="1550"/>
                  </a:lnTo>
                  <a:lnTo>
                    <a:pt x="111" y="1546"/>
                  </a:lnTo>
                  <a:lnTo>
                    <a:pt x="79" y="1516"/>
                  </a:lnTo>
                  <a:lnTo>
                    <a:pt x="79" y="1516"/>
                  </a:lnTo>
                  <a:lnTo>
                    <a:pt x="90" y="1506"/>
                  </a:lnTo>
                  <a:lnTo>
                    <a:pt x="98" y="1493"/>
                  </a:lnTo>
                  <a:lnTo>
                    <a:pt x="104" y="1479"/>
                  </a:lnTo>
                  <a:lnTo>
                    <a:pt x="108" y="1465"/>
                  </a:lnTo>
                  <a:lnTo>
                    <a:pt x="109" y="1451"/>
                  </a:lnTo>
                  <a:lnTo>
                    <a:pt x="109" y="1437"/>
                  </a:lnTo>
                  <a:lnTo>
                    <a:pt x="105" y="1425"/>
                  </a:lnTo>
                  <a:lnTo>
                    <a:pt x="102" y="1414"/>
                  </a:lnTo>
                  <a:lnTo>
                    <a:pt x="102" y="1414"/>
                  </a:lnTo>
                  <a:lnTo>
                    <a:pt x="98" y="1402"/>
                  </a:lnTo>
                  <a:lnTo>
                    <a:pt x="100" y="1390"/>
                  </a:lnTo>
                  <a:lnTo>
                    <a:pt x="107" y="1380"/>
                  </a:lnTo>
                  <a:lnTo>
                    <a:pt x="116" y="1370"/>
                  </a:lnTo>
                  <a:lnTo>
                    <a:pt x="129" y="1362"/>
                  </a:lnTo>
                  <a:lnTo>
                    <a:pt x="144" y="1355"/>
                  </a:lnTo>
                  <a:lnTo>
                    <a:pt x="159" y="1348"/>
                  </a:lnTo>
                  <a:lnTo>
                    <a:pt x="174" y="1342"/>
                  </a:lnTo>
                  <a:lnTo>
                    <a:pt x="174" y="1342"/>
                  </a:lnTo>
                  <a:lnTo>
                    <a:pt x="185" y="1335"/>
                  </a:lnTo>
                  <a:lnTo>
                    <a:pt x="195" y="1329"/>
                  </a:lnTo>
                  <a:lnTo>
                    <a:pt x="200" y="1320"/>
                  </a:lnTo>
                  <a:lnTo>
                    <a:pt x="204" y="1311"/>
                  </a:lnTo>
                  <a:lnTo>
                    <a:pt x="205" y="1302"/>
                  </a:lnTo>
                  <a:lnTo>
                    <a:pt x="206" y="1291"/>
                  </a:lnTo>
                  <a:lnTo>
                    <a:pt x="207" y="1280"/>
                  </a:lnTo>
                  <a:lnTo>
                    <a:pt x="209" y="1268"/>
                  </a:lnTo>
                  <a:lnTo>
                    <a:pt x="209" y="1268"/>
                  </a:lnTo>
                  <a:lnTo>
                    <a:pt x="207" y="1258"/>
                  </a:lnTo>
                  <a:lnTo>
                    <a:pt x="203" y="1249"/>
                  </a:lnTo>
                  <a:lnTo>
                    <a:pt x="195" y="1242"/>
                  </a:lnTo>
                  <a:lnTo>
                    <a:pt x="184" y="1235"/>
                  </a:lnTo>
                  <a:lnTo>
                    <a:pt x="171" y="1229"/>
                  </a:lnTo>
                  <a:lnTo>
                    <a:pt x="158" y="1224"/>
                  </a:lnTo>
                  <a:lnTo>
                    <a:pt x="142" y="1220"/>
                  </a:lnTo>
                  <a:lnTo>
                    <a:pt x="127" y="1215"/>
                  </a:lnTo>
                  <a:lnTo>
                    <a:pt x="127" y="1215"/>
                  </a:lnTo>
                  <a:lnTo>
                    <a:pt x="113" y="1210"/>
                  </a:lnTo>
                  <a:lnTo>
                    <a:pt x="102" y="1208"/>
                  </a:lnTo>
                  <a:lnTo>
                    <a:pt x="91" y="1206"/>
                  </a:lnTo>
                  <a:lnTo>
                    <a:pt x="83" y="1203"/>
                  </a:lnTo>
                  <a:lnTo>
                    <a:pt x="78" y="1202"/>
                  </a:lnTo>
                  <a:lnTo>
                    <a:pt x="75" y="1199"/>
                  </a:lnTo>
                  <a:lnTo>
                    <a:pt x="76" y="1195"/>
                  </a:lnTo>
                  <a:lnTo>
                    <a:pt x="81" y="1189"/>
                  </a:lnTo>
                  <a:lnTo>
                    <a:pt x="81" y="1189"/>
                  </a:lnTo>
                  <a:lnTo>
                    <a:pt x="87" y="1180"/>
                  </a:lnTo>
                  <a:lnTo>
                    <a:pt x="90" y="1167"/>
                  </a:lnTo>
                  <a:lnTo>
                    <a:pt x="89" y="1153"/>
                  </a:lnTo>
                  <a:lnTo>
                    <a:pt x="87" y="1138"/>
                  </a:lnTo>
                  <a:lnTo>
                    <a:pt x="79" y="1124"/>
                  </a:lnTo>
                  <a:lnTo>
                    <a:pt x="68" y="1113"/>
                  </a:lnTo>
                  <a:lnTo>
                    <a:pt x="52" y="1105"/>
                  </a:lnTo>
                  <a:lnTo>
                    <a:pt x="32" y="1101"/>
                  </a:lnTo>
                  <a:lnTo>
                    <a:pt x="32" y="1101"/>
                  </a:lnTo>
                  <a:lnTo>
                    <a:pt x="15" y="1098"/>
                  </a:lnTo>
                  <a:lnTo>
                    <a:pt x="7" y="1089"/>
                  </a:lnTo>
                  <a:lnTo>
                    <a:pt x="7" y="1076"/>
                  </a:lnTo>
                  <a:lnTo>
                    <a:pt x="13" y="1062"/>
                  </a:lnTo>
                  <a:lnTo>
                    <a:pt x="23" y="1047"/>
                  </a:lnTo>
                  <a:lnTo>
                    <a:pt x="36" y="1034"/>
                  </a:lnTo>
                  <a:lnTo>
                    <a:pt x="50" y="1025"/>
                  </a:lnTo>
                  <a:lnTo>
                    <a:pt x="62" y="1020"/>
                  </a:lnTo>
                  <a:lnTo>
                    <a:pt x="62" y="1020"/>
                  </a:lnTo>
                  <a:lnTo>
                    <a:pt x="72" y="1015"/>
                  </a:lnTo>
                  <a:lnTo>
                    <a:pt x="76" y="1006"/>
                  </a:lnTo>
                  <a:lnTo>
                    <a:pt x="76" y="992"/>
                  </a:lnTo>
                  <a:lnTo>
                    <a:pt x="73" y="977"/>
                  </a:lnTo>
                  <a:lnTo>
                    <a:pt x="67" y="962"/>
                  </a:lnTo>
                  <a:lnTo>
                    <a:pt x="58" y="949"/>
                  </a:lnTo>
                  <a:lnTo>
                    <a:pt x="49" y="940"/>
                  </a:lnTo>
                  <a:lnTo>
                    <a:pt x="37" y="937"/>
                  </a:lnTo>
                  <a:lnTo>
                    <a:pt x="37" y="937"/>
                  </a:lnTo>
                  <a:lnTo>
                    <a:pt x="25" y="934"/>
                  </a:lnTo>
                  <a:lnTo>
                    <a:pt x="16" y="927"/>
                  </a:lnTo>
                  <a:lnTo>
                    <a:pt x="9" y="918"/>
                  </a:lnTo>
                  <a:lnTo>
                    <a:pt x="6" y="908"/>
                  </a:lnTo>
                  <a:lnTo>
                    <a:pt x="4" y="896"/>
                  </a:lnTo>
                  <a:lnTo>
                    <a:pt x="6" y="887"/>
                  </a:lnTo>
                  <a:lnTo>
                    <a:pt x="11" y="880"/>
                  </a:lnTo>
                  <a:lnTo>
                    <a:pt x="21" y="876"/>
                  </a:lnTo>
                  <a:lnTo>
                    <a:pt x="21" y="876"/>
                  </a:lnTo>
                  <a:lnTo>
                    <a:pt x="29" y="873"/>
                  </a:lnTo>
                  <a:lnTo>
                    <a:pt x="31" y="865"/>
                  </a:lnTo>
                  <a:lnTo>
                    <a:pt x="29" y="854"/>
                  </a:lnTo>
                  <a:lnTo>
                    <a:pt x="25" y="843"/>
                  </a:lnTo>
                  <a:lnTo>
                    <a:pt x="18" y="829"/>
                  </a:lnTo>
                  <a:lnTo>
                    <a:pt x="11" y="814"/>
                  </a:lnTo>
                  <a:lnTo>
                    <a:pt x="6" y="800"/>
                  </a:lnTo>
                  <a:lnTo>
                    <a:pt x="0" y="786"/>
                  </a:lnTo>
                  <a:lnTo>
                    <a:pt x="0" y="786"/>
                  </a:lnTo>
                  <a:lnTo>
                    <a:pt x="0" y="772"/>
                  </a:lnTo>
                  <a:lnTo>
                    <a:pt x="6" y="757"/>
                  </a:lnTo>
                  <a:lnTo>
                    <a:pt x="16" y="741"/>
                  </a:lnTo>
                  <a:lnTo>
                    <a:pt x="29" y="724"/>
                  </a:lnTo>
                  <a:lnTo>
                    <a:pt x="43" y="709"/>
                  </a:lnTo>
                  <a:lnTo>
                    <a:pt x="57" y="695"/>
                  </a:lnTo>
                  <a:lnTo>
                    <a:pt x="67" y="684"/>
                  </a:lnTo>
                  <a:lnTo>
                    <a:pt x="74" y="675"/>
                  </a:lnTo>
                  <a:lnTo>
                    <a:pt x="74" y="675"/>
                  </a:lnTo>
                  <a:lnTo>
                    <a:pt x="81" y="666"/>
                  </a:lnTo>
                  <a:lnTo>
                    <a:pt x="90" y="660"/>
                  </a:lnTo>
                  <a:lnTo>
                    <a:pt x="102" y="654"/>
                  </a:lnTo>
                  <a:lnTo>
                    <a:pt x="115" y="648"/>
                  </a:lnTo>
                  <a:lnTo>
                    <a:pt x="127" y="644"/>
                  </a:lnTo>
                  <a:lnTo>
                    <a:pt x="141" y="642"/>
                  </a:lnTo>
                  <a:lnTo>
                    <a:pt x="155" y="640"/>
                  </a:lnTo>
                  <a:lnTo>
                    <a:pt x="167" y="640"/>
                  </a:lnTo>
                  <a:lnTo>
                    <a:pt x="167" y="640"/>
                  </a:lnTo>
                  <a:lnTo>
                    <a:pt x="176" y="637"/>
                  </a:lnTo>
                  <a:lnTo>
                    <a:pt x="183" y="633"/>
                  </a:lnTo>
                  <a:lnTo>
                    <a:pt x="189" y="625"/>
                  </a:lnTo>
                  <a:lnTo>
                    <a:pt x="192" y="614"/>
                  </a:lnTo>
                  <a:lnTo>
                    <a:pt x="193" y="605"/>
                  </a:lnTo>
                  <a:lnTo>
                    <a:pt x="192" y="595"/>
                  </a:lnTo>
                  <a:lnTo>
                    <a:pt x="190" y="586"/>
                  </a:lnTo>
                  <a:lnTo>
                    <a:pt x="185" y="580"/>
                  </a:lnTo>
                  <a:lnTo>
                    <a:pt x="185" y="580"/>
                  </a:lnTo>
                  <a:lnTo>
                    <a:pt x="183" y="571"/>
                  </a:lnTo>
                  <a:lnTo>
                    <a:pt x="183" y="561"/>
                  </a:lnTo>
                  <a:lnTo>
                    <a:pt x="185" y="548"/>
                  </a:lnTo>
                  <a:lnTo>
                    <a:pt x="190" y="537"/>
                  </a:lnTo>
                  <a:lnTo>
                    <a:pt x="195" y="526"/>
                  </a:lnTo>
                  <a:lnTo>
                    <a:pt x="202" y="519"/>
                  </a:lnTo>
                  <a:lnTo>
                    <a:pt x="207" y="517"/>
                  </a:lnTo>
                  <a:lnTo>
                    <a:pt x="213" y="522"/>
                  </a:lnTo>
                  <a:lnTo>
                    <a:pt x="213" y="522"/>
                  </a:lnTo>
                  <a:lnTo>
                    <a:pt x="221" y="527"/>
                  </a:lnTo>
                  <a:lnTo>
                    <a:pt x="231" y="531"/>
                  </a:lnTo>
                  <a:lnTo>
                    <a:pt x="242" y="532"/>
                  </a:lnTo>
                  <a:lnTo>
                    <a:pt x="255" y="530"/>
                  </a:lnTo>
                  <a:lnTo>
                    <a:pt x="268" y="526"/>
                  </a:lnTo>
                  <a:lnTo>
                    <a:pt x="279" y="519"/>
                  </a:lnTo>
                  <a:lnTo>
                    <a:pt x="289" y="510"/>
                  </a:lnTo>
                  <a:lnTo>
                    <a:pt x="297" y="498"/>
                  </a:lnTo>
                  <a:lnTo>
                    <a:pt x="297" y="498"/>
                  </a:lnTo>
                  <a:lnTo>
                    <a:pt x="305" y="489"/>
                  </a:lnTo>
                  <a:lnTo>
                    <a:pt x="314" y="484"/>
                  </a:lnTo>
                  <a:lnTo>
                    <a:pt x="326" y="486"/>
                  </a:lnTo>
                  <a:lnTo>
                    <a:pt x="337" y="489"/>
                  </a:lnTo>
                  <a:lnTo>
                    <a:pt x="349" y="494"/>
                  </a:lnTo>
                  <a:lnTo>
                    <a:pt x="358" y="500"/>
                  </a:lnTo>
                  <a:lnTo>
                    <a:pt x="364" y="504"/>
                  </a:lnTo>
                  <a:lnTo>
                    <a:pt x="366" y="505"/>
                  </a:lnTo>
                  <a:lnTo>
                    <a:pt x="366" y="505"/>
                  </a:lnTo>
                  <a:lnTo>
                    <a:pt x="370" y="506"/>
                  </a:lnTo>
                  <a:lnTo>
                    <a:pt x="381" y="510"/>
                  </a:lnTo>
                  <a:lnTo>
                    <a:pt x="396" y="515"/>
                  </a:lnTo>
                  <a:lnTo>
                    <a:pt x="416" y="519"/>
                  </a:lnTo>
                  <a:lnTo>
                    <a:pt x="436" y="525"/>
                  </a:lnTo>
                  <a:lnTo>
                    <a:pt x="456" y="531"/>
                  </a:lnTo>
                  <a:lnTo>
                    <a:pt x="472" y="535"/>
                  </a:lnTo>
                  <a:lnTo>
                    <a:pt x="484" y="538"/>
                  </a:lnTo>
                  <a:lnTo>
                    <a:pt x="484" y="538"/>
                  </a:lnTo>
                  <a:lnTo>
                    <a:pt x="495" y="539"/>
                  </a:lnTo>
                  <a:lnTo>
                    <a:pt x="505" y="542"/>
                  </a:lnTo>
                  <a:lnTo>
                    <a:pt x="517" y="546"/>
                  </a:lnTo>
                  <a:lnTo>
                    <a:pt x="529" y="548"/>
                  </a:lnTo>
                  <a:lnTo>
                    <a:pt x="539" y="551"/>
                  </a:lnTo>
                  <a:lnTo>
                    <a:pt x="549" y="549"/>
                  </a:lnTo>
                  <a:lnTo>
                    <a:pt x="560" y="547"/>
                  </a:lnTo>
                  <a:lnTo>
                    <a:pt x="568" y="540"/>
                  </a:lnTo>
                  <a:lnTo>
                    <a:pt x="568" y="540"/>
                  </a:lnTo>
                  <a:lnTo>
                    <a:pt x="575" y="531"/>
                  </a:lnTo>
                  <a:lnTo>
                    <a:pt x="583" y="523"/>
                  </a:lnTo>
                  <a:lnTo>
                    <a:pt x="591" y="513"/>
                  </a:lnTo>
                  <a:lnTo>
                    <a:pt x="599" y="505"/>
                  </a:lnTo>
                  <a:lnTo>
                    <a:pt x="607" y="498"/>
                  </a:lnTo>
                  <a:lnTo>
                    <a:pt x="617" y="491"/>
                  </a:lnTo>
                  <a:lnTo>
                    <a:pt x="626" y="487"/>
                  </a:lnTo>
                  <a:lnTo>
                    <a:pt x="635" y="482"/>
                  </a:lnTo>
                  <a:lnTo>
                    <a:pt x="635" y="482"/>
                  </a:lnTo>
                  <a:lnTo>
                    <a:pt x="645" y="476"/>
                  </a:lnTo>
                  <a:lnTo>
                    <a:pt x="651" y="467"/>
                  </a:lnTo>
                  <a:lnTo>
                    <a:pt x="658" y="454"/>
                  </a:lnTo>
                  <a:lnTo>
                    <a:pt x="663" y="440"/>
                  </a:lnTo>
                  <a:lnTo>
                    <a:pt x="667" y="426"/>
                  </a:lnTo>
                  <a:lnTo>
                    <a:pt x="668" y="414"/>
                  </a:lnTo>
                  <a:lnTo>
                    <a:pt x="668" y="402"/>
                  </a:lnTo>
                  <a:lnTo>
                    <a:pt x="665" y="394"/>
                  </a:lnTo>
                  <a:lnTo>
                    <a:pt x="665" y="394"/>
                  </a:lnTo>
                  <a:lnTo>
                    <a:pt x="663" y="386"/>
                  </a:lnTo>
                  <a:lnTo>
                    <a:pt x="662" y="375"/>
                  </a:lnTo>
                  <a:lnTo>
                    <a:pt x="663" y="363"/>
                  </a:lnTo>
                  <a:lnTo>
                    <a:pt x="664" y="350"/>
                  </a:lnTo>
                  <a:lnTo>
                    <a:pt x="665" y="336"/>
                  </a:lnTo>
                  <a:lnTo>
                    <a:pt x="667" y="323"/>
                  </a:lnTo>
                  <a:lnTo>
                    <a:pt x="665" y="312"/>
                  </a:lnTo>
                  <a:lnTo>
                    <a:pt x="663" y="304"/>
                  </a:lnTo>
                  <a:lnTo>
                    <a:pt x="663" y="304"/>
                  </a:lnTo>
                  <a:lnTo>
                    <a:pt x="663" y="297"/>
                  </a:lnTo>
                  <a:lnTo>
                    <a:pt x="669" y="290"/>
                  </a:lnTo>
                  <a:lnTo>
                    <a:pt x="679" y="283"/>
                  </a:lnTo>
                  <a:lnTo>
                    <a:pt x="692" y="276"/>
                  </a:lnTo>
                  <a:lnTo>
                    <a:pt x="707" y="270"/>
                  </a:lnTo>
                  <a:lnTo>
                    <a:pt x="722" y="265"/>
                  </a:lnTo>
                  <a:lnTo>
                    <a:pt x="737" y="263"/>
                  </a:lnTo>
                  <a:lnTo>
                    <a:pt x="749" y="262"/>
                  </a:lnTo>
                  <a:lnTo>
                    <a:pt x="749" y="262"/>
                  </a:lnTo>
                  <a:lnTo>
                    <a:pt x="756" y="261"/>
                  </a:lnTo>
                  <a:lnTo>
                    <a:pt x="763" y="256"/>
                  </a:lnTo>
                  <a:lnTo>
                    <a:pt x="770" y="248"/>
                  </a:lnTo>
                  <a:lnTo>
                    <a:pt x="778" y="240"/>
                  </a:lnTo>
                  <a:lnTo>
                    <a:pt x="786" y="229"/>
                  </a:lnTo>
                  <a:lnTo>
                    <a:pt x="793" y="218"/>
                  </a:lnTo>
                  <a:lnTo>
                    <a:pt x="801" y="205"/>
                  </a:lnTo>
                  <a:lnTo>
                    <a:pt x="808" y="193"/>
                  </a:lnTo>
                  <a:lnTo>
                    <a:pt x="808" y="193"/>
                  </a:lnTo>
                  <a:lnTo>
                    <a:pt x="816" y="198"/>
                  </a:lnTo>
                  <a:lnTo>
                    <a:pt x="823" y="202"/>
                  </a:lnTo>
                  <a:lnTo>
                    <a:pt x="830" y="205"/>
                  </a:lnTo>
                  <a:lnTo>
                    <a:pt x="837" y="206"/>
                  </a:lnTo>
                  <a:lnTo>
                    <a:pt x="843" y="206"/>
                  </a:lnTo>
                  <a:lnTo>
                    <a:pt x="849" y="206"/>
                  </a:lnTo>
                  <a:lnTo>
                    <a:pt x="853" y="203"/>
                  </a:lnTo>
                  <a:lnTo>
                    <a:pt x="858" y="199"/>
                  </a:lnTo>
                  <a:lnTo>
                    <a:pt x="858" y="199"/>
                  </a:lnTo>
                  <a:lnTo>
                    <a:pt x="865" y="190"/>
                  </a:lnTo>
                  <a:lnTo>
                    <a:pt x="868" y="180"/>
                  </a:lnTo>
                  <a:lnTo>
                    <a:pt x="873" y="173"/>
                  </a:lnTo>
                  <a:lnTo>
                    <a:pt x="878" y="166"/>
                  </a:lnTo>
                  <a:lnTo>
                    <a:pt x="885" y="163"/>
                  </a:lnTo>
                  <a:lnTo>
                    <a:pt x="894" y="166"/>
                  </a:lnTo>
                  <a:lnTo>
                    <a:pt x="909" y="173"/>
                  </a:lnTo>
                  <a:lnTo>
                    <a:pt x="930" y="185"/>
                  </a:lnTo>
                  <a:lnTo>
                    <a:pt x="930" y="185"/>
                  </a:lnTo>
                  <a:lnTo>
                    <a:pt x="952" y="197"/>
                  </a:lnTo>
                  <a:lnTo>
                    <a:pt x="966" y="199"/>
                  </a:lnTo>
                  <a:lnTo>
                    <a:pt x="975" y="196"/>
                  </a:lnTo>
                  <a:lnTo>
                    <a:pt x="981" y="188"/>
                  </a:lnTo>
                  <a:lnTo>
                    <a:pt x="982" y="178"/>
                  </a:lnTo>
                  <a:lnTo>
                    <a:pt x="982" y="168"/>
                  </a:lnTo>
                  <a:lnTo>
                    <a:pt x="981" y="161"/>
                  </a:lnTo>
                  <a:lnTo>
                    <a:pt x="981" y="157"/>
                  </a:lnTo>
                  <a:lnTo>
                    <a:pt x="981" y="157"/>
                  </a:lnTo>
                  <a:lnTo>
                    <a:pt x="982" y="155"/>
                  </a:lnTo>
                  <a:lnTo>
                    <a:pt x="984" y="151"/>
                  </a:lnTo>
                  <a:lnTo>
                    <a:pt x="989" y="145"/>
                  </a:lnTo>
                  <a:lnTo>
                    <a:pt x="997" y="139"/>
                  </a:lnTo>
                  <a:lnTo>
                    <a:pt x="1006" y="135"/>
                  </a:lnTo>
                  <a:lnTo>
                    <a:pt x="1018" y="135"/>
                  </a:lnTo>
                  <a:lnTo>
                    <a:pt x="1033" y="139"/>
                  </a:lnTo>
                  <a:lnTo>
                    <a:pt x="1050" y="151"/>
                  </a:lnTo>
                  <a:lnTo>
                    <a:pt x="1050" y="151"/>
                  </a:lnTo>
                  <a:lnTo>
                    <a:pt x="1069" y="163"/>
                  </a:lnTo>
                  <a:lnTo>
                    <a:pt x="1087" y="173"/>
                  </a:lnTo>
                  <a:lnTo>
                    <a:pt x="1105" y="181"/>
                  </a:lnTo>
                  <a:lnTo>
                    <a:pt x="1122" y="185"/>
                  </a:lnTo>
                  <a:lnTo>
                    <a:pt x="1140" y="188"/>
                  </a:lnTo>
                  <a:lnTo>
                    <a:pt x="1156" y="188"/>
                  </a:lnTo>
                  <a:lnTo>
                    <a:pt x="1174" y="186"/>
                  </a:lnTo>
                  <a:lnTo>
                    <a:pt x="1192" y="183"/>
                  </a:lnTo>
                  <a:lnTo>
                    <a:pt x="1192" y="183"/>
                  </a:lnTo>
                  <a:lnTo>
                    <a:pt x="1207" y="177"/>
                  </a:lnTo>
                  <a:lnTo>
                    <a:pt x="1217" y="169"/>
                  </a:lnTo>
                  <a:lnTo>
                    <a:pt x="1225" y="162"/>
                  </a:lnTo>
                  <a:lnTo>
                    <a:pt x="1234" y="154"/>
                  </a:lnTo>
                  <a:lnTo>
                    <a:pt x="1240" y="148"/>
                  </a:lnTo>
                  <a:lnTo>
                    <a:pt x="1250" y="144"/>
                  </a:lnTo>
                  <a:lnTo>
                    <a:pt x="1263" y="142"/>
                  </a:lnTo>
                  <a:lnTo>
                    <a:pt x="1280" y="144"/>
                  </a:lnTo>
                  <a:lnTo>
                    <a:pt x="1280" y="144"/>
                  </a:lnTo>
                  <a:lnTo>
                    <a:pt x="1300" y="145"/>
                  </a:lnTo>
                  <a:lnTo>
                    <a:pt x="1317" y="145"/>
                  </a:lnTo>
                  <a:lnTo>
                    <a:pt x="1332" y="142"/>
                  </a:lnTo>
                  <a:lnTo>
                    <a:pt x="1346" y="140"/>
                  </a:lnTo>
                  <a:lnTo>
                    <a:pt x="1359" y="139"/>
                  </a:lnTo>
                  <a:lnTo>
                    <a:pt x="1369" y="142"/>
                  </a:lnTo>
                  <a:lnTo>
                    <a:pt x="1377" y="149"/>
                  </a:lnTo>
                  <a:lnTo>
                    <a:pt x="1384" y="162"/>
                  </a:lnTo>
                  <a:lnTo>
                    <a:pt x="1384" y="162"/>
                  </a:lnTo>
                  <a:lnTo>
                    <a:pt x="1392" y="177"/>
                  </a:lnTo>
                  <a:lnTo>
                    <a:pt x="1402" y="190"/>
                  </a:lnTo>
                  <a:lnTo>
                    <a:pt x="1413" y="198"/>
                  </a:lnTo>
                  <a:lnTo>
                    <a:pt x="1426" y="203"/>
                  </a:lnTo>
                  <a:lnTo>
                    <a:pt x="1439" y="205"/>
                  </a:lnTo>
                  <a:lnTo>
                    <a:pt x="1451" y="202"/>
                  </a:lnTo>
                  <a:lnTo>
                    <a:pt x="1462" y="196"/>
                  </a:lnTo>
                  <a:lnTo>
                    <a:pt x="1470" y="185"/>
                  </a:lnTo>
                  <a:lnTo>
                    <a:pt x="1470" y="185"/>
                  </a:lnTo>
                  <a:lnTo>
                    <a:pt x="1474" y="180"/>
                  </a:lnTo>
                  <a:lnTo>
                    <a:pt x="1478" y="173"/>
                  </a:lnTo>
                  <a:lnTo>
                    <a:pt x="1484" y="163"/>
                  </a:lnTo>
                  <a:lnTo>
                    <a:pt x="1490" y="153"/>
                  </a:lnTo>
                  <a:lnTo>
                    <a:pt x="1497" y="142"/>
                  </a:lnTo>
                  <a:lnTo>
                    <a:pt x="1504" y="130"/>
                  </a:lnTo>
                  <a:lnTo>
                    <a:pt x="1512" y="117"/>
                  </a:lnTo>
                  <a:lnTo>
                    <a:pt x="1521" y="104"/>
                  </a:lnTo>
                  <a:lnTo>
                    <a:pt x="1530" y="90"/>
                  </a:lnTo>
                  <a:lnTo>
                    <a:pt x="1541" y="76"/>
                  </a:lnTo>
                  <a:lnTo>
                    <a:pt x="1551" y="62"/>
                  </a:lnTo>
                  <a:lnTo>
                    <a:pt x="1563" y="49"/>
                  </a:lnTo>
                  <a:lnTo>
                    <a:pt x="1574" y="36"/>
                  </a:lnTo>
                  <a:lnTo>
                    <a:pt x="1586" y="23"/>
                  </a:lnTo>
                  <a:lnTo>
                    <a:pt x="1599" y="11"/>
                  </a:lnTo>
                  <a:lnTo>
                    <a:pt x="1612" y="0"/>
                  </a:lnTo>
                  <a:lnTo>
                    <a:pt x="1612" y="0"/>
                  </a:lnTo>
                  <a:lnTo>
                    <a:pt x="1616" y="29"/>
                  </a:lnTo>
                  <a:lnTo>
                    <a:pt x="1621" y="57"/>
                  </a:lnTo>
                  <a:lnTo>
                    <a:pt x="1624" y="84"/>
                  </a:lnTo>
                  <a:lnTo>
                    <a:pt x="1628" y="109"/>
                  </a:lnTo>
                  <a:lnTo>
                    <a:pt x="1631" y="132"/>
                  </a:lnTo>
                  <a:lnTo>
                    <a:pt x="1637" y="151"/>
                  </a:lnTo>
                  <a:lnTo>
                    <a:pt x="1643" y="164"/>
                  </a:lnTo>
                  <a:lnTo>
                    <a:pt x="1652" y="174"/>
                  </a:lnTo>
                  <a:lnTo>
                    <a:pt x="1652" y="174"/>
                  </a:lnTo>
                  <a:lnTo>
                    <a:pt x="1664" y="186"/>
                  </a:lnTo>
                  <a:lnTo>
                    <a:pt x="1667" y="205"/>
                  </a:lnTo>
                  <a:lnTo>
                    <a:pt x="1667" y="227"/>
                  </a:lnTo>
                  <a:lnTo>
                    <a:pt x="1665" y="253"/>
                  </a:lnTo>
                  <a:lnTo>
                    <a:pt x="1663" y="278"/>
                  </a:lnTo>
                  <a:lnTo>
                    <a:pt x="1663" y="304"/>
                  </a:lnTo>
                  <a:lnTo>
                    <a:pt x="1666" y="326"/>
                  </a:lnTo>
                  <a:lnTo>
                    <a:pt x="1678" y="345"/>
                  </a:lnTo>
                  <a:lnTo>
                    <a:pt x="1678" y="345"/>
                  </a:lnTo>
                  <a:lnTo>
                    <a:pt x="1690" y="364"/>
                  </a:lnTo>
                  <a:lnTo>
                    <a:pt x="1697" y="386"/>
                  </a:lnTo>
                  <a:lnTo>
                    <a:pt x="1701" y="409"/>
                  </a:lnTo>
                  <a:lnTo>
                    <a:pt x="1702" y="433"/>
                  </a:lnTo>
                  <a:lnTo>
                    <a:pt x="1703" y="457"/>
                  </a:lnTo>
                  <a:lnTo>
                    <a:pt x="1704" y="477"/>
                  </a:lnTo>
                  <a:lnTo>
                    <a:pt x="1709" y="495"/>
                  </a:lnTo>
                  <a:lnTo>
                    <a:pt x="1716" y="509"/>
                  </a:lnTo>
                  <a:lnTo>
                    <a:pt x="1716" y="509"/>
                  </a:lnTo>
                  <a:lnTo>
                    <a:pt x="1723" y="523"/>
                  </a:lnTo>
                  <a:lnTo>
                    <a:pt x="1725" y="544"/>
                  </a:lnTo>
                  <a:lnTo>
                    <a:pt x="1725" y="567"/>
                  </a:lnTo>
                  <a:lnTo>
                    <a:pt x="1723" y="592"/>
                  </a:lnTo>
                  <a:lnTo>
                    <a:pt x="1722" y="615"/>
                  </a:lnTo>
                  <a:lnTo>
                    <a:pt x="1722" y="636"/>
                  </a:lnTo>
                  <a:lnTo>
                    <a:pt x="1725" y="651"/>
                  </a:lnTo>
                  <a:lnTo>
                    <a:pt x="1734" y="658"/>
                  </a:lnTo>
                  <a:lnTo>
                    <a:pt x="1734" y="658"/>
                  </a:lnTo>
                  <a:lnTo>
                    <a:pt x="1741" y="663"/>
                  </a:lnTo>
                  <a:lnTo>
                    <a:pt x="1740" y="671"/>
                  </a:lnTo>
                  <a:lnTo>
                    <a:pt x="1733" y="683"/>
                  </a:lnTo>
                  <a:lnTo>
                    <a:pt x="1723" y="698"/>
                  </a:lnTo>
                  <a:lnTo>
                    <a:pt x="1712" y="716"/>
                  </a:lnTo>
                  <a:lnTo>
                    <a:pt x="1704" y="737"/>
                  </a:lnTo>
                  <a:lnTo>
                    <a:pt x="1701" y="762"/>
                  </a:lnTo>
                  <a:lnTo>
                    <a:pt x="1705" y="789"/>
                  </a:lnTo>
                  <a:lnTo>
                    <a:pt x="1705" y="789"/>
                  </a:lnTo>
                  <a:lnTo>
                    <a:pt x="1709" y="804"/>
                  </a:lnTo>
                  <a:lnTo>
                    <a:pt x="1712" y="821"/>
                  </a:lnTo>
                  <a:lnTo>
                    <a:pt x="1716" y="838"/>
                  </a:lnTo>
                  <a:lnTo>
                    <a:pt x="1718" y="857"/>
                  </a:lnTo>
                  <a:lnTo>
                    <a:pt x="1719" y="876"/>
                  </a:lnTo>
                  <a:lnTo>
                    <a:pt x="1720" y="896"/>
                  </a:lnTo>
                  <a:lnTo>
                    <a:pt x="1722" y="917"/>
                  </a:lnTo>
                  <a:lnTo>
                    <a:pt x="1722" y="937"/>
                  </a:lnTo>
                  <a:lnTo>
                    <a:pt x="1722" y="956"/>
                  </a:lnTo>
                  <a:lnTo>
                    <a:pt x="1720" y="976"/>
                  </a:lnTo>
                  <a:lnTo>
                    <a:pt x="1720" y="996"/>
                  </a:lnTo>
                  <a:lnTo>
                    <a:pt x="1718" y="1014"/>
                  </a:lnTo>
                  <a:lnTo>
                    <a:pt x="1717" y="1032"/>
                  </a:lnTo>
                  <a:lnTo>
                    <a:pt x="1715" y="1048"/>
                  </a:lnTo>
                  <a:lnTo>
                    <a:pt x="1711" y="1063"/>
                  </a:lnTo>
                  <a:lnTo>
                    <a:pt x="1709" y="1077"/>
                  </a:lnTo>
                  <a:lnTo>
                    <a:pt x="1709" y="1077"/>
                  </a:lnTo>
                  <a:lnTo>
                    <a:pt x="1705" y="1091"/>
                  </a:lnTo>
                  <a:lnTo>
                    <a:pt x="1703" y="1106"/>
                  </a:lnTo>
                  <a:lnTo>
                    <a:pt x="1701" y="1122"/>
                  </a:lnTo>
                  <a:lnTo>
                    <a:pt x="1698" y="1140"/>
                  </a:lnTo>
                  <a:lnTo>
                    <a:pt x="1696" y="1157"/>
                  </a:lnTo>
                  <a:lnTo>
                    <a:pt x="1694" y="1175"/>
                  </a:lnTo>
                  <a:lnTo>
                    <a:pt x="1693" y="1193"/>
                  </a:lnTo>
                  <a:lnTo>
                    <a:pt x="1690" y="1211"/>
                  </a:lnTo>
                  <a:lnTo>
                    <a:pt x="1689" y="1228"/>
                  </a:lnTo>
                  <a:lnTo>
                    <a:pt x="1689" y="1244"/>
                  </a:lnTo>
                  <a:lnTo>
                    <a:pt x="1688" y="1259"/>
                  </a:lnTo>
                  <a:lnTo>
                    <a:pt x="1688" y="1273"/>
                  </a:lnTo>
                  <a:lnTo>
                    <a:pt x="1689" y="1284"/>
                  </a:lnTo>
                  <a:lnTo>
                    <a:pt x="1689" y="1294"/>
                  </a:lnTo>
                  <a:lnTo>
                    <a:pt x="1692" y="1301"/>
                  </a:lnTo>
                  <a:lnTo>
                    <a:pt x="1693" y="1304"/>
                  </a:lnTo>
                  <a:lnTo>
                    <a:pt x="1693" y="1304"/>
                  </a:lnTo>
                  <a:lnTo>
                    <a:pt x="1697" y="1311"/>
                  </a:lnTo>
                  <a:lnTo>
                    <a:pt x="1701" y="1320"/>
                  </a:lnTo>
                  <a:lnTo>
                    <a:pt x="1705" y="1333"/>
                  </a:lnTo>
                  <a:lnTo>
                    <a:pt x="1710" y="1348"/>
                  </a:lnTo>
                  <a:lnTo>
                    <a:pt x="1712" y="1364"/>
                  </a:lnTo>
                  <a:lnTo>
                    <a:pt x="1715" y="1381"/>
                  </a:lnTo>
                  <a:lnTo>
                    <a:pt x="1716" y="1397"/>
                  </a:lnTo>
                  <a:lnTo>
                    <a:pt x="1716" y="1413"/>
                  </a:lnTo>
                  <a:lnTo>
                    <a:pt x="1716" y="1413"/>
                  </a:lnTo>
                  <a:lnTo>
                    <a:pt x="1714" y="1432"/>
                  </a:lnTo>
                  <a:lnTo>
                    <a:pt x="1711" y="1455"/>
                  </a:lnTo>
                  <a:lnTo>
                    <a:pt x="1709" y="1482"/>
                  </a:lnTo>
                  <a:lnTo>
                    <a:pt x="1705" y="1508"/>
                  </a:lnTo>
                  <a:lnTo>
                    <a:pt x="1704" y="1531"/>
                  </a:lnTo>
                  <a:lnTo>
                    <a:pt x="1704" y="1550"/>
                  </a:lnTo>
                  <a:lnTo>
                    <a:pt x="1707" y="1562"/>
                  </a:lnTo>
                  <a:lnTo>
                    <a:pt x="1712" y="1563"/>
                  </a:lnTo>
                  <a:lnTo>
                    <a:pt x="1712" y="1563"/>
                  </a:lnTo>
                  <a:lnTo>
                    <a:pt x="1720" y="1558"/>
                  </a:lnTo>
                  <a:lnTo>
                    <a:pt x="1730" y="1556"/>
                  </a:lnTo>
                  <a:lnTo>
                    <a:pt x="1740" y="1552"/>
                  </a:lnTo>
                  <a:lnTo>
                    <a:pt x="1752" y="1550"/>
                  </a:lnTo>
                  <a:lnTo>
                    <a:pt x="1765" y="1548"/>
                  </a:lnTo>
                  <a:lnTo>
                    <a:pt x="1777" y="1544"/>
                  </a:lnTo>
                  <a:lnTo>
                    <a:pt x="1790" y="1540"/>
                  </a:lnTo>
                  <a:lnTo>
                    <a:pt x="1802" y="1534"/>
                  </a:lnTo>
                  <a:lnTo>
                    <a:pt x="1802" y="1534"/>
                  </a:lnTo>
                  <a:lnTo>
                    <a:pt x="1812" y="1527"/>
                  </a:lnTo>
                  <a:lnTo>
                    <a:pt x="1821" y="1519"/>
                  </a:lnTo>
                  <a:lnTo>
                    <a:pt x="1829" y="1511"/>
                  </a:lnTo>
                  <a:lnTo>
                    <a:pt x="1838" y="1502"/>
                  </a:lnTo>
                  <a:lnTo>
                    <a:pt x="1845" y="1494"/>
                  </a:lnTo>
                  <a:lnTo>
                    <a:pt x="1854" y="1486"/>
                  </a:lnTo>
                  <a:lnTo>
                    <a:pt x="1864" y="1478"/>
                  </a:lnTo>
                  <a:lnTo>
                    <a:pt x="1877" y="1471"/>
                  </a:lnTo>
                  <a:lnTo>
                    <a:pt x="1877" y="1471"/>
                  </a:lnTo>
                  <a:lnTo>
                    <a:pt x="1886" y="1471"/>
                  </a:lnTo>
                  <a:lnTo>
                    <a:pt x="1893" y="1473"/>
                  </a:lnTo>
                  <a:lnTo>
                    <a:pt x="1897" y="1479"/>
                  </a:lnTo>
                  <a:lnTo>
                    <a:pt x="1899" y="1487"/>
                  </a:lnTo>
                  <a:lnTo>
                    <a:pt x="1899" y="1498"/>
                  </a:lnTo>
                  <a:lnTo>
                    <a:pt x="1898" y="1511"/>
                  </a:lnTo>
                  <a:lnTo>
                    <a:pt x="1896" y="1524"/>
                  </a:lnTo>
                  <a:lnTo>
                    <a:pt x="1892" y="1538"/>
                  </a:lnTo>
                  <a:lnTo>
                    <a:pt x="1889" y="1555"/>
                  </a:lnTo>
                  <a:lnTo>
                    <a:pt x="1884" y="1571"/>
                  </a:lnTo>
                  <a:lnTo>
                    <a:pt x="1879" y="1586"/>
                  </a:lnTo>
                  <a:lnTo>
                    <a:pt x="1876" y="1602"/>
                  </a:lnTo>
                  <a:lnTo>
                    <a:pt x="1872" y="1617"/>
                  </a:lnTo>
                  <a:lnTo>
                    <a:pt x="1869" y="1631"/>
                  </a:lnTo>
                  <a:lnTo>
                    <a:pt x="1868" y="1644"/>
                  </a:lnTo>
                  <a:lnTo>
                    <a:pt x="1868" y="1655"/>
                  </a:lnTo>
                  <a:lnTo>
                    <a:pt x="1868" y="1655"/>
                  </a:lnTo>
                  <a:lnTo>
                    <a:pt x="1857" y="1673"/>
                  </a:lnTo>
                  <a:lnTo>
                    <a:pt x="1850" y="1695"/>
                  </a:lnTo>
                  <a:lnTo>
                    <a:pt x="1847" y="1719"/>
                  </a:lnTo>
                  <a:lnTo>
                    <a:pt x="1845" y="1746"/>
                  </a:lnTo>
                  <a:lnTo>
                    <a:pt x="1842" y="1773"/>
                  </a:lnTo>
                  <a:lnTo>
                    <a:pt x="1841" y="1798"/>
                  </a:lnTo>
                  <a:lnTo>
                    <a:pt x="1838" y="1819"/>
                  </a:lnTo>
                  <a:lnTo>
                    <a:pt x="1833" y="1834"/>
                  </a:lnTo>
                  <a:lnTo>
                    <a:pt x="1833" y="1834"/>
                  </a:lnTo>
                  <a:lnTo>
                    <a:pt x="1831" y="1840"/>
                  </a:lnTo>
                  <a:lnTo>
                    <a:pt x="1827" y="1848"/>
                  </a:lnTo>
                  <a:lnTo>
                    <a:pt x="1825" y="1858"/>
                  </a:lnTo>
                  <a:lnTo>
                    <a:pt x="1821" y="1869"/>
                  </a:lnTo>
                  <a:lnTo>
                    <a:pt x="1819" y="1880"/>
                  </a:lnTo>
                  <a:lnTo>
                    <a:pt x="1817" y="1893"/>
                  </a:lnTo>
                  <a:lnTo>
                    <a:pt x="1814" y="1907"/>
                  </a:lnTo>
                  <a:lnTo>
                    <a:pt x="1812" y="1921"/>
                  </a:lnTo>
                  <a:lnTo>
                    <a:pt x="1810" y="1935"/>
                  </a:lnTo>
                  <a:lnTo>
                    <a:pt x="1809" y="1950"/>
                  </a:lnTo>
                  <a:lnTo>
                    <a:pt x="1807" y="1965"/>
                  </a:lnTo>
                  <a:lnTo>
                    <a:pt x="1806" y="1979"/>
                  </a:lnTo>
                  <a:lnTo>
                    <a:pt x="1805" y="1993"/>
                  </a:lnTo>
                  <a:lnTo>
                    <a:pt x="1805" y="2007"/>
                  </a:lnTo>
                  <a:lnTo>
                    <a:pt x="1805" y="2020"/>
                  </a:lnTo>
                  <a:lnTo>
                    <a:pt x="1805" y="2031"/>
                  </a:lnTo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 w="0">
              <a:solidFill>
                <a:srgbClr val="0066CC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160" name="TextBox 159"/>
          <p:cNvSpPr txBox="1"/>
          <p:nvPr/>
        </p:nvSpPr>
        <p:spPr>
          <a:xfrm>
            <a:off x="620688" y="734672"/>
            <a:ext cx="5596983" cy="1081980"/>
          </a:xfrm>
          <a:prstGeom prst="wedgeEllipseCallout">
            <a:avLst/>
          </a:prstGeom>
          <a:solidFill>
            <a:srgbClr val="FF0000"/>
          </a:solidFill>
          <a:effectLst/>
        </p:spPr>
        <p:txBody>
          <a:bodyPr wrap="square" rtlCol="0">
            <a:spAutoFit/>
          </a:bodyPr>
          <a:lstStyle/>
          <a:p>
            <a:endParaRPr lang="ko-KR" altLang="en-US" sz="4400" b="1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330623" y="5773017"/>
            <a:ext cx="1888679" cy="1584176"/>
          </a:xfrm>
          <a:prstGeom prst="rect">
            <a:avLst/>
          </a:prstGeom>
          <a:solidFill>
            <a:srgbClr val="DFEDED"/>
          </a:solidFill>
          <a:ln>
            <a:solidFill>
              <a:srgbClr val="99FF99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직사각형 26"/>
          <p:cNvSpPr/>
          <p:nvPr/>
        </p:nvSpPr>
        <p:spPr>
          <a:xfrm>
            <a:off x="2484660" y="5773017"/>
            <a:ext cx="1888679" cy="1584176"/>
          </a:xfrm>
          <a:prstGeom prst="rect">
            <a:avLst/>
          </a:prstGeom>
          <a:solidFill>
            <a:srgbClr val="DFEDED"/>
          </a:solidFill>
          <a:ln>
            <a:solidFill>
              <a:srgbClr val="99FF99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직사각형 27"/>
          <p:cNvSpPr/>
          <p:nvPr/>
        </p:nvSpPr>
        <p:spPr>
          <a:xfrm>
            <a:off x="4653136" y="5773016"/>
            <a:ext cx="1888679" cy="1584177"/>
          </a:xfrm>
          <a:prstGeom prst="rect">
            <a:avLst/>
          </a:prstGeom>
          <a:solidFill>
            <a:srgbClr val="DFEDED"/>
          </a:solidFill>
          <a:ln>
            <a:solidFill>
              <a:srgbClr val="99FF99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TextBox 32"/>
          <p:cNvSpPr txBox="1"/>
          <p:nvPr/>
        </p:nvSpPr>
        <p:spPr>
          <a:xfrm>
            <a:off x="332657" y="7740352"/>
            <a:ext cx="1886644" cy="408623"/>
          </a:xfrm>
          <a:prstGeom prst="roundRect">
            <a:avLst/>
          </a:prstGeom>
          <a:gradFill>
            <a:gsLst>
              <a:gs pos="0">
                <a:srgbClr val="FFC000"/>
              </a:gs>
              <a:gs pos="100000">
                <a:schemeClr val="bg1"/>
              </a:gs>
            </a:gsLst>
            <a:lin ang="16200000" scaled="1"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latin typeface="HY헤드라인M" pitchFamily="18" charset="-127"/>
                <a:ea typeface="HY헤드라인M" pitchFamily="18" charset="-127"/>
              </a:rPr>
              <a:t>제외대상 </a:t>
            </a:r>
            <a:r>
              <a:rPr lang="en-US" altLang="ko-KR" b="1" dirty="0" smtClean="0">
                <a:latin typeface="HY헤드라인M" pitchFamily="18" charset="-127"/>
                <a:ea typeface="HY헤드라인M" pitchFamily="18" charset="-127"/>
              </a:rPr>
              <a:t>TV</a:t>
            </a:r>
            <a:r>
              <a:rPr lang="ko-KR" altLang="en-US" b="1" dirty="0" smtClean="0">
                <a:latin typeface="HY헤드라인M" pitchFamily="18" charset="-127"/>
                <a:ea typeface="HY헤드라인M" pitchFamily="18" charset="-127"/>
              </a:rPr>
              <a:t>는 </a:t>
            </a:r>
            <a:r>
              <a:rPr lang="en-US" altLang="ko-KR" b="1" dirty="0" smtClean="0">
                <a:latin typeface="HY헤드라인M" pitchFamily="18" charset="-127"/>
                <a:ea typeface="HY헤드라인M" pitchFamily="18" charset="-127"/>
              </a:rPr>
              <a:t>?</a:t>
            </a:r>
            <a:endParaRPr lang="ko-KR" altLang="en-US" b="1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453894" y="8323539"/>
            <a:ext cx="598985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500" dirty="0" smtClean="0">
                <a:latin typeface="HY헤드라인M" pitchFamily="18" charset="-127"/>
                <a:ea typeface="HY헤드라인M" pitchFamily="18" charset="-127"/>
              </a:rPr>
              <a:t>유료방송</a:t>
            </a:r>
            <a:r>
              <a:rPr lang="en-US" altLang="ko-KR" sz="1500" dirty="0" smtClean="0"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1500" dirty="0" smtClean="0">
                <a:latin typeface="HY헤드라인M" pitchFamily="18" charset="-127"/>
                <a:ea typeface="HY헤드라인M" pitchFamily="18" charset="-127"/>
              </a:rPr>
              <a:t>케이블</a:t>
            </a:r>
            <a:r>
              <a:rPr lang="en-US" altLang="ko-KR" sz="15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500" dirty="0" err="1" smtClean="0">
                <a:latin typeface="HY헤드라인M" pitchFamily="18" charset="-127"/>
                <a:ea typeface="HY헤드라인M" pitchFamily="18" charset="-127"/>
              </a:rPr>
              <a:t>스카이라이프</a:t>
            </a:r>
            <a:r>
              <a:rPr lang="en-US" altLang="ko-KR" sz="1500" dirty="0" smtClean="0">
                <a:latin typeface="HY헤드라인M" pitchFamily="18" charset="-127"/>
                <a:ea typeface="HY헤드라인M" pitchFamily="18" charset="-127"/>
              </a:rPr>
              <a:t>, IPTV)</a:t>
            </a:r>
            <a:r>
              <a:rPr lang="ko-KR" altLang="en-US" sz="1500" dirty="0" smtClean="0">
                <a:latin typeface="HY헤드라인M" pitchFamily="18" charset="-127"/>
                <a:ea typeface="HY헤드라인M" pitchFamily="18" charset="-127"/>
              </a:rPr>
              <a:t>에</a:t>
            </a:r>
            <a:r>
              <a:rPr lang="en-US" altLang="ko-KR" sz="1500" dirty="0" smtClean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500" dirty="0" smtClean="0">
                <a:latin typeface="HY헤드라인M" pitchFamily="18" charset="-127"/>
                <a:ea typeface="HY헤드라인M" pitchFamily="18" charset="-127"/>
              </a:rPr>
              <a:t>가입된 </a:t>
            </a:r>
            <a:r>
              <a:rPr lang="en-US" altLang="ko-KR" sz="1500" dirty="0" smtClean="0">
                <a:latin typeface="HY헤드라인M" pitchFamily="18" charset="-127"/>
                <a:ea typeface="HY헤드라인M" pitchFamily="18" charset="-127"/>
              </a:rPr>
              <a:t>TV</a:t>
            </a:r>
            <a:r>
              <a:rPr lang="ko-KR" altLang="en-US" sz="1500" dirty="0" smtClean="0">
                <a:latin typeface="HY헤드라인M" pitchFamily="18" charset="-127"/>
                <a:ea typeface="HY헤드라인M" pitchFamily="18" charset="-127"/>
              </a:rPr>
              <a:t>는 채널 설정 없이 정상적으로 </a:t>
            </a:r>
            <a:r>
              <a:rPr lang="en-US" altLang="ko-KR" sz="1500" dirty="0" smtClean="0">
                <a:latin typeface="HY헤드라인M" pitchFamily="18" charset="-127"/>
                <a:ea typeface="HY헤드라인M" pitchFamily="18" charset="-127"/>
              </a:rPr>
              <a:t>TV</a:t>
            </a:r>
            <a:r>
              <a:rPr lang="ko-KR" altLang="en-US" sz="1500" dirty="0" smtClean="0">
                <a:latin typeface="HY헤드라인M" pitchFamily="18" charset="-127"/>
                <a:ea typeface="HY헤드라인M" pitchFamily="18" charset="-127"/>
              </a:rPr>
              <a:t>를 볼 수 있습니다</a:t>
            </a:r>
            <a:r>
              <a:rPr lang="en-US" altLang="ko-KR" sz="1500" dirty="0" smtClean="0">
                <a:latin typeface="HY헤드라인M" pitchFamily="18" charset="-127"/>
                <a:ea typeface="HY헤드라인M" pitchFamily="18" charset="-127"/>
              </a:rPr>
              <a:t>.</a:t>
            </a:r>
            <a:endParaRPr lang="ko-KR" altLang="en-US" sz="150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-5788024" y="4111446"/>
            <a:ext cx="46805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>
                <a:latin typeface="HY헤드라인M" pitchFamily="18" charset="-127"/>
                <a:ea typeface="HY헤드라인M" pitchFamily="18" charset="-127"/>
              </a:rPr>
              <a:t>※ </a:t>
            </a:r>
            <a:r>
              <a:rPr lang="ko-KR" altLang="en-US" sz="1200" dirty="0" smtClean="0">
                <a:latin typeface="HY헤드라인M" pitchFamily="18" charset="-127"/>
                <a:ea typeface="HY헤드라인M" pitchFamily="18" charset="-127"/>
              </a:rPr>
              <a:t>안테나로 </a:t>
            </a:r>
            <a:r>
              <a:rPr lang="en-US" altLang="ko-KR" sz="1200" dirty="0" smtClean="0">
                <a:latin typeface="HY헤드라인M" pitchFamily="18" charset="-127"/>
                <a:ea typeface="HY헤드라인M" pitchFamily="18" charset="-127"/>
              </a:rPr>
              <a:t>KBS, MBC, EBS, </a:t>
            </a:r>
            <a:r>
              <a:rPr lang="en-US" altLang="ko-KR" sz="1200" dirty="0">
                <a:latin typeface="HY헤드라인M" pitchFamily="18" charset="-127"/>
                <a:ea typeface="HY헤드라인M" pitchFamily="18" charset="-127"/>
              </a:rPr>
              <a:t>SBS</a:t>
            </a:r>
            <a:r>
              <a:rPr lang="en-US" altLang="ko-KR" sz="1200" dirty="0" smtClean="0"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1200" dirty="0" smtClean="0">
                <a:latin typeface="HY헤드라인M" pitchFamily="18" charset="-127"/>
                <a:ea typeface="HY헤드라인M" pitchFamily="18" charset="-127"/>
              </a:rPr>
              <a:t>지역민방</a:t>
            </a:r>
            <a:r>
              <a:rPr lang="en-US" altLang="ko-KR" sz="1200" dirty="0" smtClean="0">
                <a:latin typeface="HY헤드라인M" pitchFamily="18" charset="-127"/>
                <a:ea typeface="HY헤드라인M" pitchFamily="18" charset="-127"/>
              </a:rPr>
              <a:t>)</a:t>
            </a:r>
            <a:r>
              <a:rPr lang="ko-KR" altLang="en-US" sz="1200" dirty="0" smtClean="0">
                <a:latin typeface="HY헤드라인M" pitchFamily="18" charset="-127"/>
                <a:ea typeface="HY헤드라인M" pitchFamily="18" charset="-127"/>
              </a:rPr>
              <a:t>만을 보는 </a:t>
            </a:r>
            <a:r>
              <a:rPr lang="ko-KR" altLang="en-US" sz="1200" dirty="0" err="1" smtClean="0">
                <a:latin typeface="HY헤드라인M" pitchFamily="18" charset="-127"/>
                <a:ea typeface="HY헤드라인M" pitchFamily="18" charset="-127"/>
              </a:rPr>
              <a:t>일부가구는</a:t>
            </a:r>
            <a:r>
              <a:rPr lang="ko-KR" altLang="en-US" sz="1200" dirty="0" smtClean="0">
                <a:latin typeface="HY헤드라인M" pitchFamily="18" charset="-127"/>
                <a:ea typeface="HY헤드라인M" pitchFamily="18" charset="-127"/>
              </a:rPr>
              <a:t> 채널 설정을 하지 않은 경우          </a:t>
            </a:r>
            <a:endParaRPr lang="en-US" altLang="ko-KR" sz="1200" dirty="0" smtClean="0">
              <a:latin typeface="HY헤드라인M" pitchFamily="18" charset="-127"/>
              <a:ea typeface="HY헤드라인M" pitchFamily="18" charset="-127"/>
            </a:endParaRPr>
          </a:p>
          <a:p>
            <a:r>
              <a:rPr lang="en-US" altLang="ko-KR" sz="1200" dirty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sz="1200" dirty="0" smtClean="0">
                <a:latin typeface="HY헤드라인M" pitchFamily="18" charset="-127"/>
                <a:ea typeface="HY헤드라인M" pitchFamily="18" charset="-127"/>
              </a:rPr>
              <a:t>   TV</a:t>
            </a:r>
            <a:r>
              <a:rPr lang="ko-KR" altLang="en-US" sz="1200" dirty="0" smtClean="0">
                <a:latin typeface="HY헤드라인M" pitchFamily="18" charset="-127"/>
                <a:ea typeface="HY헤드라인M" pitchFamily="18" charset="-127"/>
              </a:rPr>
              <a:t>를 일부 또는 전부 볼 수 없게 됩니다</a:t>
            </a:r>
            <a:r>
              <a:rPr lang="en-US" altLang="ko-KR" sz="1200" dirty="0" smtClean="0">
                <a:latin typeface="HY헤드라인M" pitchFamily="18" charset="-127"/>
                <a:ea typeface="HY헤드라인M" pitchFamily="18" charset="-127"/>
              </a:rPr>
              <a:t>.</a:t>
            </a:r>
            <a:endParaRPr lang="ko-KR" altLang="en-US" sz="1200" dirty="0"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40" name="Picture 2" descr="D:\안내문 디자인\tv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7752" y="5800481"/>
            <a:ext cx="2014417" cy="1484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2" descr="D:\안내문 디자인\tv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65163" y="5792268"/>
            <a:ext cx="2064624" cy="1492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6" name="타원 45"/>
          <p:cNvSpPr/>
          <p:nvPr/>
        </p:nvSpPr>
        <p:spPr>
          <a:xfrm>
            <a:off x="4121223" y="2675216"/>
            <a:ext cx="1203825" cy="1171587"/>
          </a:xfrm>
          <a:prstGeom prst="ellipse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7" name="TextBox 46"/>
          <p:cNvSpPr txBox="1"/>
          <p:nvPr/>
        </p:nvSpPr>
        <p:spPr>
          <a:xfrm>
            <a:off x="3972694" y="3843449"/>
            <a:ext cx="26570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b="1" dirty="0" smtClean="0">
                <a:latin typeface="HY헤드라인M" pitchFamily="18" charset="-127"/>
                <a:ea typeface="HY헤드라인M" pitchFamily="18" charset="-127"/>
              </a:rPr>
              <a:t>광주</a:t>
            </a:r>
            <a:r>
              <a:rPr lang="en-US" altLang="ko-KR" sz="1600" b="1" dirty="0" smtClean="0"/>
              <a:t>·</a:t>
            </a:r>
            <a:r>
              <a:rPr lang="ko-KR" altLang="en-US" sz="1600" b="1" dirty="0" smtClean="0">
                <a:latin typeface="HY헤드라인M" pitchFamily="18" charset="-127"/>
                <a:ea typeface="HY헤드라인M" pitchFamily="18" charset="-127"/>
              </a:rPr>
              <a:t>전남</a:t>
            </a:r>
            <a:r>
              <a:rPr lang="en-US" altLang="ko-KR" sz="1600" b="1" dirty="0" smtClean="0"/>
              <a:t>·</a:t>
            </a:r>
            <a:r>
              <a:rPr lang="ko-KR" altLang="en-US" sz="1600" b="1" dirty="0" smtClean="0">
                <a:latin typeface="HY헤드라인M" pitchFamily="18" charset="-127"/>
                <a:ea typeface="HY헤드라인M" pitchFamily="18" charset="-127"/>
              </a:rPr>
              <a:t>전북 </a:t>
            </a:r>
            <a:r>
              <a:rPr lang="ko-KR" altLang="en-US" sz="1600" b="1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일부 지역</a:t>
            </a:r>
            <a:endParaRPr lang="ko-KR" altLang="en-US" sz="1600" b="1" dirty="0">
              <a:solidFill>
                <a:srgbClr val="FF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0" name="직사각형 49"/>
          <p:cNvSpPr/>
          <p:nvPr/>
        </p:nvSpPr>
        <p:spPr>
          <a:xfrm>
            <a:off x="481631" y="5985809"/>
            <a:ext cx="1586657" cy="936104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27" name="Picture 3" descr="C:\Users\rapa\Desktop\리모콘동작 copy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0" b="92701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80827" y="5888521"/>
            <a:ext cx="1712269" cy="1707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7" name="Picture 3" descr="C:\Users\rapa\Desktop\리모콘동작 copy.jpg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9631" t="9374" r="19177" b="47495"/>
          <a:stretch/>
        </p:blipFill>
        <p:spPr bwMode="auto">
          <a:xfrm>
            <a:off x="2924944" y="6061049"/>
            <a:ext cx="1047750" cy="736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58" name="그림 15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66977" y="1524287"/>
            <a:ext cx="1869935" cy="271687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50327" y="656679"/>
            <a:ext cx="5596983" cy="1081980"/>
          </a:xfrm>
          <a:prstGeom prst="wedgeEllipseCallout">
            <a:avLst/>
          </a:prstGeom>
          <a:gradFill flip="none" rotWithShape="1">
            <a:gsLst>
              <a:gs pos="64559">
                <a:srgbClr val="FFC3C3"/>
              </a:gs>
              <a:gs pos="17000">
                <a:srgbClr val="FF7373"/>
              </a:gs>
              <a:gs pos="0">
                <a:srgbClr val="FF0000"/>
              </a:gs>
              <a:gs pos="100000">
                <a:schemeClr val="bg1"/>
              </a:gs>
            </a:gsLst>
            <a:lin ang="16200000" scaled="1"/>
            <a:tileRect/>
          </a:gradFill>
          <a:ln w="28575">
            <a:solidFill>
              <a:schemeClr val="bg1"/>
            </a:solidFill>
          </a:ln>
          <a:effectLst/>
        </p:spPr>
        <p:txBody>
          <a:bodyPr wrap="square" rtlCol="0">
            <a:spAutoFit/>
          </a:bodyPr>
          <a:lstStyle/>
          <a:p>
            <a:endParaRPr lang="ko-KR" altLang="en-US" sz="4400" b="1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18634" y="978230"/>
            <a:ext cx="11034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latin typeface="HY헤드라인M" pitchFamily="18" charset="-127"/>
                <a:ea typeface="HY헤드라인M" pitchFamily="18" charset="-127"/>
              </a:rPr>
              <a:t>우리집</a:t>
            </a:r>
            <a:endParaRPr lang="en-US" altLang="ko-KR" dirty="0" smtClean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58839" y="3601429"/>
            <a:ext cx="2960771" cy="8079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b="1" dirty="0" err="1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리모콘</a:t>
            </a:r>
            <a:r>
              <a:rPr lang="ko-KR" altLang="en-US" sz="1500" dirty="0" err="1" smtClean="0">
                <a:latin typeface="HY헤드라인M" pitchFamily="18" charset="-127"/>
                <a:ea typeface="HY헤드라인M" pitchFamily="18" charset="-127"/>
              </a:rPr>
              <a:t>으로</a:t>
            </a:r>
            <a:r>
              <a:rPr lang="ko-KR" altLang="en-US" sz="1400" dirty="0" smtClean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500" dirty="0" smtClean="0">
                <a:latin typeface="HY헤드라인M" pitchFamily="18" charset="-127"/>
                <a:ea typeface="HY헤드라인M" pitchFamily="18" charset="-127"/>
              </a:rPr>
              <a:t>채널 설정을 하여야 </a:t>
            </a:r>
            <a:endParaRPr lang="en-US" altLang="ko-KR" sz="1500" dirty="0" smtClean="0">
              <a:latin typeface="HY헤드라인M" pitchFamily="18" charset="-127"/>
              <a:ea typeface="HY헤드라인M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500" dirty="0" smtClean="0">
                <a:latin typeface="HY헤드라인M" pitchFamily="18" charset="-127"/>
                <a:ea typeface="HY헤드라인M" pitchFamily="18" charset="-127"/>
              </a:rPr>
              <a:t>정상적으로 </a:t>
            </a:r>
            <a:r>
              <a:rPr lang="en-US" altLang="ko-KR" sz="1500" dirty="0" smtClean="0">
                <a:latin typeface="HY헤드라인M" pitchFamily="18" charset="-127"/>
                <a:ea typeface="HY헤드라인M" pitchFamily="18" charset="-127"/>
              </a:rPr>
              <a:t>TV</a:t>
            </a:r>
            <a:r>
              <a:rPr lang="ko-KR" altLang="en-US" sz="1500" dirty="0" smtClean="0">
                <a:latin typeface="HY헤드라인M" pitchFamily="18" charset="-127"/>
                <a:ea typeface="HY헤드라인M" pitchFamily="18" charset="-127"/>
              </a:rPr>
              <a:t>를 볼 수 있습니다</a:t>
            </a:r>
            <a:r>
              <a:rPr lang="en-US" altLang="ko-KR" sz="1500" dirty="0" smtClean="0">
                <a:latin typeface="HY헤드라인M" pitchFamily="18" charset="-127"/>
                <a:ea typeface="HY헤드라인M" pitchFamily="18" charset="-127"/>
              </a:rPr>
              <a:t>.</a:t>
            </a:r>
            <a:endParaRPr lang="ko-KR" altLang="en-US" sz="150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1648033" y="808942"/>
            <a:ext cx="426430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4400" b="1" dirty="0" smtClean="0">
                <a:latin typeface="HY헤드라인M" pitchFamily="18" charset="-127"/>
                <a:ea typeface="HY헤드라인M" pitchFamily="18" charset="-127"/>
              </a:rPr>
              <a:t>TV</a:t>
            </a:r>
            <a:r>
              <a:rPr lang="ko-KR" altLang="en-US" sz="4400" b="1" dirty="0" smtClean="0">
                <a:latin typeface="HY헤드라인M" pitchFamily="18" charset="-127"/>
                <a:ea typeface="HY헤드라인M" pitchFamily="18" charset="-127"/>
              </a:rPr>
              <a:t>가 </a:t>
            </a:r>
            <a:r>
              <a:rPr lang="ko-KR" altLang="en-US" sz="4400" b="1" dirty="0" err="1" smtClean="0">
                <a:latin typeface="HY헤드라인M" pitchFamily="18" charset="-127"/>
                <a:ea typeface="HY헤드라인M" pitchFamily="18" charset="-127"/>
              </a:rPr>
              <a:t>안나오면</a:t>
            </a:r>
            <a:r>
              <a:rPr lang="ko-KR" altLang="en-US" sz="4400" b="1" dirty="0" smtClean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sz="4400" b="1" dirty="0" smtClean="0">
                <a:latin typeface="HY헤드라인M" pitchFamily="18" charset="-127"/>
                <a:ea typeface="HY헤드라인M" pitchFamily="18" charset="-127"/>
              </a:rPr>
              <a:t>?</a:t>
            </a:r>
            <a:endParaRPr lang="ko-KR" altLang="en-US" sz="4400" b="1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0" name="오른쪽 화살표 9"/>
          <p:cNvSpPr/>
          <p:nvPr/>
        </p:nvSpPr>
        <p:spPr>
          <a:xfrm>
            <a:off x="2248179" y="6365510"/>
            <a:ext cx="206216" cy="354646"/>
          </a:xfrm>
          <a:prstGeom prst="rightArrow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6" name="오른쪽 화살표 155"/>
          <p:cNvSpPr/>
          <p:nvPr/>
        </p:nvSpPr>
        <p:spPr>
          <a:xfrm>
            <a:off x="4402329" y="6365510"/>
            <a:ext cx="206216" cy="354646"/>
          </a:xfrm>
          <a:prstGeom prst="rightArrow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5" name="Freeform 10"/>
          <p:cNvSpPr>
            <a:spLocks/>
          </p:cNvSpPr>
          <p:nvPr/>
        </p:nvSpPr>
        <p:spPr bwMode="auto">
          <a:xfrm flipV="1">
            <a:off x="1849403" y="4386508"/>
            <a:ext cx="3123531" cy="833564"/>
          </a:xfrm>
          <a:custGeom>
            <a:avLst/>
            <a:gdLst>
              <a:gd name="T0" fmla="*/ 1400 w 2785"/>
              <a:gd name="T1" fmla="*/ 0 h 2009"/>
              <a:gd name="T2" fmla="*/ 184 w 2785"/>
              <a:gd name="T3" fmla="*/ 712 h 2009"/>
              <a:gd name="T4" fmla="*/ 760 w 2785"/>
              <a:gd name="T5" fmla="*/ 712 h 2009"/>
              <a:gd name="T6" fmla="*/ 760 w 2785"/>
              <a:gd name="T7" fmla="*/ 920 h 2009"/>
              <a:gd name="T8" fmla="*/ 720 w 2785"/>
              <a:gd name="T9" fmla="*/ 1152 h 2009"/>
              <a:gd name="T10" fmla="*/ 640 w 2785"/>
              <a:gd name="T11" fmla="*/ 1352 h 2009"/>
              <a:gd name="T12" fmla="*/ 560 w 2785"/>
              <a:gd name="T13" fmla="*/ 1536 h 2009"/>
              <a:gd name="T14" fmla="*/ 464 w 2785"/>
              <a:gd name="T15" fmla="*/ 1672 h 2009"/>
              <a:gd name="T16" fmla="*/ 328 w 2785"/>
              <a:gd name="T17" fmla="*/ 1824 h 2009"/>
              <a:gd name="T18" fmla="*/ 208 w 2785"/>
              <a:gd name="T19" fmla="*/ 1912 h 2009"/>
              <a:gd name="T20" fmla="*/ 96 w 2785"/>
              <a:gd name="T21" fmla="*/ 1976 h 2009"/>
              <a:gd name="T22" fmla="*/ 0 w 2785"/>
              <a:gd name="T23" fmla="*/ 2008 h 2009"/>
              <a:gd name="T24" fmla="*/ 2784 w 2785"/>
              <a:gd name="T25" fmla="*/ 2008 h 2009"/>
              <a:gd name="T26" fmla="*/ 2664 w 2785"/>
              <a:gd name="T27" fmla="*/ 1952 h 2009"/>
              <a:gd name="T28" fmla="*/ 2568 w 2785"/>
              <a:gd name="T29" fmla="*/ 1904 h 2009"/>
              <a:gd name="T30" fmla="*/ 2456 w 2785"/>
              <a:gd name="T31" fmla="*/ 1808 h 2009"/>
              <a:gd name="T32" fmla="*/ 2288 w 2785"/>
              <a:gd name="T33" fmla="*/ 1616 h 2009"/>
              <a:gd name="T34" fmla="*/ 2200 w 2785"/>
              <a:gd name="T35" fmla="*/ 1448 h 2009"/>
              <a:gd name="T36" fmla="*/ 2128 w 2785"/>
              <a:gd name="T37" fmla="*/ 1272 h 2009"/>
              <a:gd name="T38" fmla="*/ 2080 w 2785"/>
              <a:gd name="T39" fmla="*/ 1080 h 2009"/>
              <a:gd name="T40" fmla="*/ 2048 w 2785"/>
              <a:gd name="T41" fmla="*/ 848 h 2009"/>
              <a:gd name="T42" fmla="*/ 2032 w 2785"/>
              <a:gd name="T43" fmla="*/ 712 h 2009"/>
              <a:gd name="T44" fmla="*/ 2584 w 2785"/>
              <a:gd name="T45" fmla="*/ 712 h 2009"/>
              <a:gd name="T46" fmla="*/ 1400 w 2785"/>
              <a:gd name="T47" fmla="*/ 0 h 2009"/>
              <a:gd name="connsiteX0" fmla="*/ 5027 w 9996"/>
              <a:gd name="connsiteY0" fmla="*/ 0 h 9995"/>
              <a:gd name="connsiteX1" fmla="*/ 661 w 9996"/>
              <a:gd name="connsiteY1" fmla="*/ 3544 h 9995"/>
              <a:gd name="connsiteX2" fmla="*/ 2729 w 9996"/>
              <a:gd name="connsiteY2" fmla="*/ 3544 h 9995"/>
              <a:gd name="connsiteX3" fmla="*/ 2729 w 9996"/>
              <a:gd name="connsiteY3" fmla="*/ 4579 h 9995"/>
              <a:gd name="connsiteX4" fmla="*/ 2585 w 9996"/>
              <a:gd name="connsiteY4" fmla="*/ 5734 h 9995"/>
              <a:gd name="connsiteX5" fmla="*/ 2298 w 9996"/>
              <a:gd name="connsiteY5" fmla="*/ 6730 h 9995"/>
              <a:gd name="connsiteX6" fmla="*/ 2011 w 9996"/>
              <a:gd name="connsiteY6" fmla="*/ 7646 h 9995"/>
              <a:gd name="connsiteX7" fmla="*/ 1666 w 9996"/>
              <a:gd name="connsiteY7" fmla="*/ 8323 h 9995"/>
              <a:gd name="connsiteX8" fmla="*/ 1178 w 9996"/>
              <a:gd name="connsiteY8" fmla="*/ 9079 h 9995"/>
              <a:gd name="connsiteX9" fmla="*/ 747 w 9996"/>
              <a:gd name="connsiteY9" fmla="*/ 9517 h 9995"/>
              <a:gd name="connsiteX10" fmla="*/ 345 w 9996"/>
              <a:gd name="connsiteY10" fmla="*/ 9836 h 9995"/>
              <a:gd name="connsiteX11" fmla="*/ 0 w 9996"/>
              <a:gd name="connsiteY11" fmla="*/ 9995 h 9995"/>
              <a:gd name="connsiteX12" fmla="*/ 9996 w 9996"/>
              <a:gd name="connsiteY12" fmla="*/ 9995 h 9995"/>
              <a:gd name="connsiteX13" fmla="*/ 9566 w 9996"/>
              <a:gd name="connsiteY13" fmla="*/ 9716 h 9995"/>
              <a:gd name="connsiteX14" fmla="*/ 9221 w 9996"/>
              <a:gd name="connsiteY14" fmla="*/ 9477 h 9995"/>
              <a:gd name="connsiteX15" fmla="*/ 8819 w 9996"/>
              <a:gd name="connsiteY15" fmla="*/ 9000 h 9995"/>
              <a:gd name="connsiteX16" fmla="*/ 8215 w 9996"/>
              <a:gd name="connsiteY16" fmla="*/ 8044 h 9995"/>
              <a:gd name="connsiteX17" fmla="*/ 7899 w 9996"/>
              <a:gd name="connsiteY17" fmla="*/ 7208 h 9995"/>
              <a:gd name="connsiteX18" fmla="*/ 7641 w 9996"/>
              <a:gd name="connsiteY18" fmla="*/ 6332 h 9995"/>
              <a:gd name="connsiteX19" fmla="*/ 7469 w 9996"/>
              <a:gd name="connsiteY19" fmla="*/ 5376 h 9995"/>
              <a:gd name="connsiteX20" fmla="*/ 7354 w 9996"/>
              <a:gd name="connsiteY20" fmla="*/ 4221 h 9995"/>
              <a:gd name="connsiteX21" fmla="*/ 7296 w 9996"/>
              <a:gd name="connsiteY21" fmla="*/ 3544 h 9995"/>
              <a:gd name="connsiteX22" fmla="*/ 9278 w 9996"/>
              <a:gd name="connsiteY22" fmla="*/ 3544 h 9995"/>
              <a:gd name="connsiteX23" fmla="*/ 5027 w 9996"/>
              <a:gd name="connsiteY23" fmla="*/ 0 h 9995"/>
              <a:gd name="connsiteX0" fmla="*/ 5137 w 10108"/>
              <a:gd name="connsiteY0" fmla="*/ 0 h 10000"/>
              <a:gd name="connsiteX1" fmla="*/ 769 w 10108"/>
              <a:gd name="connsiteY1" fmla="*/ 3546 h 10000"/>
              <a:gd name="connsiteX2" fmla="*/ 2838 w 10108"/>
              <a:gd name="connsiteY2" fmla="*/ 3546 h 10000"/>
              <a:gd name="connsiteX3" fmla="*/ 2838 w 10108"/>
              <a:gd name="connsiteY3" fmla="*/ 4581 h 10000"/>
              <a:gd name="connsiteX4" fmla="*/ 2694 w 10108"/>
              <a:gd name="connsiteY4" fmla="*/ 5737 h 10000"/>
              <a:gd name="connsiteX5" fmla="*/ 2407 w 10108"/>
              <a:gd name="connsiteY5" fmla="*/ 6733 h 10000"/>
              <a:gd name="connsiteX6" fmla="*/ 2120 w 10108"/>
              <a:gd name="connsiteY6" fmla="*/ 7650 h 10000"/>
              <a:gd name="connsiteX7" fmla="*/ 1775 w 10108"/>
              <a:gd name="connsiteY7" fmla="*/ 8327 h 10000"/>
              <a:gd name="connsiteX8" fmla="*/ 1286 w 10108"/>
              <a:gd name="connsiteY8" fmla="*/ 9084 h 10000"/>
              <a:gd name="connsiteX9" fmla="*/ 855 w 10108"/>
              <a:gd name="connsiteY9" fmla="*/ 9522 h 10000"/>
              <a:gd name="connsiteX10" fmla="*/ 453 w 10108"/>
              <a:gd name="connsiteY10" fmla="*/ 9841 h 10000"/>
              <a:gd name="connsiteX11" fmla="*/ 108 w 10108"/>
              <a:gd name="connsiteY11" fmla="*/ 10000 h 10000"/>
              <a:gd name="connsiteX12" fmla="*/ 1101 w 10108"/>
              <a:gd name="connsiteY12" fmla="*/ 9910 h 10000"/>
              <a:gd name="connsiteX13" fmla="*/ 10108 w 10108"/>
              <a:gd name="connsiteY13" fmla="*/ 10000 h 10000"/>
              <a:gd name="connsiteX14" fmla="*/ 9678 w 10108"/>
              <a:gd name="connsiteY14" fmla="*/ 9721 h 10000"/>
              <a:gd name="connsiteX15" fmla="*/ 9333 w 10108"/>
              <a:gd name="connsiteY15" fmla="*/ 9482 h 10000"/>
              <a:gd name="connsiteX16" fmla="*/ 8931 w 10108"/>
              <a:gd name="connsiteY16" fmla="*/ 9005 h 10000"/>
              <a:gd name="connsiteX17" fmla="*/ 8326 w 10108"/>
              <a:gd name="connsiteY17" fmla="*/ 8048 h 10000"/>
              <a:gd name="connsiteX18" fmla="*/ 8010 w 10108"/>
              <a:gd name="connsiteY18" fmla="*/ 7212 h 10000"/>
              <a:gd name="connsiteX19" fmla="*/ 7752 w 10108"/>
              <a:gd name="connsiteY19" fmla="*/ 6335 h 10000"/>
              <a:gd name="connsiteX20" fmla="*/ 7580 w 10108"/>
              <a:gd name="connsiteY20" fmla="*/ 5379 h 10000"/>
              <a:gd name="connsiteX21" fmla="*/ 7465 w 10108"/>
              <a:gd name="connsiteY21" fmla="*/ 4223 h 10000"/>
              <a:gd name="connsiteX22" fmla="*/ 7407 w 10108"/>
              <a:gd name="connsiteY22" fmla="*/ 3546 h 10000"/>
              <a:gd name="connsiteX23" fmla="*/ 9390 w 10108"/>
              <a:gd name="connsiteY23" fmla="*/ 3546 h 10000"/>
              <a:gd name="connsiteX24" fmla="*/ 5137 w 10108"/>
              <a:gd name="connsiteY24" fmla="*/ 0 h 10000"/>
              <a:gd name="connsiteX0" fmla="*/ 5137 w 10108"/>
              <a:gd name="connsiteY0" fmla="*/ 0 h 10000"/>
              <a:gd name="connsiteX1" fmla="*/ 769 w 10108"/>
              <a:gd name="connsiteY1" fmla="*/ 3546 h 10000"/>
              <a:gd name="connsiteX2" fmla="*/ 2838 w 10108"/>
              <a:gd name="connsiteY2" fmla="*/ 3546 h 10000"/>
              <a:gd name="connsiteX3" fmla="*/ 2838 w 10108"/>
              <a:gd name="connsiteY3" fmla="*/ 4581 h 10000"/>
              <a:gd name="connsiteX4" fmla="*/ 2694 w 10108"/>
              <a:gd name="connsiteY4" fmla="*/ 5737 h 10000"/>
              <a:gd name="connsiteX5" fmla="*/ 2407 w 10108"/>
              <a:gd name="connsiteY5" fmla="*/ 6733 h 10000"/>
              <a:gd name="connsiteX6" fmla="*/ 2120 w 10108"/>
              <a:gd name="connsiteY6" fmla="*/ 7650 h 10000"/>
              <a:gd name="connsiteX7" fmla="*/ 1775 w 10108"/>
              <a:gd name="connsiteY7" fmla="*/ 8327 h 10000"/>
              <a:gd name="connsiteX8" fmla="*/ 1286 w 10108"/>
              <a:gd name="connsiteY8" fmla="*/ 9084 h 10000"/>
              <a:gd name="connsiteX9" fmla="*/ 855 w 10108"/>
              <a:gd name="connsiteY9" fmla="*/ 9522 h 10000"/>
              <a:gd name="connsiteX10" fmla="*/ 453 w 10108"/>
              <a:gd name="connsiteY10" fmla="*/ 9841 h 10000"/>
              <a:gd name="connsiteX11" fmla="*/ 108 w 10108"/>
              <a:gd name="connsiteY11" fmla="*/ 10000 h 10000"/>
              <a:gd name="connsiteX12" fmla="*/ 1101 w 10108"/>
              <a:gd name="connsiteY12" fmla="*/ 9910 h 10000"/>
              <a:gd name="connsiteX13" fmla="*/ 10108 w 10108"/>
              <a:gd name="connsiteY13" fmla="*/ 10000 h 10000"/>
              <a:gd name="connsiteX14" fmla="*/ 9678 w 10108"/>
              <a:gd name="connsiteY14" fmla="*/ 9721 h 10000"/>
              <a:gd name="connsiteX15" fmla="*/ 9333 w 10108"/>
              <a:gd name="connsiteY15" fmla="*/ 9482 h 10000"/>
              <a:gd name="connsiteX16" fmla="*/ 8931 w 10108"/>
              <a:gd name="connsiteY16" fmla="*/ 9005 h 10000"/>
              <a:gd name="connsiteX17" fmla="*/ 8326 w 10108"/>
              <a:gd name="connsiteY17" fmla="*/ 8048 h 10000"/>
              <a:gd name="connsiteX18" fmla="*/ 8010 w 10108"/>
              <a:gd name="connsiteY18" fmla="*/ 7212 h 10000"/>
              <a:gd name="connsiteX19" fmla="*/ 7752 w 10108"/>
              <a:gd name="connsiteY19" fmla="*/ 6335 h 10000"/>
              <a:gd name="connsiteX20" fmla="*/ 7580 w 10108"/>
              <a:gd name="connsiteY20" fmla="*/ 5379 h 10000"/>
              <a:gd name="connsiteX21" fmla="*/ 7465 w 10108"/>
              <a:gd name="connsiteY21" fmla="*/ 4223 h 10000"/>
              <a:gd name="connsiteX22" fmla="*/ 7407 w 10108"/>
              <a:gd name="connsiteY22" fmla="*/ 3546 h 10000"/>
              <a:gd name="connsiteX23" fmla="*/ 9390 w 10108"/>
              <a:gd name="connsiteY23" fmla="*/ 3546 h 10000"/>
              <a:gd name="connsiteX24" fmla="*/ 5137 w 10108"/>
              <a:gd name="connsiteY24" fmla="*/ 0 h 10000"/>
              <a:gd name="connsiteX0" fmla="*/ 5137 w 10108"/>
              <a:gd name="connsiteY0" fmla="*/ 0 h 10000"/>
              <a:gd name="connsiteX1" fmla="*/ 769 w 10108"/>
              <a:gd name="connsiteY1" fmla="*/ 3546 h 10000"/>
              <a:gd name="connsiteX2" fmla="*/ 2838 w 10108"/>
              <a:gd name="connsiteY2" fmla="*/ 3546 h 10000"/>
              <a:gd name="connsiteX3" fmla="*/ 2838 w 10108"/>
              <a:gd name="connsiteY3" fmla="*/ 4581 h 10000"/>
              <a:gd name="connsiteX4" fmla="*/ 2694 w 10108"/>
              <a:gd name="connsiteY4" fmla="*/ 5737 h 10000"/>
              <a:gd name="connsiteX5" fmla="*/ 2407 w 10108"/>
              <a:gd name="connsiteY5" fmla="*/ 6733 h 10000"/>
              <a:gd name="connsiteX6" fmla="*/ 2120 w 10108"/>
              <a:gd name="connsiteY6" fmla="*/ 7650 h 10000"/>
              <a:gd name="connsiteX7" fmla="*/ 1775 w 10108"/>
              <a:gd name="connsiteY7" fmla="*/ 8327 h 10000"/>
              <a:gd name="connsiteX8" fmla="*/ 1286 w 10108"/>
              <a:gd name="connsiteY8" fmla="*/ 9084 h 10000"/>
              <a:gd name="connsiteX9" fmla="*/ 855 w 10108"/>
              <a:gd name="connsiteY9" fmla="*/ 9522 h 10000"/>
              <a:gd name="connsiteX10" fmla="*/ 453 w 10108"/>
              <a:gd name="connsiteY10" fmla="*/ 9841 h 10000"/>
              <a:gd name="connsiteX11" fmla="*/ 108 w 10108"/>
              <a:gd name="connsiteY11" fmla="*/ 10000 h 10000"/>
              <a:gd name="connsiteX12" fmla="*/ 1101 w 10108"/>
              <a:gd name="connsiteY12" fmla="*/ 9910 h 10000"/>
              <a:gd name="connsiteX13" fmla="*/ 5285 w 10108"/>
              <a:gd name="connsiteY13" fmla="*/ 7432 h 10000"/>
              <a:gd name="connsiteX14" fmla="*/ 10108 w 10108"/>
              <a:gd name="connsiteY14" fmla="*/ 10000 h 10000"/>
              <a:gd name="connsiteX15" fmla="*/ 9678 w 10108"/>
              <a:gd name="connsiteY15" fmla="*/ 9721 h 10000"/>
              <a:gd name="connsiteX16" fmla="*/ 9333 w 10108"/>
              <a:gd name="connsiteY16" fmla="*/ 9482 h 10000"/>
              <a:gd name="connsiteX17" fmla="*/ 8931 w 10108"/>
              <a:gd name="connsiteY17" fmla="*/ 9005 h 10000"/>
              <a:gd name="connsiteX18" fmla="*/ 8326 w 10108"/>
              <a:gd name="connsiteY18" fmla="*/ 8048 h 10000"/>
              <a:gd name="connsiteX19" fmla="*/ 8010 w 10108"/>
              <a:gd name="connsiteY19" fmla="*/ 7212 h 10000"/>
              <a:gd name="connsiteX20" fmla="*/ 7752 w 10108"/>
              <a:gd name="connsiteY20" fmla="*/ 6335 h 10000"/>
              <a:gd name="connsiteX21" fmla="*/ 7580 w 10108"/>
              <a:gd name="connsiteY21" fmla="*/ 5379 h 10000"/>
              <a:gd name="connsiteX22" fmla="*/ 7465 w 10108"/>
              <a:gd name="connsiteY22" fmla="*/ 4223 h 10000"/>
              <a:gd name="connsiteX23" fmla="*/ 7407 w 10108"/>
              <a:gd name="connsiteY23" fmla="*/ 3546 h 10000"/>
              <a:gd name="connsiteX24" fmla="*/ 9390 w 10108"/>
              <a:gd name="connsiteY24" fmla="*/ 3546 h 10000"/>
              <a:gd name="connsiteX25" fmla="*/ 5137 w 10108"/>
              <a:gd name="connsiteY25" fmla="*/ 0 h 10000"/>
              <a:gd name="connsiteX0" fmla="*/ 5137 w 10108"/>
              <a:gd name="connsiteY0" fmla="*/ 0 h 10000"/>
              <a:gd name="connsiteX1" fmla="*/ 769 w 10108"/>
              <a:gd name="connsiteY1" fmla="*/ 3546 h 10000"/>
              <a:gd name="connsiteX2" fmla="*/ 2838 w 10108"/>
              <a:gd name="connsiteY2" fmla="*/ 3546 h 10000"/>
              <a:gd name="connsiteX3" fmla="*/ 2838 w 10108"/>
              <a:gd name="connsiteY3" fmla="*/ 4581 h 10000"/>
              <a:gd name="connsiteX4" fmla="*/ 2694 w 10108"/>
              <a:gd name="connsiteY4" fmla="*/ 5737 h 10000"/>
              <a:gd name="connsiteX5" fmla="*/ 2407 w 10108"/>
              <a:gd name="connsiteY5" fmla="*/ 6733 h 10000"/>
              <a:gd name="connsiteX6" fmla="*/ 2120 w 10108"/>
              <a:gd name="connsiteY6" fmla="*/ 7650 h 10000"/>
              <a:gd name="connsiteX7" fmla="*/ 1775 w 10108"/>
              <a:gd name="connsiteY7" fmla="*/ 8327 h 10000"/>
              <a:gd name="connsiteX8" fmla="*/ 1286 w 10108"/>
              <a:gd name="connsiteY8" fmla="*/ 9084 h 10000"/>
              <a:gd name="connsiteX9" fmla="*/ 855 w 10108"/>
              <a:gd name="connsiteY9" fmla="*/ 9522 h 10000"/>
              <a:gd name="connsiteX10" fmla="*/ 453 w 10108"/>
              <a:gd name="connsiteY10" fmla="*/ 9841 h 10000"/>
              <a:gd name="connsiteX11" fmla="*/ 108 w 10108"/>
              <a:gd name="connsiteY11" fmla="*/ 10000 h 10000"/>
              <a:gd name="connsiteX12" fmla="*/ 1101 w 10108"/>
              <a:gd name="connsiteY12" fmla="*/ 9910 h 10000"/>
              <a:gd name="connsiteX13" fmla="*/ 5285 w 10108"/>
              <a:gd name="connsiteY13" fmla="*/ 7432 h 10000"/>
              <a:gd name="connsiteX14" fmla="*/ 10108 w 10108"/>
              <a:gd name="connsiteY14" fmla="*/ 10000 h 10000"/>
              <a:gd name="connsiteX15" fmla="*/ 9678 w 10108"/>
              <a:gd name="connsiteY15" fmla="*/ 9721 h 10000"/>
              <a:gd name="connsiteX16" fmla="*/ 9333 w 10108"/>
              <a:gd name="connsiteY16" fmla="*/ 9482 h 10000"/>
              <a:gd name="connsiteX17" fmla="*/ 8931 w 10108"/>
              <a:gd name="connsiteY17" fmla="*/ 9005 h 10000"/>
              <a:gd name="connsiteX18" fmla="*/ 8326 w 10108"/>
              <a:gd name="connsiteY18" fmla="*/ 8048 h 10000"/>
              <a:gd name="connsiteX19" fmla="*/ 8010 w 10108"/>
              <a:gd name="connsiteY19" fmla="*/ 7212 h 10000"/>
              <a:gd name="connsiteX20" fmla="*/ 7752 w 10108"/>
              <a:gd name="connsiteY20" fmla="*/ 6335 h 10000"/>
              <a:gd name="connsiteX21" fmla="*/ 7580 w 10108"/>
              <a:gd name="connsiteY21" fmla="*/ 5379 h 10000"/>
              <a:gd name="connsiteX22" fmla="*/ 7465 w 10108"/>
              <a:gd name="connsiteY22" fmla="*/ 4223 h 10000"/>
              <a:gd name="connsiteX23" fmla="*/ 7407 w 10108"/>
              <a:gd name="connsiteY23" fmla="*/ 3546 h 10000"/>
              <a:gd name="connsiteX24" fmla="*/ 9390 w 10108"/>
              <a:gd name="connsiteY24" fmla="*/ 3546 h 10000"/>
              <a:gd name="connsiteX25" fmla="*/ 5137 w 10108"/>
              <a:gd name="connsiteY25" fmla="*/ 0 h 10000"/>
              <a:gd name="connsiteX0" fmla="*/ 5152 w 10123"/>
              <a:gd name="connsiteY0" fmla="*/ 0 h 10051"/>
              <a:gd name="connsiteX1" fmla="*/ 784 w 10123"/>
              <a:gd name="connsiteY1" fmla="*/ 3546 h 10051"/>
              <a:gd name="connsiteX2" fmla="*/ 2853 w 10123"/>
              <a:gd name="connsiteY2" fmla="*/ 3546 h 10051"/>
              <a:gd name="connsiteX3" fmla="*/ 2853 w 10123"/>
              <a:gd name="connsiteY3" fmla="*/ 4581 h 10051"/>
              <a:gd name="connsiteX4" fmla="*/ 2709 w 10123"/>
              <a:gd name="connsiteY4" fmla="*/ 5737 h 10051"/>
              <a:gd name="connsiteX5" fmla="*/ 2422 w 10123"/>
              <a:gd name="connsiteY5" fmla="*/ 6733 h 10051"/>
              <a:gd name="connsiteX6" fmla="*/ 2135 w 10123"/>
              <a:gd name="connsiteY6" fmla="*/ 7650 h 10051"/>
              <a:gd name="connsiteX7" fmla="*/ 1790 w 10123"/>
              <a:gd name="connsiteY7" fmla="*/ 8327 h 10051"/>
              <a:gd name="connsiteX8" fmla="*/ 1301 w 10123"/>
              <a:gd name="connsiteY8" fmla="*/ 9084 h 10051"/>
              <a:gd name="connsiteX9" fmla="*/ 870 w 10123"/>
              <a:gd name="connsiteY9" fmla="*/ 9522 h 10051"/>
              <a:gd name="connsiteX10" fmla="*/ 468 w 10123"/>
              <a:gd name="connsiteY10" fmla="*/ 9841 h 10051"/>
              <a:gd name="connsiteX11" fmla="*/ 123 w 10123"/>
              <a:gd name="connsiteY11" fmla="*/ 10000 h 10051"/>
              <a:gd name="connsiteX12" fmla="*/ 1116 w 10123"/>
              <a:gd name="connsiteY12" fmla="*/ 9910 h 10051"/>
              <a:gd name="connsiteX13" fmla="*/ 5300 w 10123"/>
              <a:gd name="connsiteY13" fmla="*/ 7432 h 10051"/>
              <a:gd name="connsiteX14" fmla="*/ 10123 w 10123"/>
              <a:gd name="connsiteY14" fmla="*/ 10000 h 10051"/>
              <a:gd name="connsiteX15" fmla="*/ 9693 w 10123"/>
              <a:gd name="connsiteY15" fmla="*/ 9721 h 10051"/>
              <a:gd name="connsiteX16" fmla="*/ 9348 w 10123"/>
              <a:gd name="connsiteY16" fmla="*/ 9482 h 10051"/>
              <a:gd name="connsiteX17" fmla="*/ 8946 w 10123"/>
              <a:gd name="connsiteY17" fmla="*/ 9005 h 10051"/>
              <a:gd name="connsiteX18" fmla="*/ 8341 w 10123"/>
              <a:gd name="connsiteY18" fmla="*/ 8048 h 10051"/>
              <a:gd name="connsiteX19" fmla="*/ 8025 w 10123"/>
              <a:gd name="connsiteY19" fmla="*/ 7212 h 10051"/>
              <a:gd name="connsiteX20" fmla="*/ 7767 w 10123"/>
              <a:gd name="connsiteY20" fmla="*/ 6335 h 10051"/>
              <a:gd name="connsiteX21" fmla="*/ 7595 w 10123"/>
              <a:gd name="connsiteY21" fmla="*/ 5379 h 10051"/>
              <a:gd name="connsiteX22" fmla="*/ 7480 w 10123"/>
              <a:gd name="connsiteY22" fmla="*/ 4223 h 10051"/>
              <a:gd name="connsiteX23" fmla="*/ 7422 w 10123"/>
              <a:gd name="connsiteY23" fmla="*/ 3546 h 10051"/>
              <a:gd name="connsiteX24" fmla="*/ 9405 w 10123"/>
              <a:gd name="connsiteY24" fmla="*/ 3546 h 10051"/>
              <a:gd name="connsiteX25" fmla="*/ 5152 w 10123"/>
              <a:gd name="connsiteY25" fmla="*/ 0 h 10051"/>
              <a:gd name="connsiteX0" fmla="*/ 5152 w 10123"/>
              <a:gd name="connsiteY0" fmla="*/ 0 h 10114"/>
              <a:gd name="connsiteX1" fmla="*/ 784 w 10123"/>
              <a:gd name="connsiteY1" fmla="*/ 3546 h 10114"/>
              <a:gd name="connsiteX2" fmla="*/ 2853 w 10123"/>
              <a:gd name="connsiteY2" fmla="*/ 3546 h 10114"/>
              <a:gd name="connsiteX3" fmla="*/ 2853 w 10123"/>
              <a:gd name="connsiteY3" fmla="*/ 4581 h 10114"/>
              <a:gd name="connsiteX4" fmla="*/ 2709 w 10123"/>
              <a:gd name="connsiteY4" fmla="*/ 5737 h 10114"/>
              <a:gd name="connsiteX5" fmla="*/ 2422 w 10123"/>
              <a:gd name="connsiteY5" fmla="*/ 6733 h 10114"/>
              <a:gd name="connsiteX6" fmla="*/ 2135 w 10123"/>
              <a:gd name="connsiteY6" fmla="*/ 7650 h 10114"/>
              <a:gd name="connsiteX7" fmla="*/ 1790 w 10123"/>
              <a:gd name="connsiteY7" fmla="*/ 8327 h 10114"/>
              <a:gd name="connsiteX8" fmla="*/ 1301 w 10123"/>
              <a:gd name="connsiteY8" fmla="*/ 9084 h 10114"/>
              <a:gd name="connsiteX9" fmla="*/ 870 w 10123"/>
              <a:gd name="connsiteY9" fmla="*/ 9522 h 10114"/>
              <a:gd name="connsiteX10" fmla="*/ 468 w 10123"/>
              <a:gd name="connsiteY10" fmla="*/ 9841 h 10114"/>
              <a:gd name="connsiteX11" fmla="*/ 123 w 10123"/>
              <a:gd name="connsiteY11" fmla="*/ 10000 h 10114"/>
              <a:gd name="connsiteX12" fmla="*/ 1116 w 10123"/>
              <a:gd name="connsiteY12" fmla="*/ 9910 h 10114"/>
              <a:gd name="connsiteX13" fmla="*/ 5300 w 10123"/>
              <a:gd name="connsiteY13" fmla="*/ 7432 h 10114"/>
              <a:gd name="connsiteX14" fmla="*/ 10123 w 10123"/>
              <a:gd name="connsiteY14" fmla="*/ 10000 h 10114"/>
              <a:gd name="connsiteX15" fmla="*/ 9693 w 10123"/>
              <a:gd name="connsiteY15" fmla="*/ 9721 h 10114"/>
              <a:gd name="connsiteX16" fmla="*/ 9348 w 10123"/>
              <a:gd name="connsiteY16" fmla="*/ 9482 h 10114"/>
              <a:gd name="connsiteX17" fmla="*/ 8946 w 10123"/>
              <a:gd name="connsiteY17" fmla="*/ 9005 h 10114"/>
              <a:gd name="connsiteX18" fmla="*/ 8341 w 10123"/>
              <a:gd name="connsiteY18" fmla="*/ 8048 h 10114"/>
              <a:gd name="connsiteX19" fmla="*/ 8025 w 10123"/>
              <a:gd name="connsiteY19" fmla="*/ 7212 h 10114"/>
              <a:gd name="connsiteX20" fmla="*/ 7767 w 10123"/>
              <a:gd name="connsiteY20" fmla="*/ 6335 h 10114"/>
              <a:gd name="connsiteX21" fmla="*/ 7595 w 10123"/>
              <a:gd name="connsiteY21" fmla="*/ 5379 h 10114"/>
              <a:gd name="connsiteX22" fmla="*/ 7480 w 10123"/>
              <a:gd name="connsiteY22" fmla="*/ 4223 h 10114"/>
              <a:gd name="connsiteX23" fmla="*/ 7422 w 10123"/>
              <a:gd name="connsiteY23" fmla="*/ 3546 h 10114"/>
              <a:gd name="connsiteX24" fmla="*/ 9405 w 10123"/>
              <a:gd name="connsiteY24" fmla="*/ 3546 h 10114"/>
              <a:gd name="connsiteX25" fmla="*/ 5152 w 10123"/>
              <a:gd name="connsiteY25" fmla="*/ 0 h 10114"/>
              <a:gd name="connsiteX0" fmla="*/ 5161 w 10132"/>
              <a:gd name="connsiteY0" fmla="*/ 0 h 10046"/>
              <a:gd name="connsiteX1" fmla="*/ 793 w 10132"/>
              <a:gd name="connsiteY1" fmla="*/ 3546 h 10046"/>
              <a:gd name="connsiteX2" fmla="*/ 2862 w 10132"/>
              <a:gd name="connsiteY2" fmla="*/ 3546 h 10046"/>
              <a:gd name="connsiteX3" fmla="*/ 2862 w 10132"/>
              <a:gd name="connsiteY3" fmla="*/ 4581 h 10046"/>
              <a:gd name="connsiteX4" fmla="*/ 2718 w 10132"/>
              <a:gd name="connsiteY4" fmla="*/ 5737 h 10046"/>
              <a:gd name="connsiteX5" fmla="*/ 2431 w 10132"/>
              <a:gd name="connsiteY5" fmla="*/ 6733 h 10046"/>
              <a:gd name="connsiteX6" fmla="*/ 2144 w 10132"/>
              <a:gd name="connsiteY6" fmla="*/ 7650 h 10046"/>
              <a:gd name="connsiteX7" fmla="*/ 1799 w 10132"/>
              <a:gd name="connsiteY7" fmla="*/ 8327 h 10046"/>
              <a:gd name="connsiteX8" fmla="*/ 1310 w 10132"/>
              <a:gd name="connsiteY8" fmla="*/ 9084 h 10046"/>
              <a:gd name="connsiteX9" fmla="*/ 879 w 10132"/>
              <a:gd name="connsiteY9" fmla="*/ 9522 h 10046"/>
              <a:gd name="connsiteX10" fmla="*/ 477 w 10132"/>
              <a:gd name="connsiteY10" fmla="*/ 9841 h 10046"/>
              <a:gd name="connsiteX11" fmla="*/ 132 w 10132"/>
              <a:gd name="connsiteY11" fmla="*/ 10000 h 10046"/>
              <a:gd name="connsiteX12" fmla="*/ 1104 w 10132"/>
              <a:gd name="connsiteY12" fmla="*/ 9789 h 10046"/>
              <a:gd name="connsiteX13" fmla="*/ 5309 w 10132"/>
              <a:gd name="connsiteY13" fmla="*/ 7432 h 10046"/>
              <a:gd name="connsiteX14" fmla="*/ 10132 w 10132"/>
              <a:gd name="connsiteY14" fmla="*/ 10000 h 10046"/>
              <a:gd name="connsiteX15" fmla="*/ 9702 w 10132"/>
              <a:gd name="connsiteY15" fmla="*/ 9721 h 10046"/>
              <a:gd name="connsiteX16" fmla="*/ 9357 w 10132"/>
              <a:gd name="connsiteY16" fmla="*/ 9482 h 10046"/>
              <a:gd name="connsiteX17" fmla="*/ 8955 w 10132"/>
              <a:gd name="connsiteY17" fmla="*/ 9005 h 10046"/>
              <a:gd name="connsiteX18" fmla="*/ 8350 w 10132"/>
              <a:gd name="connsiteY18" fmla="*/ 8048 h 10046"/>
              <a:gd name="connsiteX19" fmla="*/ 8034 w 10132"/>
              <a:gd name="connsiteY19" fmla="*/ 7212 h 10046"/>
              <a:gd name="connsiteX20" fmla="*/ 7776 w 10132"/>
              <a:gd name="connsiteY20" fmla="*/ 6335 h 10046"/>
              <a:gd name="connsiteX21" fmla="*/ 7604 w 10132"/>
              <a:gd name="connsiteY21" fmla="*/ 5379 h 10046"/>
              <a:gd name="connsiteX22" fmla="*/ 7489 w 10132"/>
              <a:gd name="connsiteY22" fmla="*/ 4223 h 10046"/>
              <a:gd name="connsiteX23" fmla="*/ 7431 w 10132"/>
              <a:gd name="connsiteY23" fmla="*/ 3546 h 10046"/>
              <a:gd name="connsiteX24" fmla="*/ 9414 w 10132"/>
              <a:gd name="connsiteY24" fmla="*/ 3546 h 10046"/>
              <a:gd name="connsiteX25" fmla="*/ 5161 w 10132"/>
              <a:gd name="connsiteY25" fmla="*/ 0 h 10046"/>
              <a:gd name="connsiteX0" fmla="*/ 5161 w 10132"/>
              <a:gd name="connsiteY0" fmla="*/ 0 h 10046"/>
              <a:gd name="connsiteX1" fmla="*/ 793 w 10132"/>
              <a:gd name="connsiteY1" fmla="*/ 3546 h 10046"/>
              <a:gd name="connsiteX2" fmla="*/ 2862 w 10132"/>
              <a:gd name="connsiteY2" fmla="*/ 3546 h 10046"/>
              <a:gd name="connsiteX3" fmla="*/ 2862 w 10132"/>
              <a:gd name="connsiteY3" fmla="*/ 4581 h 10046"/>
              <a:gd name="connsiteX4" fmla="*/ 2718 w 10132"/>
              <a:gd name="connsiteY4" fmla="*/ 5737 h 10046"/>
              <a:gd name="connsiteX5" fmla="*/ 2431 w 10132"/>
              <a:gd name="connsiteY5" fmla="*/ 6733 h 10046"/>
              <a:gd name="connsiteX6" fmla="*/ 2144 w 10132"/>
              <a:gd name="connsiteY6" fmla="*/ 7650 h 10046"/>
              <a:gd name="connsiteX7" fmla="*/ 1799 w 10132"/>
              <a:gd name="connsiteY7" fmla="*/ 8327 h 10046"/>
              <a:gd name="connsiteX8" fmla="*/ 1310 w 10132"/>
              <a:gd name="connsiteY8" fmla="*/ 9084 h 10046"/>
              <a:gd name="connsiteX9" fmla="*/ 879 w 10132"/>
              <a:gd name="connsiteY9" fmla="*/ 9522 h 10046"/>
              <a:gd name="connsiteX10" fmla="*/ 477 w 10132"/>
              <a:gd name="connsiteY10" fmla="*/ 9841 h 10046"/>
              <a:gd name="connsiteX11" fmla="*/ 132 w 10132"/>
              <a:gd name="connsiteY11" fmla="*/ 10000 h 10046"/>
              <a:gd name="connsiteX12" fmla="*/ 1104 w 10132"/>
              <a:gd name="connsiteY12" fmla="*/ 9789 h 10046"/>
              <a:gd name="connsiteX13" fmla="*/ 5309 w 10132"/>
              <a:gd name="connsiteY13" fmla="*/ 7432 h 10046"/>
              <a:gd name="connsiteX14" fmla="*/ 10132 w 10132"/>
              <a:gd name="connsiteY14" fmla="*/ 10000 h 10046"/>
              <a:gd name="connsiteX15" fmla="*/ 9702 w 10132"/>
              <a:gd name="connsiteY15" fmla="*/ 9721 h 10046"/>
              <a:gd name="connsiteX16" fmla="*/ 9357 w 10132"/>
              <a:gd name="connsiteY16" fmla="*/ 9482 h 10046"/>
              <a:gd name="connsiteX17" fmla="*/ 8955 w 10132"/>
              <a:gd name="connsiteY17" fmla="*/ 9005 h 10046"/>
              <a:gd name="connsiteX18" fmla="*/ 8350 w 10132"/>
              <a:gd name="connsiteY18" fmla="*/ 8048 h 10046"/>
              <a:gd name="connsiteX19" fmla="*/ 8034 w 10132"/>
              <a:gd name="connsiteY19" fmla="*/ 7212 h 10046"/>
              <a:gd name="connsiteX20" fmla="*/ 7776 w 10132"/>
              <a:gd name="connsiteY20" fmla="*/ 6335 h 10046"/>
              <a:gd name="connsiteX21" fmla="*/ 7604 w 10132"/>
              <a:gd name="connsiteY21" fmla="*/ 5379 h 10046"/>
              <a:gd name="connsiteX22" fmla="*/ 7489 w 10132"/>
              <a:gd name="connsiteY22" fmla="*/ 4223 h 10046"/>
              <a:gd name="connsiteX23" fmla="*/ 7431 w 10132"/>
              <a:gd name="connsiteY23" fmla="*/ 3546 h 10046"/>
              <a:gd name="connsiteX24" fmla="*/ 9414 w 10132"/>
              <a:gd name="connsiteY24" fmla="*/ 3546 h 10046"/>
              <a:gd name="connsiteX25" fmla="*/ 5161 w 10132"/>
              <a:gd name="connsiteY25" fmla="*/ 0 h 100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0132" h="10046">
                <a:moveTo>
                  <a:pt x="5161" y="0"/>
                </a:moveTo>
                <a:lnTo>
                  <a:pt x="793" y="3546"/>
                </a:lnTo>
                <a:lnTo>
                  <a:pt x="2862" y="3546"/>
                </a:lnTo>
                <a:lnTo>
                  <a:pt x="2862" y="4581"/>
                </a:lnTo>
                <a:lnTo>
                  <a:pt x="2718" y="5737"/>
                </a:lnTo>
                <a:cubicBezTo>
                  <a:pt x="2622" y="6069"/>
                  <a:pt x="2527" y="6401"/>
                  <a:pt x="2431" y="6733"/>
                </a:cubicBezTo>
                <a:lnTo>
                  <a:pt x="2144" y="7650"/>
                </a:lnTo>
                <a:lnTo>
                  <a:pt x="1799" y="8327"/>
                </a:lnTo>
                <a:lnTo>
                  <a:pt x="1310" y="9084"/>
                </a:lnTo>
                <a:lnTo>
                  <a:pt x="879" y="9522"/>
                </a:lnTo>
                <a:lnTo>
                  <a:pt x="477" y="9841"/>
                </a:lnTo>
                <a:lnTo>
                  <a:pt x="132" y="10000"/>
                </a:lnTo>
                <a:cubicBezTo>
                  <a:pt x="197" y="10012"/>
                  <a:pt x="-606" y="10182"/>
                  <a:pt x="1104" y="9789"/>
                </a:cubicBezTo>
                <a:cubicBezTo>
                  <a:pt x="2384" y="9013"/>
                  <a:pt x="4242" y="7392"/>
                  <a:pt x="5309" y="7432"/>
                </a:cubicBezTo>
                <a:lnTo>
                  <a:pt x="10132" y="10000"/>
                </a:lnTo>
                <a:lnTo>
                  <a:pt x="9702" y="9721"/>
                </a:lnTo>
                <a:lnTo>
                  <a:pt x="9357" y="9482"/>
                </a:lnTo>
                <a:lnTo>
                  <a:pt x="8955" y="9005"/>
                </a:lnTo>
                <a:lnTo>
                  <a:pt x="8350" y="8048"/>
                </a:lnTo>
                <a:cubicBezTo>
                  <a:pt x="8245" y="7769"/>
                  <a:pt x="8139" y="7491"/>
                  <a:pt x="8034" y="7212"/>
                </a:cubicBezTo>
                <a:lnTo>
                  <a:pt x="7776" y="6335"/>
                </a:lnTo>
                <a:cubicBezTo>
                  <a:pt x="7719" y="6016"/>
                  <a:pt x="7661" y="5698"/>
                  <a:pt x="7604" y="5379"/>
                </a:cubicBezTo>
                <a:cubicBezTo>
                  <a:pt x="7566" y="4993"/>
                  <a:pt x="7527" y="4608"/>
                  <a:pt x="7489" y="4223"/>
                </a:cubicBezTo>
                <a:cubicBezTo>
                  <a:pt x="7470" y="3997"/>
                  <a:pt x="7450" y="3772"/>
                  <a:pt x="7431" y="3546"/>
                </a:cubicBezTo>
                <a:lnTo>
                  <a:pt x="9414" y="3546"/>
                </a:lnTo>
                <a:lnTo>
                  <a:pt x="5161" y="0"/>
                </a:lnTo>
              </a:path>
            </a:pathLst>
          </a:custGeom>
          <a:gradFill rotWithShape="0">
            <a:gsLst>
              <a:gs pos="0">
                <a:schemeClr val="bg1"/>
              </a:gs>
              <a:gs pos="72000">
                <a:srgbClr val="FC2A2B"/>
              </a:gs>
              <a:gs pos="100000">
                <a:srgbClr val="A50021"/>
              </a:gs>
            </a:gsLst>
            <a:lin ang="5400000" scaled="1"/>
          </a:gradFill>
          <a:ln>
            <a:noFill/>
          </a:ln>
          <a:effectLst/>
          <a:scene3d>
            <a:camera prst="legacyObliqueBottom"/>
            <a:lightRig rig="legacyFlat3" dir="b"/>
          </a:scene3d>
          <a:sp3d extrusionH="61900" prstMaterial="legacyMatte">
            <a:bevelT w="13500" h="13500" prst="angle"/>
            <a:bevelB w="13500" h="13500" prst="angle"/>
            <a:extrusionClr>
              <a:srgbClr val="CEE3F6"/>
            </a:extrusionClr>
          </a:sp3d>
        </p:spPr>
        <p:txBody>
          <a:bodyPr wrap="none" anchor="ctr">
            <a:flatTx/>
          </a:bodyPr>
          <a:lstStyle/>
          <a:p>
            <a:endParaRPr lang="ko-KR" altLang="en-US"/>
          </a:p>
        </p:txBody>
      </p:sp>
      <p:pic>
        <p:nvPicPr>
          <p:cNvPr id="1028" name="Picture 4" descr="C:\Users\rapa\Desktop\00004.jpg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834" t="5104" r="2939" b="3536"/>
          <a:stretch/>
        </p:blipFill>
        <p:spPr bwMode="auto">
          <a:xfrm>
            <a:off x="4772923" y="5961022"/>
            <a:ext cx="1649104" cy="960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1" name="TextBox 50"/>
          <p:cNvSpPr txBox="1"/>
          <p:nvPr/>
        </p:nvSpPr>
        <p:spPr>
          <a:xfrm>
            <a:off x="2752770" y="4642383"/>
            <a:ext cx="16813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/>
              <a:t>해결방법은</a:t>
            </a:r>
            <a:r>
              <a:rPr lang="en-US" altLang="ko-KR" b="1" dirty="0" smtClean="0"/>
              <a:t>?</a:t>
            </a:r>
            <a:endParaRPr lang="ko-KR" altLang="en-US" b="1" dirty="0"/>
          </a:p>
        </p:txBody>
      </p:sp>
      <p:sp>
        <p:nvSpPr>
          <p:cNvPr id="168" name="직사각형 167"/>
          <p:cNvSpPr/>
          <p:nvPr/>
        </p:nvSpPr>
        <p:spPr>
          <a:xfrm>
            <a:off x="-35663" y="7542977"/>
            <a:ext cx="6893662" cy="106718"/>
          </a:xfrm>
          <a:prstGeom prst="rect">
            <a:avLst/>
          </a:prstGeom>
          <a:solidFill>
            <a:srgbClr val="FF0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59" name="TextBox 158"/>
          <p:cNvSpPr txBox="1"/>
          <p:nvPr/>
        </p:nvSpPr>
        <p:spPr>
          <a:xfrm>
            <a:off x="104957" y="75746"/>
            <a:ext cx="4987273" cy="523220"/>
          </a:xfrm>
          <a:prstGeom prst="round1Rect">
            <a:avLst/>
          </a:prstGeom>
          <a:solidFill>
            <a:schemeClr val="tx1">
              <a:lumMod val="50000"/>
              <a:lumOff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ko-KR" sz="1400" b="1" dirty="0">
                <a:ln w="12700">
                  <a:noFill/>
                </a:ln>
                <a:latin typeface="HY헤드라인M" pitchFamily="18" charset="-127"/>
                <a:ea typeface="HY헤드라인M" pitchFamily="18" charset="-127"/>
              </a:rPr>
              <a:t>6</a:t>
            </a:r>
            <a:r>
              <a:rPr lang="ko-KR" altLang="en-US" sz="1400" b="1" dirty="0" smtClean="0">
                <a:ln w="12700">
                  <a:noFill/>
                </a:ln>
                <a:latin typeface="HY헤드라인M" pitchFamily="18" charset="-127"/>
                <a:ea typeface="HY헤드라인M" pitchFamily="18" charset="-127"/>
              </a:rPr>
              <a:t>월</a:t>
            </a:r>
            <a:endParaRPr lang="en-US" altLang="ko-KR" sz="1400" b="1" dirty="0" smtClean="0">
              <a:ln w="12700">
                <a:noFill/>
              </a:ln>
              <a:latin typeface="HY헤드라인M" pitchFamily="18" charset="-127"/>
              <a:ea typeface="HY헤드라인M" pitchFamily="18" charset="-127"/>
            </a:endParaRPr>
          </a:p>
          <a:p>
            <a:r>
              <a:rPr lang="ko-KR" altLang="en-US" sz="1400" b="1" dirty="0" err="1" smtClean="0">
                <a:ln w="12700">
                  <a:noFill/>
                </a:ln>
                <a:latin typeface="HY헤드라인M" pitchFamily="18" charset="-127"/>
                <a:ea typeface="HY헤드라인M" pitchFamily="18" charset="-127"/>
              </a:rPr>
              <a:t>예슿</a:t>
            </a:r>
            <a:endParaRPr lang="en-US" altLang="ko-KR" sz="1400" b="1" dirty="0" smtClean="0">
              <a:ln w="12700">
                <a:noFill/>
              </a:ln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62" name="TextBox 161"/>
          <p:cNvSpPr txBox="1"/>
          <p:nvPr/>
        </p:nvSpPr>
        <p:spPr>
          <a:xfrm>
            <a:off x="176967" y="35496"/>
            <a:ext cx="4987273" cy="523220"/>
          </a:xfrm>
          <a:prstGeom prst="round1Rect">
            <a:avLst/>
          </a:prstGeom>
          <a:gradFill>
            <a:gsLst>
              <a:gs pos="100000">
                <a:srgbClr val="FFFF5E"/>
              </a:gs>
              <a:gs pos="0">
                <a:schemeClr val="bg1"/>
              </a:gs>
            </a:gsLst>
            <a:path path="circle">
              <a:fillToRect l="50000" t="50000" r="50000" b="50000"/>
            </a:path>
          </a:gradFill>
        </p:spPr>
        <p:txBody>
          <a:bodyPr wrap="square" rtlCol="0">
            <a:spAutoFit/>
          </a:bodyPr>
          <a:lstStyle/>
          <a:p>
            <a:r>
              <a:rPr lang="en-US" altLang="ko-KR" sz="1400" b="1" dirty="0">
                <a:ln w="12700">
                  <a:noFill/>
                </a:ln>
                <a:latin typeface="HY헤드라인M" pitchFamily="18" charset="-127"/>
                <a:ea typeface="HY헤드라인M" pitchFamily="18" charset="-127"/>
              </a:rPr>
              <a:t>6</a:t>
            </a:r>
            <a:r>
              <a:rPr lang="ko-KR" altLang="en-US" sz="1400" b="1" dirty="0">
                <a:ln w="12700">
                  <a:noFill/>
                </a:ln>
                <a:latin typeface="HY헤드라인M" pitchFamily="18" charset="-127"/>
                <a:ea typeface="HY헤드라인M" pitchFamily="18" charset="-127"/>
              </a:rPr>
              <a:t>월 </a:t>
            </a:r>
            <a:r>
              <a:rPr lang="en-US" altLang="ko-KR" sz="1400" b="1" dirty="0">
                <a:ln w="12700">
                  <a:noFill/>
                </a:ln>
                <a:latin typeface="HY헤드라인M" pitchFamily="18" charset="-127"/>
                <a:ea typeface="HY헤드라인M" pitchFamily="18" charset="-127"/>
              </a:rPr>
              <a:t>12</a:t>
            </a:r>
            <a:r>
              <a:rPr lang="ko-KR" altLang="en-US" sz="1400" b="1" dirty="0" smtClean="0">
                <a:ln w="12700">
                  <a:noFill/>
                </a:ln>
                <a:latin typeface="HY헤드라인M" pitchFamily="18" charset="-127"/>
                <a:ea typeface="HY헤드라인M" pitchFamily="18" charset="-127"/>
              </a:rPr>
              <a:t>일</a:t>
            </a:r>
            <a:r>
              <a:rPr lang="en-US" altLang="ko-KR" sz="1400" b="1" dirty="0" smtClean="0">
                <a:ln w="12700">
                  <a:noFill/>
                </a:ln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400" b="1" dirty="0" smtClean="0">
                <a:ln w="12700">
                  <a:noFill/>
                </a:ln>
                <a:latin typeface="HY헤드라인M" pitchFamily="18" charset="-127"/>
                <a:ea typeface="HY헤드라인M" pitchFamily="18" charset="-127"/>
              </a:rPr>
              <a:t>오후 </a:t>
            </a:r>
            <a:r>
              <a:rPr lang="en-US" altLang="ko-KR" sz="1400" b="1" dirty="0">
                <a:ln w="12700">
                  <a:noFill/>
                </a:ln>
                <a:latin typeface="HY헤드라인M" pitchFamily="18" charset="-127"/>
                <a:ea typeface="HY헤드라인M" pitchFamily="18" charset="-127"/>
              </a:rPr>
              <a:t>2</a:t>
            </a:r>
            <a:r>
              <a:rPr lang="ko-KR" altLang="en-US" sz="1400" b="1" dirty="0" smtClean="0">
                <a:ln w="12700">
                  <a:noFill/>
                </a:ln>
                <a:latin typeface="HY헤드라인M" pitchFamily="18" charset="-127"/>
                <a:ea typeface="HY헤드라인M" pitchFamily="18" charset="-127"/>
              </a:rPr>
              <a:t>시 방송국 채널 재배치에 따라</a:t>
            </a:r>
            <a:endParaRPr lang="en-US" altLang="ko-KR" sz="1400" b="1" dirty="0" smtClean="0">
              <a:ln w="12700">
                <a:noFill/>
              </a:ln>
              <a:latin typeface="HY헤드라인M" pitchFamily="18" charset="-127"/>
              <a:ea typeface="HY헤드라인M" pitchFamily="18" charset="-127"/>
            </a:endParaRPr>
          </a:p>
          <a:p>
            <a:r>
              <a:rPr lang="ko-KR" altLang="en-US" sz="1400" b="1" dirty="0" smtClean="0">
                <a:ln w="12700">
                  <a:noFill/>
                </a:ln>
                <a:latin typeface="HY헤드라인M" pitchFamily="18" charset="-127"/>
                <a:ea typeface="HY헤드라인M" pitchFamily="18" charset="-127"/>
              </a:rPr>
              <a:t>일부 </a:t>
            </a:r>
            <a:r>
              <a:rPr lang="en-US" altLang="ko-KR" sz="1400" b="1" dirty="0" smtClean="0">
                <a:ln w="12700">
                  <a:noFill/>
                </a:ln>
                <a:latin typeface="HY헤드라인M" pitchFamily="18" charset="-127"/>
                <a:ea typeface="HY헤드라인M" pitchFamily="18" charset="-127"/>
              </a:rPr>
              <a:t>TV</a:t>
            </a:r>
            <a:r>
              <a:rPr lang="ko-KR" altLang="en-US" sz="1400" b="1" dirty="0" smtClean="0">
                <a:ln w="12700">
                  <a:noFill/>
                </a:ln>
                <a:latin typeface="HY헤드라인M" pitchFamily="18" charset="-127"/>
                <a:ea typeface="HY헤드라인M" pitchFamily="18" charset="-127"/>
              </a:rPr>
              <a:t>방송이 안 나올 수 있습니다</a:t>
            </a:r>
            <a:r>
              <a:rPr lang="en-US" altLang="ko-KR" sz="1400" b="1" dirty="0" smtClean="0">
                <a:ln w="12700">
                  <a:noFill/>
                </a:ln>
                <a:latin typeface="HY헤드라인M" pitchFamily="18" charset="-127"/>
                <a:ea typeface="HY헤드라인M" pitchFamily="18" charset="-127"/>
              </a:rPr>
              <a:t>.</a:t>
            </a:r>
            <a:r>
              <a:rPr lang="ko-KR" altLang="en-US" sz="1400" b="1" dirty="0" smtClean="0">
                <a:ln w="12700">
                  <a:noFill/>
                </a:ln>
                <a:latin typeface="HY헤드라인M" pitchFamily="18" charset="-127"/>
                <a:ea typeface="HY헤드라인M" pitchFamily="18" charset="-127"/>
              </a:rPr>
              <a:t> </a:t>
            </a:r>
            <a:endParaRPr lang="en-US" altLang="ko-KR" sz="1400" b="1" dirty="0" smtClean="0">
              <a:ln w="12700">
                <a:noFill/>
              </a:ln>
              <a:latin typeface="HY헤드라인M" pitchFamily="18" charset="-127"/>
              <a:ea typeface="HY헤드라인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22880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rapa\Desktop\채널재배치 홍보인쇄물 2차 수정\정부지원 컨버터\111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-3539"/>
          <a:stretch/>
        </p:blipFill>
        <p:spPr bwMode="auto">
          <a:xfrm>
            <a:off x="44624" y="-324544"/>
            <a:ext cx="6716017" cy="9494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직사각형 7"/>
          <p:cNvSpPr/>
          <p:nvPr/>
        </p:nvSpPr>
        <p:spPr>
          <a:xfrm>
            <a:off x="332656" y="402292"/>
            <a:ext cx="6192688" cy="8634204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9" name="직사각형 8"/>
          <p:cNvSpPr/>
          <p:nvPr/>
        </p:nvSpPr>
        <p:spPr>
          <a:xfrm>
            <a:off x="352138" y="161083"/>
            <a:ext cx="2148712" cy="281126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b="1" dirty="0"/>
          </a:p>
        </p:txBody>
      </p:sp>
      <p:sp>
        <p:nvSpPr>
          <p:cNvPr id="10" name="직사각형 9"/>
          <p:cNvSpPr/>
          <p:nvPr/>
        </p:nvSpPr>
        <p:spPr>
          <a:xfrm>
            <a:off x="317788" y="121166"/>
            <a:ext cx="2129228" cy="281126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/>
              <a:t>컨버터 </a:t>
            </a:r>
            <a:r>
              <a:rPr lang="ko-KR" altLang="en-US" sz="1200" b="1" dirty="0" smtClean="0"/>
              <a:t>이용가구</a:t>
            </a:r>
            <a:endParaRPr lang="ko-KR" altLang="en-US" sz="1200" b="1" dirty="0"/>
          </a:p>
        </p:txBody>
      </p:sp>
      <p:cxnSp>
        <p:nvCxnSpPr>
          <p:cNvPr id="11" name="직선 연결선 10"/>
          <p:cNvCxnSpPr/>
          <p:nvPr/>
        </p:nvCxnSpPr>
        <p:spPr>
          <a:xfrm>
            <a:off x="3429000" y="827584"/>
            <a:ext cx="0" cy="7704856"/>
          </a:xfrm>
          <a:prstGeom prst="line">
            <a:avLst/>
          </a:prstGeom>
          <a:ln w="28575">
            <a:solidFill>
              <a:srgbClr val="008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모서리가 둥근 직사각형 13"/>
          <p:cNvSpPr/>
          <p:nvPr/>
        </p:nvSpPr>
        <p:spPr>
          <a:xfrm>
            <a:off x="836712" y="597430"/>
            <a:ext cx="1944216" cy="216024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rgbClr val="002060"/>
                </a:solidFill>
              </a:rPr>
              <a:t>제조사 </a:t>
            </a:r>
            <a:r>
              <a:rPr lang="en-US" altLang="ko-KR" sz="1100" b="1" dirty="0" smtClean="0">
                <a:solidFill>
                  <a:srgbClr val="002060"/>
                </a:solidFill>
              </a:rPr>
              <a:t>: </a:t>
            </a:r>
            <a:r>
              <a:rPr lang="ko-KR" altLang="en-US" sz="1100" b="1" dirty="0" err="1" smtClean="0">
                <a:solidFill>
                  <a:srgbClr val="002060"/>
                </a:solidFill>
              </a:rPr>
              <a:t>디지털스트림</a:t>
            </a:r>
            <a:endParaRPr lang="ko-KR" altLang="en-US" sz="1100" b="1" dirty="0">
              <a:solidFill>
                <a:srgbClr val="002060"/>
              </a:solidFill>
            </a:endParaRPr>
          </a:p>
        </p:txBody>
      </p:sp>
      <p:sp>
        <p:nvSpPr>
          <p:cNvPr id="16" name="모서리가 둥근 직사각형 15"/>
          <p:cNvSpPr/>
          <p:nvPr/>
        </p:nvSpPr>
        <p:spPr>
          <a:xfrm>
            <a:off x="3573016" y="591734"/>
            <a:ext cx="2811700" cy="221720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rgbClr val="002060"/>
                </a:solidFill>
              </a:rPr>
              <a:t>제조사 </a:t>
            </a:r>
            <a:r>
              <a:rPr lang="en-US" altLang="ko-KR" sz="1100" b="1" dirty="0" smtClean="0">
                <a:solidFill>
                  <a:srgbClr val="002060"/>
                </a:solidFill>
              </a:rPr>
              <a:t>: </a:t>
            </a:r>
            <a:r>
              <a:rPr lang="ko-KR" altLang="en-US" sz="1100" b="1" dirty="0" err="1" smtClean="0">
                <a:solidFill>
                  <a:srgbClr val="002060"/>
                </a:solidFill>
              </a:rPr>
              <a:t>홈캐스트</a:t>
            </a:r>
            <a:r>
              <a:rPr lang="en-US" altLang="ko-KR" sz="1100" b="1" dirty="0" smtClean="0">
                <a:solidFill>
                  <a:srgbClr val="002060"/>
                </a:solidFill>
              </a:rPr>
              <a:t>, </a:t>
            </a:r>
            <a:r>
              <a:rPr lang="ko-KR" altLang="en-US" sz="1100" b="1" dirty="0" err="1" smtClean="0">
                <a:solidFill>
                  <a:srgbClr val="002060"/>
                </a:solidFill>
              </a:rPr>
              <a:t>지우미디어</a:t>
            </a:r>
            <a:r>
              <a:rPr lang="en-US" altLang="ko-KR" sz="1100" b="1" dirty="0" smtClean="0">
                <a:solidFill>
                  <a:srgbClr val="002060"/>
                </a:solidFill>
              </a:rPr>
              <a:t>, </a:t>
            </a:r>
            <a:r>
              <a:rPr lang="ko-KR" altLang="en-US" sz="1100" b="1" dirty="0" err="1" smtClean="0">
                <a:solidFill>
                  <a:srgbClr val="002060"/>
                </a:solidFill>
              </a:rPr>
              <a:t>토필드</a:t>
            </a:r>
            <a:endParaRPr lang="ko-KR" altLang="en-US" sz="1100" b="1" dirty="0">
              <a:solidFill>
                <a:srgbClr val="002060"/>
              </a:solidFill>
            </a:endParaRPr>
          </a:p>
        </p:txBody>
      </p:sp>
      <p:pic>
        <p:nvPicPr>
          <p:cNvPr id="17" name="그림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780928" y="-8205"/>
            <a:ext cx="565063" cy="820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9440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C:\Users\rapa\Desktop\채널재배치 홍보인쇄물 2차 수정\정부지원 컨버터\EFEFEFWFWF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4997" y="0"/>
            <a:ext cx="6468005" cy="91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C:\Users\rapa\Desktop\리모콘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989144">
            <a:off x="1054901" y="807461"/>
            <a:ext cx="828755" cy="1150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cxnSp>
        <p:nvCxnSpPr>
          <p:cNvPr id="13" name="직선 연결선 12"/>
          <p:cNvCxnSpPr/>
          <p:nvPr/>
        </p:nvCxnSpPr>
        <p:spPr>
          <a:xfrm>
            <a:off x="1737740" y="1093677"/>
            <a:ext cx="395116" cy="115168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타원 14"/>
          <p:cNvSpPr/>
          <p:nvPr/>
        </p:nvSpPr>
        <p:spPr>
          <a:xfrm>
            <a:off x="2029837" y="1001546"/>
            <a:ext cx="1008112" cy="1008112"/>
          </a:xfrm>
          <a:prstGeom prst="ellipse">
            <a:avLst/>
          </a:prstGeom>
          <a:solidFill>
            <a:schemeClr val="tx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모서리가 둥근 직사각형 16"/>
          <p:cNvSpPr/>
          <p:nvPr/>
        </p:nvSpPr>
        <p:spPr>
          <a:xfrm>
            <a:off x="2184360" y="1289919"/>
            <a:ext cx="715087" cy="431365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>
                <a:solidFill>
                  <a:srgbClr val="002060"/>
                </a:solidFill>
              </a:rPr>
              <a:t>메 </a:t>
            </a:r>
            <a:r>
              <a:rPr lang="ko-KR" altLang="en-US" sz="1600" b="1" dirty="0" err="1" smtClean="0">
                <a:solidFill>
                  <a:srgbClr val="002060"/>
                </a:solidFill>
              </a:rPr>
              <a:t>뉴</a:t>
            </a:r>
            <a:endParaRPr lang="ko-KR" altLang="en-US" sz="1600" b="1" dirty="0">
              <a:solidFill>
                <a:srgbClr val="002060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325076" y="211570"/>
            <a:ext cx="6192688" cy="4000390"/>
          </a:xfrm>
          <a:prstGeom prst="rect">
            <a:avLst/>
          </a:prstGeom>
          <a:noFill/>
          <a:ln>
            <a:solidFill>
              <a:srgbClr val="00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9" name="그림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838190" y="-21867"/>
            <a:ext cx="565063" cy="820994"/>
          </a:xfrm>
          <a:prstGeom prst="rect">
            <a:avLst/>
          </a:prstGeom>
        </p:spPr>
      </p:pic>
      <p:sp>
        <p:nvSpPr>
          <p:cNvPr id="20" name="직사각형 19"/>
          <p:cNvSpPr/>
          <p:nvPr/>
        </p:nvSpPr>
        <p:spPr>
          <a:xfrm>
            <a:off x="367006" y="71007"/>
            <a:ext cx="2148711" cy="281126"/>
          </a:xfrm>
          <a:prstGeom prst="rect">
            <a:avLst/>
          </a:prstGeom>
          <a:solidFill>
            <a:srgbClr val="000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/>
              <a:t>삼성 </a:t>
            </a:r>
            <a:r>
              <a:rPr lang="en-US" altLang="ko-KR" sz="1600" b="1" dirty="0" smtClean="0"/>
              <a:t>TV </a:t>
            </a:r>
            <a:r>
              <a:rPr lang="ko-KR" altLang="en-US" sz="1200" b="1" dirty="0" smtClean="0"/>
              <a:t>이용가구</a:t>
            </a:r>
            <a:endParaRPr lang="ko-KR" altLang="en-US" sz="1200" b="1" dirty="0"/>
          </a:p>
        </p:txBody>
      </p:sp>
      <p:sp>
        <p:nvSpPr>
          <p:cNvPr id="21" name="직사각형 20"/>
          <p:cNvSpPr/>
          <p:nvPr/>
        </p:nvSpPr>
        <p:spPr>
          <a:xfrm>
            <a:off x="325076" y="35496"/>
            <a:ext cx="2129228" cy="281126"/>
          </a:xfrm>
          <a:prstGeom prst="rect">
            <a:avLst/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/>
              <a:t>삼성 </a:t>
            </a:r>
            <a:r>
              <a:rPr lang="en-US" altLang="ko-KR" sz="1600" b="1" dirty="0" smtClean="0"/>
              <a:t>TV </a:t>
            </a:r>
            <a:r>
              <a:rPr lang="ko-KR" altLang="en-US" sz="1200" b="1" dirty="0" smtClean="0"/>
              <a:t>이용가구</a:t>
            </a:r>
            <a:endParaRPr lang="ko-KR" altLang="en-US" sz="1200" b="1" dirty="0"/>
          </a:p>
        </p:txBody>
      </p:sp>
      <p:pic>
        <p:nvPicPr>
          <p:cNvPr id="22" name="Picture 3" descr="C:\Users\rapa\Desktop\리모콘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989144">
            <a:off x="1082750" y="4953979"/>
            <a:ext cx="828755" cy="1150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cxnSp>
        <p:nvCxnSpPr>
          <p:cNvPr id="23" name="직선 연결선 22"/>
          <p:cNvCxnSpPr/>
          <p:nvPr/>
        </p:nvCxnSpPr>
        <p:spPr>
          <a:xfrm>
            <a:off x="1737740" y="5325062"/>
            <a:ext cx="504056" cy="115168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타원 23"/>
          <p:cNvSpPr/>
          <p:nvPr/>
        </p:nvSpPr>
        <p:spPr>
          <a:xfrm>
            <a:off x="2057686" y="5004048"/>
            <a:ext cx="1008112" cy="1008112"/>
          </a:xfrm>
          <a:prstGeom prst="ellipse">
            <a:avLst/>
          </a:prstGeom>
          <a:solidFill>
            <a:schemeClr val="tx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모서리가 둥근 직사각형 24"/>
          <p:cNvSpPr/>
          <p:nvPr/>
        </p:nvSpPr>
        <p:spPr>
          <a:xfrm>
            <a:off x="2212209" y="5292421"/>
            <a:ext cx="715087" cy="431365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>
                <a:solidFill>
                  <a:srgbClr val="002060"/>
                </a:solidFill>
              </a:rPr>
              <a:t>메 </a:t>
            </a:r>
            <a:r>
              <a:rPr lang="ko-KR" altLang="en-US" sz="1600" b="1" dirty="0" err="1" smtClean="0">
                <a:solidFill>
                  <a:srgbClr val="002060"/>
                </a:solidFill>
              </a:rPr>
              <a:t>뉴</a:t>
            </a:r>
            <a:endParaRPr lang="ko-KR" altLang="en-US" sz="1600" b="1" dirty="0">
              <a:solidFill>
                <a:srgbClr val="002060"/>
              </a:solidFill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360507" y="4461028"/>
            <a:ext cx="6192688" cy="450346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8" name="직사각형 27"/>
          <p:cNvSpPr/>
          <p:nvPr/>
        </p:nvSpPr>
        <p:spPr>
          <a:xfrm>
            <a:off x="367051" y="4290874"/>
            <a:ext cx="2171846" cy="281126"/>
          </a:xfrm>
          <a:prstGeom prst="rect">
            <a:avLst/>
          </a:prstGeom>
          <a:solidFill>
            <a:srgbClr val="A500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b="1" dirty="0"/>
          </a:p>
        </p:txBody>
      </p:sp>
      <p:sp>
        <p:nvSpPr>
          <p:cNvPr id="29" name="직사각형 28"/>
          <p:cNvSpPr/>
          <p:nvPr/>
        </p:nvSpPr>
        <p:spPr>
          <a:xfrm>
            <a:off x="337662" y="4255363"/>
            <a:ext cx="2129228" cy="281126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/>
              <a:t>엘</a:t>
            </a:r>
            <a:r>
              <a:rPr lang="ko-KR" altLang="en-US" sz="1600" b="1" dirty="0"/>
              <a:t>지</a:t>
            </a:r>
            <a:r>
              <a:rPr lang="ko-KR" altLang="en-US" sz="1600" b="1" dirty="0" smtClean="0"/>
              <a:t> </a:t>
            </a:r>
            <a:r>
              <a:rPr lang="en-US" altLang="ko-KR" sz="1600" b="1" dirty="0" smtClean="0"/>
              <a:t>TV </a:t>
            </a:r>
            <a:r>
              <a:rPr lang="ko-KR" altLang="en-US" sz="1200" b="1" dirty="0" smtClean="0"/>
              <a:t>이용가구</a:t>
            </a:r>
            <a:endParaRPr lang="ko-KR" altLang="en-US" sz="1200" b="1" dirty="0"/>
          </a:p>
        </p:txBody>
      </p:sp>
      <p:pic>
        <p:nvPicPr>
          <p:cNvPr id="30" name="그림 3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5916575" y="4085121"/>
            <a:ext cx="825735" cy="9027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428593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TextBox 3"/>
          <p:cNvSpPr txBox="1">
            <a:spLocks noChangeArrowheads="1"/>
          </p:cNvSpPr>
          <p:nvPr/>
        </p:nvSpPr>
        <p:spPr bwMode="auto">
          <a:xfrm>
            <a:off x="188641" y="89359"/>
            <a:ext cx="287999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eaLnBrk="1" hangingPunct="1"/>
            <a:r>
              <a:rPr lang="en-US" altLang="ko-KR" b="1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&lt;</a:t>
            </a:r>
            <a:r>
              <a:rPr lang="ko-KR" altLang="en-US" b="1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궁금증 해결</a:t>
            </a:r>
            <a:r>
              <a:rPr lang="en-US" altLang="ko-KR" b="1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&gt;</a:t>
            </a:r>
            <a:endParaRPr lang="ko-KR" altLang="en-US" b="1" dirty="0">
              <a:solidFill>
                <a:srgbClr val="00206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8" name="직사각형 47"/>
          <p:cNvSpPr/>
          <p:nvPr/>
        </p:nvSpPr>
        <p:spPr>
          <a:xfrm>
            <a:off x="266554" y="6521566"/>
            <a:ext cx="6330798" cy="2393714"/>
          </a:xfrm>
          <a:prstGeom prst="rect">
            <a:avLst/>
          </a:prstGeom>
          <a:noFill/>
          <a:ln w="57150">
            <a:solidFill>
              <a:srgbClr val="00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 sz="140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9" name="직사각형 48"/>
          <p:cNvSpPr/>
          <p:nvPr/>
        </p:nvSpPr>
        <p:spPr>
          <a:xfrm>
            <a:off x="287524" y="8389585"/>
            <a:ext cx="5030959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 eaLnBrk="1" fontAlgn="auto" latinLnBrk="1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ko-KR" altLang="en-US" sz="1050" dirty="0">
                <a:latin typeface="HY헤드라인M" pitchFamily="18" charset="-127"/>
                <a:ea typeface="HY헤드라인M" pitchFamily="18" charset="-127"/>
              </a:rPr>
              <a:t>기타 자세한 내용은 인터넷 </a:t>
            </a:r>
            <a:r>
              <a:rPr lang="en-US" altLang="ko-KR" sz="1050" dirty="0">
                <a:solidFill>
                  <a:srgbClr val="CC3399"/>
                </a:solidFill>
                <a:latin typeface="HY헤드라인M" pitchFamily="18" charset="-127"/>
                <a:ea typeface="HY헤드라인M" pitchFamily="18" charset="-127"/>
              </a:rPr>
              <a:t>‘</a:t>
            </a:r>
            <a:r>
              <a:rPr lang="ko-KR" altLang="en-US" sz="1050" dirty="0">
                <a:solidFill>
                  <a:srgbClr val="CC3399"/>
                </a:solidFill>
                <a:latin typeface="HY헤드라인M" pitchFamily="18" charset="-127"/>
                <a:ea typeface="HY헤드라인M" pitchFamily="18" charset="-127"/>
              </a:rPr>
              <a:t>디지털마당</a:t>
            </a:r>
            <a:r>
              <a:rPr lang="en-US" altLang="ko-KR" sz="1050" dirty="0">
                <a:solidFill>
                  <a:srgbClr val="CC3399"/>
                </a:solidFill>
                <a:latin typeface="HY헤드라인M" pitchFamily="18" charset="-127"/>
                <a:ea typeface="HY헤드라인M" pitchFamily="18" charset="-127"/>
              </a:rPr>
              <a:t>’</a:t>
            </a:r>
            <a:r>
              <a:rPr lang="ko-KR" altLang="en-US" sz="1050" dirty="0">
                <a:latin typeface="HY헤드라인M" pitchFamily="18" charset="-127"/>
                <a:ea typeface="HY헤드라인M" pitchFamily="18" charset="-127"/>
              </a:rPr>
              <a:t>에서 확인하세요</a:t>
            </a:r>
            <a:r>
              <a:rPr lang="en-US" altLang="ko-KR" sz="1050" dirty="0">
                <a:latin typeface="HY헤드라인M" pitchFamily="18" charset="-127"/>
                <a:ea typeface="HY헤드라인M" pitchFamily="18" charset="-127"/>
              </a:rPr>
              <a:t>.</a:t>
            </a:r>
          </a:p>
          <a:p>
            <a:pPr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050" dirty="0">
                <a:latin typeface="HY헤드라인M" pitchFamily="18" charset="-127"/>
                <a:ea typeface="HY헤드라인M" pitchFamily="18" charset="-127"/>
              </a:rPr>
              <a:t>    홈페이지 주소 </a:t>
            </a:r>
            <a:r>
              <a:rPr lang="en-US" altLang="ko-KR" sz="1050" dirty="0">
                <a:latin typeface="HY헤드라인M" pitchFamily="18" charset="-127"/>
                <a:ea typeface="HY헤드라인M" pitchFamily="18" charset="-127"/>
              </a:rPr>
              <a:t>: http://www.digitaltv.or.kr/</a:t>
            </a:r>
            <a:endParaRPr lang="ko-KR" altLang="en-US" sz="105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0" name="직사각형 14"/>
          <p:cNvSpPr>
            <a:spLocks noChangeArrowheads="1"/>
          </p:cNvSpPr>
          <p:nvPr/>
        </p:nvSpPr>
        <p:spPr bwMode="auto">
          <a:xfrm>
            <a:off x="254223" y="6588224"/>
            <a:ext cx="619112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171450" indent="-171450" latinLnBrk="1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eaLnBrk="1" hangingPunct="1">
              <a:buFont typeface="Wingdings" panose="05000000000000000000" pitchFamily="2" charset="2"/>
              <a:buChar char="v"/>
            </a:pPr>
            <a:r>
              <a:rPr lang="ko-KR" altLang="en-US" sz="1400" b="1" dirty="0" smtClean="0">
                <a:latin typeface="HY헤드라인M" pitchFamily="18" charset="-127"/>
                <a:ea typeface="HY헤드라인M" pitchFamily="18" charset="-127"/>
              </a:rPr>
              <a:t>문의 전화</a:t>
            </a:r>
            <a:endParaRPr lang="ko-KR" altLang="en-US" sz="1400" b="1" dirty="0"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51" name="Picture 2" descr="D:\채널재배치 면대면 홍보 안내문 디자인\채널재배치 홍보인쇄물 2차 수정\12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12854" y="8532440"/>
            <a:ext cx="1408063" cy="25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" name="TextBox 16"/>
          <p:cNvSpPr txBox="1">
            <a:spLocks noChangeArrowheads="1"/>
          </p:cNvSpPr>
          <p:nvPr/>
        </p:nvSpPr>
        <p:spPr bwMode="auto">
          <a:xfrm>
            <a:off x="434599" y="7146404"/>
            <a:ext cx="2543536" cy="2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171450" indent="-171450" eaLnBrk="1" hangingPunct="1">
              <a:buFont typeface="Wingdings" pitchFamily="2" charset="2"/>
              <a:buChar char="l"/>
            </a:pPr>
            <a:r>
              <a:rPr lang="en-US" altLang="ko-KR" sz="1300" b="1" dirty="0" smtClean="0">
                <a:solidFill>
                  <a:srgbClr val="ED008C"/>
                </a:solidFill>
                <a:latin typeface="HY헤드라인M" pitchFamily="18" charset="-127"/>
                <a:ea typeface="HY헤드라인M" pitchFamily="18" charset="-127"/>
              </a:rPr>
              <a:t>TV</a:t>
            </a:r>
            <a:r>
              <a:rPr lang="ko-KR" altLang="en-US" sz="1300" b="1" dirty="0" smtClean="0">
                <a:solidFill>
                  <a:srgbClr val="ED008C"/>
                </a:solidFill>
                <a:latin typeface="HY헤드라인M" pitchFamily="18" charset="-127"/>
                <a:ea typeface="HY헤드라인M" pitchFamily="18" charset="-127"/>
              </a:rPr>
              <a:t>제조사 </a:t>
            </a:r>
            <a:r>
              <a:rPr lang="ko-KR" altLang="en-US" sz="1300" b="1" dirty="0">
                <a:solidFill>
                  <a:srgbClr val="ED008C"/>
                </a:solidFill>
                <a:latin typeface="HY헤드라인M" pitchFamily="18" charset="-127"/>
                <a:ea typeface="HY헤드라인M" pitchFamily="18" charset="-127"/>
              </a:rPr>
              <a:t>고객센터</a:t>
            </a:r>
          </a:p>
        </p:txBody>
      </p:sp>
      <p:sp>
        <p:nvSpPr>
          <p:cNvPr id="53" name="TextBox 18"/>
          <p:cNvSpPr txBox="1">
            <a:spLocks noChangeArrowheads="1"/>
          </p:cNvSpPr>
          <p:nvPr/>
        </p:nvSpPr>
        <p:spPr bwMode="auto">
          <a:xfrm>
            <a:off x="432950" y="7404353"/>
            <a:ext cx="3056165" cy="9925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28600" indent="-228600" latinLnBrk="1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171450" indent="-171450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300" b="1" dirty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삼성</a:t>
            </a:r>
            <a:r>
              <a:rPr lang="ko-KR" altLang="en-US" sz="1300" b="1" dirty="0">
                <a:latin typeface="HY헤드라인M" pitchFamily="18" charset="-127"/>
                <a:ea typeface="HY헤드라인M" pitchFamily="18" charset="-127"/>
              </a:rPr>
              <a:t>전자 </a:t>
            </a:r>
            <a:r>
              <a:rPr lang="en-US" altLang="ko-KR" sz="1300" b="1" dirty="0"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en-US" altLang="ko-KR" sz="1300" b="1" dirty="0" smtClean="0">
                <a:latin typeface="HY헤드라인M" pitchFamily="18" charset="-127"/>
                <a:ea typeface="HY헤드라인M" pitchFamily="18" charset="-127"/>
              </a:rPr>
              <a:t>1588-3366</a:t>
            </a:r>
          </a:p>
          <a:p>
            <a:pPr marL="171450" indent="-171450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300" b="1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LG</a:t>
            </a:r>
            <a:r>
              <a:rPr lang="en-US" altLang="ko-KR" sz="1300" b="1" dirty="0" smtClean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300" b="1" dirty="0" smtClean="0">
                <a:latin typeface="HY헤드라인M" pitchFamily="18" charset="-127"/>
                <a:ea typeface="HY헤드라인M" pitchFamily="18" charset="-127"/>
              </a:rPr>
              <a:t>전자 </a:t>
            </a:r>
            <a:r>
              <a:rPr lang="en-US" altLang="ko-KR" sz="1300" b="1" dirty="0"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en-US" altLang="ko-KR" sz="1300" b="1" dirty="0" smtClean="0">
                <a:latin typeface="HY헤드라인M" pitchFamily="18" charset="-127"/>
                <a:ea typeface="HY헤드라인M" pitchFamily="18" charset="-127"/>
              </a:rPr>
              <a:t>1544-7777</a:t>
            </a:r>
            <a:endParaRPr lang="en-US" altLang="ko-KR" sz="1300" b="1" dirty="0">
              <a:latin typeface="HY헤드라인M" pitchFamily="18" charset="-127"/>
              <a:ea typeface="HY헤드라인M" pitchFamily="18" charset="-127"/>
            </a:endParaRPr>
          </a:p>
          <a:p>
            <a:pPr marL="171450" indent="-171450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300" b="1" dirty="0" smtClean="0">
                <a:latin typeface="HY헤드라인M" pitchFamily="18" charset="-127"/>
                <a:ea typeface="HY헤드라인M" pitchFamily="18" charset="-127"/>
              </a:rPr>
              <a:t>대우디스플레이 </a:t>
            </a:r>
            <a:r>
              <a:rPr lang="en-US" altLang="ko-KR" sz="1300" b="1" dirty="0" smtClean="0">
                <a:latin typeface="HY헤드라인M" pitchFamily="18" charset="-127"/>
                <a:ea typeface="HY헤드라인M" pitchFamily="18" charset="-127"/>
              </a:rPr>
              <a:t>: 1588-1023</a:t>
            </a:r>
            <a:endParaRPr lang="ko-KR" altLang="en-US" sz="1300" b="1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7" name="TextBox 16"/>
          <p:cNvSpPr txBox="1">
            <a:spLocks noChangeArrowheads="1"/>
          </p:cNvSpPr>
          <p:nvPr/>
        </p:nvSpPr>
        <p:spPr bwMode="auto">
          <a:xfrm>
            <a:off x="3489115" y="6821271"/>
            <a:ext cx="2543536" cy="2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171450" indent="-171450" eaLnBrk="1" hangingPunct="1">
              <a:buFont typeface="Wingdings" pitchFamily="2" charset="2"/>
              <a:buChar char="l"/>
            </a:pPr>
            <a:r>
              <a:rPr lang="ko-KR" altLang="en-US" sz="1300" b="1" dirty="0" err="1" smtClean="0">
                <a:solidFill>
                  <a:srgbClr val="ED008C"/>
                </a:solidFill>
                <a:latin typeface="HY헤드라인M" pitchFamily="18" charset="-127"/>
                <a:ea typeface="HY헤드라인M" pitchFamily="18" charset="-127"/>
              </a:rPr>
              <a:t>지상파</a:t>
            </a:r>
            <a:r>
              <a:rPr lang="ko-KR" altLang="en-US" sz="1300" b="1" dirty="0" smtClean="0">
                <a:solidFill>
                  <a:srgbClr val="ED008C"/>
                </a:solidFill>
                <a:latin typeface="HY헤드라인M" pitchFamily="18" charset="-127"/>
                <a:ea typeface="HY헤드라인M" pitchFamily="18" charset="-127"/>
              </a:rPr>
              <a:t> 방송국</a:t>
            </a:r>
            <a:endParaRPr lang="ko-KR" altLang="en-US" sz="1300" b="1" dirty="0">
              <a:solidFill>
                <a:srgbClr val="ED008C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8" name="TextBox 18"/>
          <p:cNvSpPr txBox="1">
            <a:spLocks noChangeArrowheads="1"/>
          </p:cNvSpPr>
          <p:nvPr/>
        </p:nvSpPr>
        <p:spPr bwMode="auto">
          <a:xfrm>
            <a:off x="3472087" y="7085410"/>
            <a:ext cx="3187998" cy="10926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28600" indent="-228600" latinLnBrk="1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altLang="ko-KR" sz="1300" b="1" dirty="0" smtClean="0">
                <a:latin typeface="HY헤드라인M" pitchFamily="18" charset="-127"/>
                <a:ea typeface="HY헤드라인M" pitchFamily="18" charset="-127"/>
              </a:rPr>
              <a:t>KBS  : 02-781-1000</a:t>
            </a:r>
            <a:endParaRPr lang="en-US" altLang="ko-KR" sz="1300" b="1" dirty="0">
              <a:latin typeface="HY헤드라인M" pitchFamily="18" charset="-127"/>
              <a:ea typeface="HY헤드라인M" pitchFamily="18" charset="-127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altLang="ko-KR" sz="1300" b="1" dirty="0" smtClean="0">
                <a:latin typeface="HY헤드라인M" pitchFamily="18" charset="-127"/>
                <a:ea typeface="HY헤드라인M" pitchFamily="18" charset="-127"/>
              </a:rPr>
              <a:t>MBC  :  02-789-1010</a:t>
            </a:r>
            <a:endParaRPr lang="en-US" altLang="ko-KR" sz="1300" b="1" dirty="0">
              <a:latin typeface="HY헤드라인M" pitchFamily="18" charset="-127"/>
              <a:ea typeface="HY헤드라인M" pitchFamily="18" charset="-127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altLang="ko-KR" sz="1300" b="1" dirty="0">
                <a:latin typeface="HY헤드라인M" pitchFamily="18" charset="-127"/>
                <a:ea typeface="HY헤드라인M" pitchFamily="18" charset="-127"/>
              </a:rPr>
              <a:t>EBS </a:t>
            </a:r>
            <a:r>
              <a:rPr lang="en-US" altLang="ko-KR" sz="1300" b="1" dirty="0" smtClean="0">
                <a:latin typeface="HY헤드라인M" pitchFamily="18" charset="-127"/>
                <a:ea typeface="HY헤드라인M" pitchFamily="18" charset="-127"/>
              </a:rPr>
              <a:t>  :  </a:t>
            </a:r>
            <a:r>
              <a:rPr lang="en-US" altLang="ko-KR" sz="1300" b="1" dirty="0">
                <a:latin typeface="HY헤드라인M" pitchFamily="18" charset="-127"/>
                <a:ea typeface="HY헤드라인M" pitchFamily="18" charset="-127"/>
              </a:rPr>
              <a:t>1588-1580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altLang="ko-KR" sz="1300" b="1" dirty="0" smtClean="0">
                <a:latin typeface="HY헤드라인M" pitchFamily="18" charset="-127"/>
                <a:ea typeface="HY헤드라인M" pitchFamily="18" charset="-127"/>
              </a:rPr>
              <a:t>KBC  :   062-650-3114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altLang="ko-KR" sz="1300" b="1" dirty="0" smtClean="0">
                <a:latin typeface="HY헤드라인M" pitchFamily="18" charset="-127"/>
                <a:ea typeface="HY헤드라인M" pitchFamily="18" charset="-127"/>
              </a:rPr>
              <a:t>JTV   :   063-250-5200</a:t>
            </a:r>
            <a:endParaRPr lang="en-US" altLang="ko-KR" sz="1300" b="1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7" name="모서리가 둥근 직사각형 6"/>
          <p:cNvSpPr/>
          <p:nvPr/>
        </p:nvSpPr>
        <p:spPr>
          <a:xfrm>
            <a:off x="260647" y="754075"/>
            <a:ext cx="6336705" cy="704131"/>
          </a:xfrm>
          <a:prstGeom prst="roundRect">
            <a:avLst>
              <a:gd name="adj" fmla="val 10554"/>
            </a:avLst>
          </a:prstGeom>
          <a:gradFill>
            <a:gsLst>
              <a:gs pos="100000">
                <a:srgbClr val="FFFFF3"/>
              </a:gs>
              <a:gs pos="0">
                <a:schemeClr val="bg1"/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254223" y="474478"/>
            <a:ext cx="6355897" cy="287337"/>
          </a:xfrm>
          <a:prstGeom prst="rect">
            <a:avLst/>
          </a:prstGeom>
          <a:gradFill flip="none" rotWithShape="1">
            <a:gsLst>
              <a:gs pos="16000">
                <a:srgbClr val="BCD7FF"/>
              </a:gs>
              <a:gs pos="100000">
                <a:srgbClr val="0066FF"/>
              </a:gs>
              <a:gs pos="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 smtClean="0">
                <a:latin typeface="HY헤드라인M" pitchFamily="18" charset="-127"/>
                <a:ea typeface="HY헤드라인M" pitchFamily="18" charset="-127"/>
              </a:rPr>
              <a:t>◈  </a:t>
            </a:r>
            <a:r>
              <a:rPr lang="ko-KR" altLang="en-US" sz="1200" b="1" dirty="0" smtClean="0">
                <a:latin typeface="HY헤드라인M" pitchFamily="18" charset="-127"/>
                <a:ea typeface="HY헤드라인M" pitchFamily="18" charset="-127"/>
              </a:rPr>
              <a:t>채널 설정은 언제</a:t>
            </a:r>
            <a:r>
              <a:rPr lang="en-US" altLang="ko-KR" sz="1200" b="1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200" b="1" dirty="0" smtClean="0">
                <a:latin typeface="HY헤드라인M" pitchFamily="18" charset="-127"/>
                <a:ea typeface="HY헤드라인M" pitchFamily="18" charset="-127"/>
              </a:rPr>
              <a:t>어떻게 해야 하나요</a:t>
            </a:r>
            <a:r>
              <a:rPr lang="en-US" altLang="ko-KR" sz="1200" b="1" dirty="0" smtClean="0">
                <a:latin typeface="HY헤드라인M" pitchFamily="18" charset="-127"/>
                <a:ea typeface="HY헤드라인M" pitchFamily="18" charset="-127"/>
              </a:rPr>
              <a:t>?</a:t>
            </a:r>
            <a:endParaRPr lang="ko-KR" altLang="en-US" sz="1200" b="1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319489" y="773558"/>
            <a:ext cx="6273269" cy="7004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2013</a:t>
            </a:r>
            <a:r>
              <a:rPr lang="ko-KR" altLang="en-US" sz="12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년 </a:t>
            </a:r>
            <a:r>
              <a:rPr lang="en-US" altLang="ko-KR" sz="12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6</a:t>
            </a:r>
            <a:r>
              <a:rPr lang="ko-KR" altLang="en-US" sz="12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월 </a:t>
            </a:r>
            <a:r>
              <a:rPr lang="en-US" altLang="ko-KR" sz="12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12</a:t>
            </a:r>
            <a:r>
              <a:rPr lang="ko-KR" altLang="en-US" sz="12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일 오후 </a:t>
            </a:r>
            <a:r>
              <a:rPr lang="en-US" altLang="ko-KR" sz="12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2</a:t>
            </a:r>
            <a:r>
              <a:rPr lang="ko-KR" altLang="en-US" sz="12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시 이후 </a:t>
            </a:r>
            <a:r>
              <a:rPr lang="en-US" altLang="ko-KR" sz="12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TV</a:t>
            </a:r>
            <a:r>
              <a:rPr lang="ko-KR" altLang="en-US" sz="12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방송이 </a:t>
            </a:r>
            <a:r>
              <a:rPr lang="ko-KR" altLang="en-US" sz="1200" dirty="0" err="1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안나올</a:t>
            </a:r>
            <a:r>
              <a:rPr lang="ko-KR" altLang="en-US" sz="12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 경우 </a:t>
            </a:r>
            <a:endParaRPr lang="en-US" altLang="ko-KR" sz="1200" dirty="0" smtClean="0">
              <a:solidFill>
                <a:srgbClr val="FF0000"/>
              </a:solidFill>
              <a:latin typeface="HY헤드라인M" pitchFamily="18" charset="-127"/>
              <a:ea typeface="HY헤드라인M" pitchFamily="18" charset="-127"/>
            </a:endParaRPr>
          </a:p>
          <a:p>
            <a:pPr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200" dirty="0" err="1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리모콘에</a:t>
            </a:r>
            <a:r>
              <a:rPr lang="ko-KR" altLang="en-US" sz="12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있는</a:t>
            </a:r>
            <a:r>
              <a:rPr lang="ko-KR" altLang="en-US" sz="1200" dirty="0" smtClean="0">
                <a:solidFill>
                  <a:srgbClr val="ED008C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2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메뉴</a:t>
            </a:r>
            <a:r>
              <a:rPr lang="ko-KR" altLang="en-US" sz="12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를 눌러 </a:t>
            </a:r>
            <a:r>
              <a:rPr lang="ko-KR" altLang="en-US" sz="12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자동채널설정</a:t>
            </a:r>
            <a:r>
              <a:rPr lang="ko-KR" altLang="en-US" sz="12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을 해주시면 됩니다</a:t>
            </a:r>
            <a:r>
              <a:rPr lang="en-US" altLang="ko-KR" sz="12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.</a:t>
            </a:r>
            <a:endParaRPr lang="ko-KR" altLang="en-US" sz="120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60" name="직사각형 59"/>
          <p:cNvSpPr/>
          <p:nvPr/>
        </p:nvSpPr>
        <p:spPr>
          <a:xfrm>
            <a:off x="260646" y="1799699"/>
            <a:ext cx="6336705" cy="790367"/>
          </a:xfrm>
          <a:prstGeom prst="rect">
            <a:avLst/>
          </a:prstGeom>
          <a:gradFill>
            <a:gsLst>
              <a:gs pos="100000">
                <a:srgbClr val="FFFFF3"/>
              </a:gs>
              <a:gs pos="0">
                <a:schemeClr val="bg1"/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  <a:defRPr/>
            </a:pPr>
            <a:r>
              <a:rPr lang="ko-KR" altLang="en-US" sz="12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아날로그 방송 </a:t>
            </a:r>
            <a:r>
              <a:rPr lang="ko-KR" altLang="en-US" sz="12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종료에 </a:t>
            </a:r>
            <a:r>
              <a:rPr lang="ko-KR" altLang="en-US" sz="12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따라 디지털방송채널을 효율적으로 사용하기 위해 여기저기</a:t>
            </a:r>
            <a:endParaRPr lang="en-US" altLang="ko-KR" sz="1200" dirty="0" smtClean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  <a:p>
            <a:pPr>
              <a:lnSpc>
                <a:spcPct val="150000"/>
              </a:lnSpc>
              <a:defRPr/>
            </a:pPr>
            <a:r>
              <a:rPr lang="ko-KR" altLang="en-US" sz="12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흩어져 </a:t>
            </a:r>
            <a:r>
              <a:rPr lang="ko-KR" altLang="en-US" sz="12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있는 </a:t>
            </a:r>
            <a:r>
              <a:rPr lang="ko-KR" altLang="en-US" sz="12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채널을</a:t>
            </a:r>
            <a:r>
              <a:rPr lang="en-US" altLang="ko-KR" sz="12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2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디지털방송대역으로 정리</a:t>
            </a:r>
            <a:r>
              <a:rPr lang="ko-KR" altLang="en-US" sz="12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하는 작업을 </a:t>
            </a:r>
            <a:r>
              <a:rPr lang="ko-KR" altLang="en-US" sz="12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진행합니다</a:t>
            </a:r>
            <a:r>
              <a:rPr lang="en-US" altLang="ko-KR" sz="12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.</a:t>
            </a:r>
            <a:r>
              <a:rPr lang="ko-KR" altLang="en-US" sz="12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endParaRPr lang="ko-KR" altLang="en-US" sz="120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61" name="직사각형 60"/>
          <p:cNvSpPr/>
          <p:nvPr/>
        </p:nvSpPr>
        <p:spPr>
          <a:xfrm>
            <a:off x="254222" y="1548359"/>
            <a:ext cx="6355897" cy="287337"/>
          </a:xfrm>
          <a:prstGeom prst="rect">
            <a:avLst/>
          </a:prstGeom>
          <a:gradFill flip="none" rotWithShape="1">
            <a:gsLst>
              <a:gs pos="16000">
                <a:srgbClr val="BCD7FF"/>
              </a:gs>
              <a:gs pos="100000">
                <a:srgbClr val="0066FF"/>
              </a:gs>
              <a:gs pos="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altLang="ko-KR" sz="1200" b="1" dirty="0">
                <a:latin typeface="HY헤드라인M" pitchFamily="18" charset="-127"/>
                <a:ea typeface="HY헤드라인M" pitchFamily="18" charset="-127"/>
              </a:rPr>
              <a:t>◈ </a:t>
            </a:r>
            <a:r>
              <a:rPr lang="en-US" altLang="ko-KR" sz="1200" b="1" dirty="0" smtClean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200" b="1" dirty="0" err="1" smtClean="0">
                <a:latin typeface="HY헤드라인M" pitchFamily="18" charset="-127"/>
                <a:ea typeface="HY헤드라인M" pitchFamily="18" charset="-127"/>
              </a:rPr>
              <a:t>지상파</a:t>
            </a:r>
            <a:r>
              <a:rPr lang="ko-KR" altLang="en-US" sz="1200" b="1" dirty="0" smtClean="0">
                <a:latin typeface="HY헤드라인M" pitchFamily="18" charset="-127"/>
                <a:ea typeface="HY헤드라인M" pitchFamily="18" charset="-127"/>
              </a:rPr>
              <a:t> 방송국 채널 변경은 왜 하나요</a:t>
            </a:r>
            <a:r>
              <a:rPr lang="en-US" altLang="ko-KR" sz="1200" b="1" dirty="0" smtClean="0">
                <a:latin typeface="HY헤드라인M" pitchFamily="18" charset="-127"/>
                <a:ea typeface="HY헤드라인M" pitchFamily="18" charset="-127"/>
              </a:rPr>
              <a:t>?</a:t>
            </a:r>
            <a:endParaRPr lang="ko-KR" altLang="en-US" sz="1200" b="1" dirty="0"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63" name="그림 3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5160324" y="89359"/>
            <a:ext cx="1403397" cy="15423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7" name="모서리가 둥근 직사각형 66"/>
          <p:cNvSpPr/>
          <p:nvPr/>
        </p:nvSpPr>
        <p:spPr>
          <a:xfrm>
            <a:off x="267072" y="6012160"/>
            <a:ext cx="6336705" cy="320392"/>
          </a:xfrm>
          <a:prstGeom prst="roundRect">
            <a:avLst>
              <a:gd name="adj" fmla="val 10554"/>
            </a:avLst>
          </a:prstGeom>
          <a:gradFill>
            <a:gsLst>
              <a:gs pos="100000">
                <a:srgbClr val="FFFFF3"/>
              </a:gs>
              <a:gs pos="0">
                <a:schemeClr val="bg1"/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68" name="직사각형 67"/>
          <p:cNvSpPr/>
          <p:nvPr/>
        </p:nvSpPr>
        <p:spPr>
          <a:xfrm>
            <a:off x="260648" y="5761399"/>
            <a:ext cx="6355897" cy="287337"/>
          </a:xfrm>
          <a:prstGeom prst="rect">
            <a:avLst/>
          </a:prstGeom>
          <a:gradFill flip="none" rotWithShape="1">
            <a:gsLst>
              <a:gs pos="16000">
                <a:srgbClr val="BCD7FF"/>
              </a:gs>
              <a:gs pos="100000">
                <a:srgbClr val="0066FF"/>
              </a:gs>
              <a:gs pos="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altLang="ko-KR" sz="1200" b="1" dirty="0">
                <a:latin typeface="HY헤드라인M" pitchFamily="18" charset="-127"/>
                <a:ea typeface="HY헤드라인M" pitchFamily="18" charset="-127"/>
              </a:rPr>
              <a:t>◈ </a:t>
            </a:r>
            <a:r>
              <a:rPr lang="en-US" altLang="ko-KR" sz="1200" b="1" dirty="0" smtClean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200" b="1" dirty="0" smtClean="0">
                <a:latin typeface="HY헤드라인M" pitchFamily="18" charset="-127"/>
                <a:ea typeface="HY헤드라인M" pitchFamily="18" charset="-127"/>
              </a:rPr>
              <a:t>채널 재설정이 어려워요</a:t>
            </a:r>
            <a:r>
              <a:rPr lang="en-US" altLang="ko-KR" sz="1200" b="1" dirty="0" smtClean="0">
                <a:latin typeface="HY헤드라인M" pitchFamily="18" charset="-127"/>
                <a:ea typeface="HY헤드라인M" pitchFamily="18" charset="-127"/>
              </a:rPr>
              <a:t>!</a:t>
            </a:r>
            <a:endParaRPr lang="ko-KR" altLang="en-US" sz="1200" b="1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69" name="직사각형 68"/>
          <p:cNvSpPr/>
          <p:nvPr/>
        </p:nvSpPr>
        <p:spPr>
          <a:xfrm>
            <a:off x="284028" y="6049083"/>
            <a:ext cx="6232564" cy="4374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2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채널 설정이 어려울 때는 아래 전화로 문의하시면 됩니다</a:t>
            </a:r>
            <a:r>
              <a:rPr lang="en-US" altLang="ko-KR" sz="12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.</a:t>
            </a:r>
            <a:endParaRPr lang="ko-KR" altLang="en-US" sz="120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70" name="직사각형 69"/>
          <p:cNvSpPr/>
          <p:nvPr/>
        </p:nvSpPr>
        <p:spPr>
          <a:xfrm>
            <a:off x="268336" y="3890024"/>
            <a:ext cx="6336705" cy="465952"/>
          </a:xfrm>
          <a:prstGeom prst="rect">
            <a:avLst/>
          </a:prstGeom>
          <a:gradFill>
            <a:gsLst>
              <a:gs pos="100000">
                <a:srgbClr val="FFFFF3"/>
              </a:gs>
              <a:gs pos="0">
                <a:schemeClr val="bg1"/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r>
              <a:rPr lang="ko-KR" altLang="en-US" sz="12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유료방송으로 </a:t>
            </a:r>
            <a:r>
              <a:rPr lang="en-US" altLang="ko-KR" sz="12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TV</a:t>
            </a:r>
            <a:r>
              <a:rPr lang="ko-KR" altLang="en-US" sz="12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를 시청하는 가구는 </a:t>
            </a:r>
            <a:r>
              <a:rPr lang="ko-KR" altLang="en-US" sz="12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채널설정이 </a:t>
            </a:r>
            <a:r>
              <a:rPr lang="ko-KR" altLang="en-US" sz="120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필요 </a:t>
            </a:r>
            <a:r>
              <a:rPr lang="ko-KR" altLang="en-US" sz="12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없으니</a:t>
            </a:r>
            <a:r>
              <a:rPr lang="ko-KR" altLang="en-US" sz="12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안심하셔도 됩니다</a:t>
            </a:r>
            <a:r>
              <a:rPr lang="en-US" altLang="ko-KR" sz="12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.</a:t>
            </a:r>
            <a:endParaRPr lang="ko-KR" altLang="en-US" sz="120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77" name="직사각형 76"/>
          <p:cNvSpPr/>
          <p:nvPr/>
        </p:nvSpPr>
        <p:spPr>
          <a:xfrm>
            <a:off x="261912" y="3598778"/>
            <a:ext cx="6355897" cy="287337"/>
          </a:xfrm>
          <a:prstGeom prst="rect">
            <a:avLst/>
          </a:prstGeom>
          <a:gradFill flip="none" rotWithShape="1">
            <a:gsLst>
              <a:gs pos="16000">
                <a:srgbClr val="BCD7FF"/>
              </a:gs>
              <a:gs pos="100000">
                <a:srgbClr val="0066FF"/>
              </a:gs>
              <a:gs pos="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altLang="ko-KR" sz="1200" b="1" dirty="0">
                <a:latin typeface="HY헤드라인M" pitchFamily="18" charset="-127"/>
                <a:ea typeface="HY헤드라인M" pitchFamily="18" charset="-127"/>
              </a:rPr>
              <a:t>◈ </a:t>
            </a:r>
            <a:r>
              <a:rPr lang="en-US" altLang="ko-KR" sz="1200" b="1" dirty="0" smtClean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200" b="1" spc="-50" dirty="0" smtClean="0">
                <a:latin typeface="HY헤드라인M" pitchFamily="18" charset="-127"/>
                <a:ea typeface="HY헤드라인M" pitchFamily="18" charset="-127"/>
              </a:rPr>
              <a:t>유료방송</a:t>
            </a:r>
            <a:r>
              <a:rPr lang="en-US" altLang="ko-KR" sz="1200" b="1" spc="-50" dirty="0" smtClean="0"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1200" b="1" spc="-50" dirty="0" smtClean="0">
                <a:latin typeface="HY헤드라인M" pitchFamily="18" charset="-127"/>
                <a:ea typeface="HY헤드라인M" pitchFamily="18" charset="-127"/>
              </a:rPr>
              <a:t>케이블</a:t>
            </a:r>
            <a:r>
              <a:rPr lang="en-US" altLang="ko-KR" sz="1200" b="1" spc="-5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200" b="1" spc="-50" dirty="0" err="1" smtClean="0">
                <a:latin typeface="HY헤드라인M" pitchFamily="18" charset="-127"/>
                <a:ea typeface="HY헤드라인M" pitchFamily="18" charset="-127"/>
              </a:rPr>
              <a:t>스카이라이프</a:t>
            </a:r>
            <a:r>
              <a:rPr lang="en-US" altLang="ko-KR" sz="1200" b="1" spc="-50" dirty="0" smtClean="0">
                <a:latin typeface="HY헤드라인M" pitchFamily="18" charset="-127"/>
                <a:ea typeface="HY헤드라인M" pitchFamily="18" charset="-127"/>
              </a:rPr>
              <a:t>, IPTV)  </a:t>
            </a:r>
            <a:r>
              <a:rPr lang="ko-KR" altLang="en-US" sz="1200" b="1" spc="-50" dirty="0" smtClean="0">
                <a:latin typeface="HY헤드라인M" pitchFamily="18" charset="-127"/>
                <a:ea typeface="HY헤드라인M" pitchFamily="18" charset="-127"/>
              </a:rPr>
              <a:t>가입자도</a:t>
            </a:r>
            <a:r>
              <a:rPr lang="en-US" altLang="ko-KR" sz="1200" b="1" spc="-50" dirty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200" b="1" spc="-50" dirty="0" smtClean="0">
                <a:latin typeface="HY헤드라인M" pitchFamily="18" charset="-127"/>
                <a:ea typeface="HY헤드라인M" pitchFamily="18" charset="-127"/>
              </a:rPr>
              <a:t>채널설정을 해야 하나요</a:t>
            </a:r>
            <a:r>
              <a:rPr lang="en-US" altLang="ko-KR" sz="1200" b="1" spc="-50" dirty="0" smtClean="0">
                <a:latin typeface="HY헤드라인M" pitchFamily="18" charset="-127"/>
                <a:ea typeface="HY헤드라인M" pitchFamily="18" charset="-127"/>
              </a:rPr>
              <a:t>?</a:t>
            </a:r>
            <a:endParaRPr lang="ko-KR" altLang="en-US" sz="1200" b="1" spc="-5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80" name="모서리가 둥근 직사각형 79"/>
          <p:cNvSpPr/>
          <p:nvPr/>
        </p:nvSpPr>
        <p:spPr>
          <a:xfrm>
            <a:off x="267072" y="4788025"/>
            <a:ext cx="6336705" cy="792087"/>
          </a:xfrm>
          <a:prstGeom prst="roundRect">
            <a:avLst>
              <a:gd name="adj" fmla="val 10554"/>
            </a:avLst>
          </a:prstGeom>
          <a:gradFill>
            <a:gsLst>
              <a:gs pos="100000">
                <a:srgbClr val="FFFFF3"/>
              </a:gs>
              <a:gs pos="0">
                <a:schemeClr val="bg1"/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r>
              <a:rPr lang="ko-KR" altLang="en-US" sz="12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정부에서 기술지원을 </a:t>
            </a:r>
            <a:r>
              <a:rPr lang="ko-KR" altLang="en-US" sz="12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하기 때문에 </a:t>
            </a:r>
            <a:r>
              <a:rPr lang="ko-KR" altLang="en-US" sz="12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시청자는 별도의 채널설정이 </a:t>
            </a:r>
            <a:r>
              <a:rPr lang="ko-KR" altLang="en-US" sz="12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필요 없습니다</a:t>
            </a:r>
            <a:r>
              <a:rPr lang="en-US" altLang="ko-KR" sz="12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.</a:t>
            </a:r>
            <a:endParaRPr lang="en-US" altLang="ko-KR" sz="120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  <a:p>
            <a:pPr>
              <a:lnSpc>
                <a:spcPct val="150000"/>
              </a:lnSpc>
              <a:defRPr/>
            </a:pPr>
            <a:endParaRPr lang="en-US" altLang="ko-KR" sz="500" dirty="0" smtClean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ko-KR" sz="10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※ </a:t>
            </a:r>
            <a:r>
              <a:rPr lang="ko-KR" altLang="en-US" sz="10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단</a:t>
            </a:r>
            <a:r>
              <a:rPr lang="en-US" altLang="ko-KR" sz="10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10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일부 공동수신설비에 따라 </a:t>
            </a:r>
            <a:r>
              <a:rPr lang="en-US" altLang="ko-KR" sz="10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TV</a:t>
            </a:r>
            <a:r>
              <a:rPr lang="ko-KR" altLang="en-US" sz="10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가 </a:t>
            </a:r>
            <a:r>
              <a:rPr lang="ko-KR" altLang="en-US" sz="1000" dirty="0" err="1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안나올</a:t>
            </a:r>
            <a:r>
              <a:rPr lang="ko-KR" altLang="en-US" sz="10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0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경우는 관리사무소 </a:t>
            </a:r>
            <a:r>
              <a:rPr lang="ko-KR" altLang="en-US" sz="10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또는 </a:t>
            </a:r>
            <a:r>
              <a:rPr lang="ko-KR" altLang="en-US" sz="1000" dirty="0" err="1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콜센터</a:t>
            </a:r>
            <a:r>
              <a:rPr lang="en-US" altLang="ko-KR" sz="10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(106</a:t>
            </a:r>
            <a:r>
              <a:rPr lang="ko-KR" altLang="en-US" sz="10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번</a:t>
            </a:r>
            <a:r>
              <a:rPr lang="en-US" altLang="ko-KR" sz="10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  <a:r>
              <a:rPr lang="ko-KR" altLang="en-US" sz="10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로 </a:t>
            </a:r>
            <a:r>
              <a:rPr lang="ko-KR" altLang="en-US" sz="10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문의하시면 됩니다</a:t>
            </a:r>
            <a:r>
              <a:rPr lang="en-US" altLang="ko-KR" sz="10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.</a:t>
            </a:r>
            <a:endParaRPr lang="ko-KR" altLang="en-US" sz="100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95" name="직사각형 94"/>
          <p:cNvSpPr/>
          <p:nvPr/>
        </p:nvSpPr>
        <p:spPr>
          <a:xfrm>
            <a:off x="257475" y="4499992"/>
            <a:ext cx="6355897" cy="287337"/>
          </a:xfrm>
          <a:prstGeom prst="rect">
            <a:avLst/>
          </a:prstGeom>
          <a:gradFill flip="none" rotWithShape="1">
            <a:gsLst>
              <a:gs pos="16000">
                <a:srgbClr val="BCD7FF"/>
              </a:gs>
              <a:gs pos="100000">
                <a:srgbClr val="0066FF"/>
              </a:gs>
              <a:gs pos="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altLang="ko-KR" sz="1200" b="1" dirty="0">
                <a:latin typeface="HY헤드라인M" pitchFamily="18" charset="-127"/>
                <a:ea typeface="HY헤드라인M" pitchFamily="18" charset="-127"/>
              </a:rPr>
              <a:t>◈ </a:t>
            </a:r>
            <a:r>
              <a:rPr lang="en-US" altLang="ko-KR" sz="1200" b="1" dirty="0" smtClean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200" b="1" spc="-40" dirty="0" smtClean="0">
                <a:latin typeface="HY헤드라인M" pitchFamily="18" charset="-127"/>
                <a:ea typeface="HY헤드라인M" pitchFamily="18" charset="-127"/>
              </a:rPr>
              <a:t>아파트 공동수신설비</a:t>
            </a:r>
            <a:r>
              <a:rPr lang="en-US" altLang="ko-KR" sz="1200" b="1" spc="-40" dirty="0" smtClean="0"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1200" b="1" spc="-40" dirty="0" smtClean="0">
                <a:latin typeface="HY헤드라인M" pitchFamily="18" charset="-127"/>
                <a:ea typeface="HY헤드라인M" pitchFamily="18" charset="-127"/>
              </a:rPr>
              <a:t>벽면 단자</a:t>
            </a:r>
            <a:r>
              <a:rPr lang="en-US" altLang="ko-KR" sz="1200" b="1" spc="-40" dirty="0" smtClean="0">
                <a:latin typeface="HY헤드라인M" pitchFamily="18" charset="-127"/>
                <a:ea typeface="HY헤드라인M" pitchFamily="18" charset="-127"/>
              </a:rPr>
              <a:t>)</a:t>
            </a:r>
            <a:r>
              <a:rPr lang="ko-KR" altLang="en-US" sz="1200" b="1" spc="-40" dirty="0" smtClean="0">
                <a:latin typeface="HY헤드라인M" pitchFamily="18" charset="-127"/>
                <a:ea typeface="HY헤드라인M" pitchFamily="18" charset="-127"/>
              </a:rPr>
              <a:t>를 이용하고 있어도 채널설정을 해야 하나요</a:t>
            </a:r>
            <a:r>
              <a:rPr lang="en-US" altLang="ko-KR" sz="1200" b="1" spc="-40" dirty="0" smtClean="0">
                <a:latin typeface="HY헤드라인M" pitchFamily="18" charset="-127"/>
                <a:ea typeface="HY헤드라인M" pitchFamily="18" charset="-127"/>
              </a:rPr>
              <a:t>?</a:t>
            </a:r>
            <a:r>
              <a:rPr lang="ko-KR" altLang="en-US" sz="1200" b="1" spc="-40" dirty="0" smtClean="0">
                <a:latin typeface="HY헤드라인M" pitchFamily="18" charset="-127"/>
                <a:ea typeface="HY헤드라인M" pitchFamily="18" charset="-127"/>
              </a:rPr>
              <a:t> </a:t>
            </a:r>
            <a:endParaRPr lang="ko-KR" altLang="en-US" sz="1200" b="1" spc="-4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267072" y="2743346"/>
            <a:ext cx="6336705" cy="834963"/>
          </a:xfrm>
          <a:prstGeom prst="rect">
            <a:avLst/>
          </a:prstGeom>
          <a:gradFill>
            <a:gsLst>
              <a:gs pos="100000">
                <a:srgbClr val="FFFFF3"/>
              </a:gs>
              <a:gs pos="0">
                <a:schemeClr val="bg1"/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  <a:defRPr/>
            </a:pPr>
            <a:r>
              <a:rPr lang="ko-KR" altLang="en-US" sz="1200" spc="-4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바뀌지 않습니다</a:t>
            </a:r>
            <a:r>
              <a:rPr lang="en-US" altLang="ko-KR" sz="1200" spc="-4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! </a:t>
            </a:r>
            <a:r>
              <a:rPr lang="ko-KR" altLang="en-US" sz="1200" spc="-4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방송국 </a:t>
            </a:r>
            <a:r>
              <a:rPr lang="ko-KR" altLang="en-US" sz="1200" spc="-4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채널이 변경되어도 시청자는 </a:t>
            </a:r>
            <a:r>
              <a:rPr lang="ko-KR" altLang="en-US" sz="1200" spc="-4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이</a:t>
            </a:r>
            <a:r>
              <a:rPr lang="ko-KR" altLang="en-US" sz="1200" spc="-4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전</a:t>
            </a:r>
            <a:r>
              <a:rPr lang="ko-KR" altLang="en-US" sz="1200" spc="-4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과 </a:t>
            </a:r>
            <a:r>
              <a:rPr lang="ko-KR" altLang="en-US" sz="1200" spc="-4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같이 </a:t>
            </a:r>
            <a:r>
              <a:rPr lang="en-US" altLang="ko-KR" sz="1200" spc="-4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KBS(7-1, 9-1), 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sz="1200" spc="-4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MBC(11-1), EBS(10-1), SBS </a:t>
            </a:r>
            <a:r>
              <a:rPr lang="ko-KR" altLang="en-US" sz="1200" spc="-4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및 지역민방</a:t>
            </a:r>
            <a:r>
              <a:rPr lang="en-US" altLang="ko-KR" sz="1200" spc="-4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en-US" altLang="ko-KR" sz="1200" spc="-4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6-1)</a:t>
            </a:r>
            <a:r>
              <a:rPr lang="ko-KR" altLang="en-US" sz="1200" spc="-4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등 그대로 시청하시면 </a:t>
            </a:r>
            <a:r>
              <a:rPr lang="ko-KR" altLang="en-US" sz="1200" spc="-4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됩니다</a:t>
            </a:r>
            <a:r>
              <a:rPr lang="en-US" altLang="ko-KR" sz="1200" spc="-4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.</a:t>
            </a:r>
            <a:endParaRPr lang="ko-KR" altLang="en-US" sz="1200" spc="-4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260648" y="2556471"/>
            <a:ext cx="6355897" cy="287337"/>
          </a:xfrm>
          <a:prstGeom prst="rect">
            <a:avLst/>
          </a:prstGeom>
          <a:gradFill flip="none" rotWithShape="1">
            <a:gsLst>
              <a:gs pos="16000">
                <a:srgbClr val="BCD7FF"/>
              </a:gs>
              <a:gs pos="100000">
                <a:srgbClr val="0066FF"/>
              </a:gs>
              <a:gs pos="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altLang="ko-KR" sz="1200" b="1" dirty="0">
                <a:latin typeface="HY헤드라인M" pitchFamily="18" charset="-127"/>
                <a:ea typeface="HY헤드라인M" pitchFamily="18" charset="-127"/>
              </a:rPr>
              <a:t>◈ </a:t>
            </a:r>
            <a:r>
              <a:rPr lang="en-US" altLang="ko-KR" sz="1200" b="1" dirty="0" smtClean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1200" b="1" dirty="0" smtClean="0">
                <a:latin typeface="HY헤드라인M" pitchFamily="18" charset="-127"/>
                <a:ea typeface="HY헤드라인M" pitchFamily="18" charset="-127"/>
              </a:rPr>
              <a:t>집에서 보는 </a:t>
            </a:r>
            <a:r>
              <a:rPr lang="en-US" altLang="ko-KR" sz="1200" b="1" dirty="0" smtClean="0">
                <a:latin typeface="HY헤드라인M" pitchFamily="18" charset="-127"/>
                <a:ea typeface="HY헤드라인M" pitchFamily="18" charset="-127"/>
              </a:rPr>
              <a:t>TV</a:t>
            </a:r>
            <a:r>
              <a:rPr lang="ko-KR" altLang="en-US" sz="1200" b="1" dirty="0" smtClean="0">
                <a:latin typeface="HY헤드라인M" pitchFamily="18" charset="-127"/>
                <a:ea typeface="HY헤드라인M" pitchFamily="18" charset="-127"/>
              </a:rPr>
              <a:t>채널</a:t>
            </a:r>
            <a:r>
              <a:rPr lang="ko-KR" altLang="en-US" sz="1200" b="1" dirty="0">
                <a:latin typeface="HY헤드라인M" pitchFamily="18" charset="-127"/>
                <a:ea typeface="HY헤드라인M" pitchFamily="18" charset="-127"/>
              </a:rPr>
              <a:t>이</a:t>
            </a:r>
            <a:r>
              <a:rPr lang="ko-KR" altLang="en-US" sz="1200" b="1" dirty="0" smtClean="0">
                <a:latin typeface="HY헤드라인M" pitchFamily="18" charset="-127"/>
                <a:ea typeface="HY헤드라인M" pitchFamily="18" charset="-127"/>
              </a:rPr>
              <a:t> 바뀌나요</a:t>
            </a:r>
            <a:r>
              <a:rPr lang="en-US" altLang="ko-KR" sz="1200" b="1" dirty="0" smtClean="0">
                <a:latin typeface="HY헤드라인M" pitchFamily="18" charset="-127"/>
                <a:ea typeface="HY헤드라인M" pitchFamily="18" charset="-127"/>
              </a:rPr>
              <a:t>?</a:t>
            </a:r>
            <a:endParaRPr lang="ko-KR" altLang="en-US" sz="1200" b="1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8" name="TextBox 19"/>
          <p:cNvSpPr txBox="1">
            <a:spLocks noChangeArrowheads="1"/>
          </p:cNvSpPr>
          <p:nvPr/>
        </p:nvSpPr>
        <p:spPr bwMode="auto">
          <a:xfrm>
            <a:off x="432717" y="6857206"/>
            <a:ext cx="2545185" cy="2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171450" indent="-171450" eaLnBrk="1" hangingPunct="1">
              <a:buFont typeface="Wingdings" pitchFamily="2" charset="2"/>
              <a:buChar char="l"/>
            </a:pPr>
            <a:r>
              <a:rPr lang="ko-KR" altLang="en-US" sz="1300" b="1" dirty="0" err="1" smtClean="0">
                <a:solidFill>
                  <a:srgbClr val="ED008C"/>
                </a:solidFill>
                <a:latin typeface="HY헤드라인M" pitchFamily="18" charset="-127"/>
                <a:ea typeface="HY헤드라인M" pitchFamily="18" charset="-127"/>
              </a:rPr>
              <a:t>콜센터</a:t>
            </a:r>
            <a:r>
              <a:rPr lang="ko-KR" altLang="en-US" sz="1300" b="1" dirty="0" smtClean="0">
                <a:solidFill>
                  <a:srgbClr val="ED008C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sz="1300" b="1" dirty="0" smtClean="0">
                <a:latin typeface="HY헤드라인M" pitchFamily="18" charset="-127"/>
                <a:ea typeface="HY헤드라인M" pitchFamily="18" charset="-127"/>
              </a:rPr>
              <a:t>: 124</a:t>
            </a:r>
            <a:endParaRPr lang="ko-KR" altLang="en-US" sz="1300" b="1" dirty="0">
              <a:latin typeface="HY헤드라인M" pitchFamily="18" charset="-127"/>
              <a:ea typeface="HY헤드라인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33249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791</TotalTime>
  <Words>742</Words>
  <Application>Microsoft Office PowerPoint</Application>
  <PresentationFormat>화면 슬라이드 쇼(4:3)</PresentationFormat>
  <Paragraphs>119</Paragraphs>
  <Slides>8</Slides>
  <Notes>6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9" baseType="lpstr">
      <vt:lpstr>Office 테마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rapa</dc:creator>
  <cp:lastModifiedBy>user</cp:lastModifiedBy>
  <cp:revision>128</cp:revision>
  <cp:lastPrinted>2013-04-05T09:08:52Z</cp:lastPrinted>
  <dcterms:created xsi:type="dcterms:W3CDTF">2013-04-04T05:17:40Z</dcterms:created>
  <dcterms:modified xsi:type="dcterms:W3CDTF">2013-04-11T07:06:30Z</dcterms:modified>
</cp:coreProperties>
</file>