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6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FF"/>
    <a:srgbClr val="ED5B01"/>
    <a:srgbClr val="9900FF"/>
    <a:srgbClr val="FF00FF"/>
    <a:srgbClr val="FF6600"/>
    <a:srgbClr val="FF69FF"/>
    <a:srgbClr val="FF9FFF"/>
    <a:srgbClr val="B84FFF"/>
    <a:srgbClr val="007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564" autoAdjust="0"/>
  </p:normalViewPr>
  <p:slideViewPr>
    <p:cSldViewPr>
      <p:cViewPr>
        <p:scale>
          <a:sx n="100" d="100"/>
          <a:sy n="100" d="100"/>
        </p:scale>
        <p:origin x="-996" y="21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ctrTitle"/>
          </p:nvPr>
        </p:nvSpPr>
        <p:spPr>
          <a:xfrm>
            <a:off x="1074420" y="479864"/>
            <a:ext cx="5554980" cy="1962912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2" name="부제목 21"/>
          <p:cNvSpPr>
            <a:spLocks noGrp="1"/>
          </p:cNvSpPr>
          <p:nvPr>
            <p:ph type="subTitle" idx="1"/>
          </p:nvPr>
        </p:nvSpPr>
        <p:spPr>
          <a:xfrm>
            <a:off x="1074420" y="2466752"/>
            <a:ext cx="5554980" cy="23368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20" name="바닥글 개체 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691075" y="1885069"/>
            <a:ext cx="157734" cy="280416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867882" y="1793355"/>
            <a:ext cx="48006" cy="85344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712168" y="-72"/>
            <a:ext cx="5143500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794" y="3467100"/>
            <a:ext cx="4800600" cy="3048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933794" y="1422400"/>
            <a:ext cx="4800600" cy="2012949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invGray">
          <a:xfrm>
            <a:off x="1714500" y="0"/>
            <a:ext cx="57150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1629241" y="3752875"/>
            <a:ext cx="157734" cy="280416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1806048" y="3661160"/>
            <a:ext cx="48006" cy="85344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6706" y="365760"/>
            <a:ext cx="5623560" cy="152400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076706" y="2032000"/>
            <a:ext cx="2743200" cy="62179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957066" y="2032000"/>
            <a:ext cx="2743200" cy="62179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6880448"/>
            <a:ext cx="6172200" cy="1524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437704"/>
            <a:ext cx="3017520" cy="85344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3497580" y="437704"/>
            <a:ext cx="3017520" cy="85344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342900" y="1292448"/>
            <a:ext cx="3017520" cy="54864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97580" y="1292448"/>
            <a:ext cx="3017520" cy="54864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6706" y="365760"/>
            <a:ext cx="5623560" cy="1524000"/>
          </a:xfrm>
        </p:spPr>
        <p:txBody>
          <a:bodyPr anchor="ctr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761238" y="0"/>
            <a:ext cx="6096762" cy="9144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 bwMode="invGray">
          <a:xfrm>
            <a:off x="761238" y="-72"/>
            <a:ext cx="54864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289037"/>
            <a:ext cx="2857500" cy="154940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342900" y="1875952"/>
            <a:ext cx="2857500" cy="931333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42900" y="2844801"/>
            <a:ext cx="6115050" cy="532341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415172" y="1422400"/>
            <a:ext cx="2057400" cy="26416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71500" y="1422400"/>
            <a:ext cx="3429000" cy="6096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628650" y="1524005"/>
            <a:ext cx="3314700" cy="468604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9" name="순서도: 처리 8"/>
          <p:cNvSpPr/>
          <p:nvPr/>
        </p:nvSpPr>
        <p:spPr>
          <a:xfrm rot="19468671">
            <a:off x="297544" y="1272455"/>
            <a:ext cx="514350" cy="27241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순서도: 처리 9"/>
          <p:cNvSpPr/>
          <p:nvPr/>
        </p:nvSpPr>
        <p:spPr>
          <a:xfrm rot="2103354" flipH="1">
            <a:off x="3752750" y="1249048"/>
            <a:ext cx="486918" cy="27241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8650" y="6400800"/>
            <a:ext cx="3314700" cy="1016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143500" y="366186"/>
            <a:ext cx="1371600" cy="7802033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57250" y="366188"/>
            <a:ext cx="4171950" cy="780203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원형 6"/>
          <p:cNvSpPr/>
          <p:nvPr/>
        </p:nvSpPr>
        <p:spPr>
          <a:xfrm>
            <a:off x="-611945" y="-1087896"/>
            <a:ext cx="1229165" cy="2185183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126613" y="28137"/>
            <a:ext cx="1276643" cy="2269588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도넛 10"/>
          <p:cNvSpPr/>
          <p:nvPr/>
        </p:nvSpPr>
        <p:spPr>
          <a:xfrm rot="2315675">
            <a:off x="137161" y="1406770"/>
            <a:ext cx="844288" cy="1470165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>
          <a:xfrm>
            <a:off x="759655" y="-72"/>
            <a:ext cx="6098345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제목 개체 틀 4"/>
          <p:cNvSpPr>
            <a:spLocks noGrp="1"/>
          </p:cNvSpPr>
          <p:nvPr>
            <p:ph type="title"/>
          </p:nvPr>
        </p:nvSpPr>
        <p:spPr>
          <a:xfrm>
            <a:off x="1076706" y="366184"/>
            <a:ext cx="5623560" cy="1524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텍스트 개체 틀 8"/>
          <p:cNvSpPr>
            <a:spLocks noGrp="1"/>
          </p:cNvSpPr>
          <p:nvPr>
            <p:ph type="body" idx="1"/>
          </p:nvPr>
        </p:nvSpPr>
        <p:spPr>
          <a:xfrm>
            <a:off x="1076706" y="1930400"/>
            <a:ext cx="5623560" cy="64008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24" name="날짜 개체 틀 23"/>
          <p:cNvSpPr>
            <a:spLocks noGrp="1"/>
          </p:cNvSpPr>
          <p:nvPr>
            <p:ph type="dt" sz="half" idx="2"/>
          </p:nvPr>
        </p:nvSpPr>
        <p:spPr>
          <a:xfrm>
            <a:off x="2686050" y="8407400"/>
            <a:ext cx="1600200" cy="63500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475FD6C-F3C1-4267-BBD0-D0C2FD086365}" type="datetimeFigureOut">
              <a:rPr lang="ko-KR" altLang="en-US" smtClean="0"/>
              <a:t>2016-09-20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3"/>
          </p:nvPr>
        </p:nvSpPr>
        <p:spPr>
          <a:xfrm>
            <a:off x="4286250" y="8407400"/>
            <a:ext cx="2171700" cy="63500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4"/>
          </p:nvPr>
        </p:nvSpPr>
        <p:spPr>
          <a:xfrm>
            <a:off x="6460236" y="8407400"/>
            <a:ext cx="342900" cy="63500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직사각형 14"/>
          <p:cNvSpPr/>
          <p:nvPr/>
        </p:nvSpPr>
        <p:spPr bwMode="invGray">
          <a:xfrm>
            <a:off x="761238" y="-72"/>
            <a:ext cx="54864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1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1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1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1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1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1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1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0688" y="683568"/>
            <a:ext cx="5688632" cy="830997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ko-KR" sz="1000" b="1" dirty="0" smtClean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2400" b="1" spc="-150" dirty="0" smtClean="0">
                <a:solidFill>
                  <a:srgbClr val="ED5B0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『 </a:t>
            </a:r>
            <a:r>
              <a:rPr lang="ko-KR" altLang="en-US" sz="2400" b="1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가장 안전한 </a:t>
            </a:r>
            <a:r>
              <a:rPr lang="ko-KR" altLang="en-US" sz="2400" b="1" spc="-150" dirty="0" err="1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유산소</a:t>
            </a:r>
            <a:r>
              <a:rPr lang="ko-KR" altLang="en-US" sz="2400" b="1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운동 </a:t>
            </a:r>
            <a:r>
              <a:rPr lang="ko-KR" altLang="en-US" sz="2400" b="1" spc="-150" dirty="0" smtClean="0">
                <a:solidFill>
                  <a:srgbClr val="FF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걷기</a:t>
            </a:r>
            <a:r>
              <a:rPr lang="en-US" altLang="ko-KR" sz="2400" b="1" spc="-150" dirty="0" smtClean="0">
                <a:solidFill>
                  <a:srgbClr val="ED5B0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』</a:t>
            </a:r>
            <a:r>
              <a:rPr lang="ko-KR" altLang="en-US" sz="2400" b="1" spc="-150" dirty="0" smtClean="0"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</a:t>
            </a:r>
            <a:r>
              <a:rPr lang="ko-KR" altLang="en-US" sz="2400" b="1" spc="-150" dirty="0"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좌</a:t>
            </a:r>
            <a:r>
              <a:rPr lang="ko-KR" altLang="en-US" sz="2400" b="1" spc="-150" dirty="0" smtClean="0"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2400" b="1" spc="-150" dirty="0" smtClean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ko-KR" altLang="en-US" sz="1000" b="1" dirty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4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94674" y="1797876"/>
            <a:ext cx="5940660" cy="6758773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altLang="ko-KR" sz="1000" b="1" spc="-150" dirty="0" smtClean="0">
              <a:solidFill>
                <a:srgbClr val="0000FF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 marL="285750" indent="-285750">
              <a:buBlip>
                <a:blip r:embed="rId2"/>
              </a:buBlip>
            </a:pP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인천시민의 건강증진을 위해 「가장 안전한 </a:t>
            </a:r>
            <a:r>
              <a:rPr lang="ko-KR" altLang="en-US" b="1" spc="-150" dirty="0" err="1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유산소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운동 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“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걷기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”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」라는 주제로 아래와 같이 건강강좌를 개최합니다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.</a:t>
            </a:r>
            <a:endParaRPr lang="en-US" altLang="ko-KR" b="1" spc="-150" dirty="0" smtClean="0"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일시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2016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14:00~16:00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대상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지역주민 누구나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장소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서구청 지하대회의실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강사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남기세병원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과장 조훈식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정형외과 전문의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내용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대표적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유산소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운동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걷기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걷기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가이드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걷기가 몸에 미치는 긍정적인 영향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가장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완벽에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가까운 운동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걷기를 통한 요통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완화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무릎관절에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효과적인 걷기 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참가비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무료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문의처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서구보건소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통합건강관리실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032) 560-5079, 5077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서구보건소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건강증진과</a:t>
            </a:r>
            <a:endParaRPr lang="en-US" altLang="ko-KR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7087" y="4499992"/>
            <a:ext cx="1809616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6849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태양">
  <a:themeElements>
    <a:clrScheme name="태양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태양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태양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829</TotalTime>
  <Words>106</Words>
  <Application>Microsoft Office PowerPoint</Application>
  <PresentationFormat>화면 슬라이드 쇼(4:3)</PresentationFormat>
  <Paragraphs>22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태양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Seogu</cp:lastModifiedBy>
  <cp:revision>79</cp:revision>
  <cp:lastPrinted>2016-03-29T02:28:28Z</cp:lastPrinted>
  <dcterms:created xsi:type="dcterms:W3CDTF">2015-07-26T18:56:46Z</dcterms:created>
  <dcterms:modified xsi:type="dcterms:W3CDTF">2016-09-20T00:14:53Z</dcterms:modified>
</cp:coreProperties>
</file>