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69FF"/>
    <a:srgbClr val="FF9FFF"/>
    <a:srgbClr val="B84FFF"/>
    <a:srgbClr val="9900FF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2892" y="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3530600"/>
            <a:ext cx="2678906" cy="561340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785" y="-1233"/>
            <a:ext cx="6859785" cy="914523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612835" y="2307204"/>
            <a:ext cx="4236467" cy="1605741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909208" y="3294567"/>
            <a:ext cx="4883348" cy="439012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1785" y="-1233"/>
            <a:ext cx="6859785" cy="914523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1" y="3530600"/>
            <a:ext cx="2678906" cy="561340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14549" y="2302317"/>
            <a:ext cx="4238244" cy="1610012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912114" y="3291072"/>
            <a:ext cx="4882896" cy="438912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7220" y="1463040"/>
            <a:ext cx="2400300" cy="49499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25012" y="1463040"/>
            <a:ext cx="2400300" cy="49499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1463040"/>
            <a:ext cx="2400300" cy="73152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363" y="2269131"/>
            <a:ext cx="2400300" cy="41452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25012" y="1463040"/>
            <a:ext cx="2400300" cy="73152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525012" y="2269131"/>
            <a:ext cx="2400300" cy="41452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3530600"/>
            <a:ext cx="2678906" cy="561340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-1675208" y="1675211"/>
            <a:ext cx="9144000" cy="5793584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588698" y="2101472"/>
            <a:ext cx="3909060" cy="1452569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2165" y="3491883"/>
            <a:ext cx="2855834" cy="44329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973466" y="3004514"/>
            <a:ext cx="4346070" cy="831085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1521619" y="0"/>
            <a:ext cx="5336381" cy="9144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3530600"/>
            <a:ext cx="2678906" cy="561340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" y="6731000"/>
            <a:ext cx="2678906" cy="241300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503398" y="2290001"/>
            <a:ext cx="4114800" cy="1156592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857610" y="2907372"/>
            <a:ext cx="4572409" cy="98755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623781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623781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1786" y="6734177"/>
            <a:ext cx="2680693" cy="2409824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785" y="6735057"/>
            <a:ext cx="6859785" cy="240894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7220" y="487680"/>
            <a:ext cx="5640705" cy="7315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1467505"/>
            <a:ext cx="5640705" cy="4773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150876" y="7827264"/>
            <a:ext cx="1632204" cy="2682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475FD6C-F3C1-4267-BBD0-D0C2FD086365}" type="datetimeFigureOut">
              <a:rPr lang="ko-KR" altLang="en-US" smtClean="0"/>
              <a:t>2015-12-21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38136" y="8380163"/>
            <a:ext cx="3543300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00779" y="8227763"/>
            <a:ext cx="377190" cy="67056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103105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rgbClr val="0070C0"/>
              </a:gs>
            </a:gsLst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altLang="ko-KR" sz="500" dirty="0" smtClean="0"/>
          </a:p>
          <a:p>
            <a:pPr algn="ctr"/>
            <a:r>
              <a:rPr lang="en-US" altLang="ko-KR" sz="16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16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 </a:t>
            </a:r>
            <a:r>
              <a:rPr lang="ko-KR" altLang="en-US" sz="16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열린주민건강강좌</a:t>
            </a:r>
            <a:r>
              <a:rPr lang="en-US" altLang="ko-KR" sz="16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en-US" altLang="ko-KR" sz="16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b="1" dirty="0" smtClean="0">
                <a:solidFill>
                  <a:srgbClr val="FF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실생활 맞춤형 운동</a:t>
            </a:r>
            <a:endParaRPr lang="ko-KR" altLang="en-US" sz="3600" b="1" dirty="0">
              <a:solidFill>
                <a:srgbClr val="FF66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4674" y="2174354"/>
            <a:ext cx="5940660" cy="6058582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altLang="ko-KR" sz="1050" dirty="0" smtClean="0"/>
          </a:p>
          <a:p>
            <a:r>
              <a:rPr lang="ko-KR" altLang="en-US" dirty="0" smtClean="0"/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서구보건소에서는 지역주민의 건강증진을 위해 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실생활 맞춤형 운동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주제로 아래와 같이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건강강좌를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개최하고자 합니다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일시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2015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24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목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오전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~11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대상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 누구나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장소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층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보건교육실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강사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보건학 박사 정인교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내용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우리 몸 바로 알아 내 몸 건강 내가 지킨다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참가비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무료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문의처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통합건강관리실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☎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560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5077, 5079</a:t>
            </a:r>
          </a:p>
          <a:p>
            <a:pPr>
              <a:lnSpc>
                <a:spcPct val="130000"/>
              </a:lnSpc>
            </a:pPr>
            <a:endParaRPr lang="en-US" altLang="ko-KR" dirty="0" smtClean="0"/>
          </a:p>
          <a:p>
            <a:pPr>
              <a:lnSpc>
                <a:spcPct val="130000"/>
              </a:lnSpc>
            </a:pPr>
            <a:endParaRPr lang="en-US" altLang="ko-KR" dirty="0" smtClean="0"/>
          </a:p>
          <a:p>
            <a:pPr algn="ctr">
              <a:lnSpc>
                <a:spcPct val="130000"/>
              </a:lnSpc>
            </a:pPr>
            <a:r>
              <a:rPr lang="ko-KR" altLang="en-US" sz="2800" b="1" dirty="0" smtClean="0"/>
              <a:t>서구보건소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각">
  <a:themeElements>
    <a:clrScheme name="각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각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각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95</TotalTime>
  <Words>86</Words>
  <Application>Microsoft Office PowerPoint</Application>
  <PresentationFormat>화면 슬라이드 쇼(4:3)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각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23</cp:revision>
  <cp:lastPrinted>2015-11-12T08:33:04Z</cp:lastPrinted>
  <dcterms:created xsi:type="dcterms:W3CDTF">2015-07-26T18:56:46Z</dcterms:created>
  <dcterms:modified xsi:type="dcterms:W3CDTF">2015-12-21T05:57:41Z</dcterms:modified>
</cp:coreProperties>
</file>