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slideMasters/slideMaster25.xml" ContentType="application/vnd.openxmlformats-officedocument.presentationml.slideMaster+xml"/>
  <Override PartName="/ppt/slides/slide25.xml" ContentType="application/vnd.openxmlformats-officedocument.presentationml.slide+xml"/>
  <Override PartName="/ppt/slideMasters/slideMaster26.xml" ContentType="application/vnd.openxmlformats-officedocument.presentationml.slideMaster+xml"/>
  <Override PartName="/ppt/slides/slide26.xml" ContentType="application/vnd.openxmlformats-officedocument.presentationml.slide+xml"/>
  <Override PartName="/ppt/slideMasters/slideMaster27.xml" ContentType="application/vnd.openxmlformats-officedocument.presentationml.slideMaster+xml"/>
  <Override PartName="/ppt/slides/slide27.xml" ContentType="application/vnd.openxmlformats-officedocument.presentationml.slide+xml"/>
  <Override PartName="/ppt/slideMasters/slideMaster28.xml" ContentType="application/vnd.openxmlformats-officedocument.presentationml.slideMaster+xml"/>
  <Override PartName="/ppt/slides/slide28.xml" ContentType="application/vnd.openxmlformats-officedocument.presentationml.slide+xml"/>
  <Override PartName="/ppt/slideMasters/slideMaster29.xml" ContentType="application/vnd.openxmlformats-officedocument.presentationml.slideMaster+xml"/>
  <Override PartName="/ppt/slides/slide29.xml" ContentType="application/vnd.openxmlformats-officedocument.presentationml.slide+xml"/>
  <Override PartName="/ppt/slideMasters/slideMaster30.xml" ContentType="application/vnd.openxmlformats-officedocument.presentationml.slideMaster+xml"/>
  <Override PartName="/ppt/slides/slide30.xml" ContentType="application/vnd.openxmlformats-officedocument.presentationml.slide+xml"/>
  <Override PartName="/ppt/slideMasters/slideMaster31.xml" ContentType="application/vnd.openxmlformats-officedocument.presentationml.slideMaster+xml"/>
  <Override PartName="/ppt/slides/slide31.xml" ContentType="application/vnd.openxmlformats-officedocument.presentationml.slide+xml"/>
  <Override PartName="/ppt/slideMasters/slideMaster32.xml" ContentType="application/vnd.openxmlformats-officedocument.presentationml.slideMaster+xml"/>
  <Override PartName="/ppt/slides/slide32.xml" ContentType="application/vnd.openxmlformats-officedocument.presentationml.slide+xml"/>
  <Override PartName="/ppt/slideMasters/slideMaster33.xml" ContentType="application/vnd.openxmlformats-officedocument.presentationml.slideMaster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notesMasterIdLst>
    <p:notesMasterId r:id="rId35"/>
  </p:notesMasterIdLst>
  <p:sldSz cx="11704320" cy="8778240"/>
  <p:notesSz cx="8778240" cy="1170432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notesMaster" Target="notesMasters/notesMaster1.xml"/><Relationship Id="rId36" Type="http://schemas.openxmlformats.org/officeDocument/2006/relationships/presProps" Target="presProps.xml"/><Relationship Id="rId37" Type="http://schemas.openxmlformats.org/officeDocument/2006/relationships/viewProps" Target="viewProps.xml"/><Relationship Id="rId38" Type="http://schemas.openxmlformats.org/officeDocument/2006/relationships/theme" Target="theme/theme1.xml"/><Relationship Id="rId3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2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5.xml"/>
		</Relationships>
</file>

<file path=ppt/notesSlides/_rels/notesSlide2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6.xml"/>
		</Relationships>
</file>

<file path=ppt/notesSlides/_rels/notesSlide2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7.xml"/>
		</Relationships>
</file>

<file path=ppt/notesSlides/_rels/notesSlide2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8.xml"/>
		</Relationships>
</file>

<file path=ppt/notesSlides/_rels/notesSlide2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9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3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0.xml"/>
		</Relationships>
</file>

<file path=ppt/notesSlides/_rels/notesSlide3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1.xml"/>
		</Relationships>
</file>

<file path=ppt/notesSlides/_rels/notesSlide3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2.xml"/>
		</Relationships>
</file>

<file path=ppt/notesSlides/_rels/notesSlide3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1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png"/><Relationship Id="rId3" Type="http://schemas.openxmlformats.org/officeDocument/2006/relationships/image" Target="../media/image-10-3.png"/><Relationship Id="rId4" Type="http://schemas.openxmlformats.org/officeDocument/2006/relationships/image" Target="../media/image-10-4.png"/><Relationship Id="rId5" Type="http://schemas.openxmlformats.org/officeDocument/2006/relationships/image" Target="../media/image-10-5.png"/><Relationship Id="rId6" Type="http://schemas.openxmlformats.org/officeDocument/2006/relationships/image" Target="../media/image-10-6.png"/><Relationship Id="rId7" Type="http://schemas.openxmlformats.org/officeDocument/2006/relationships/image" Target="../media/image-10-7.png"/><Relationship Id="rId8" Type="http://schemas.openxmlformats.org/officeDocument/2006/relationships/image" Target="../media/image-10-8.png"/><Relationship Id="rId9" Type="http://schemas.openxmlformats.org/officeDocument/2006/relationships/image" Target="../media/image-10-9.png"/><Relationship Id="rId10" Type="http://schemas.openxmlformats.org/officeDocument/2006/relationships/image" Target="../media/image-10-10.png"/><Relationship Id="rId11" Type="http://schemas.openxmlformats.org/officeDocument/2006/relationships/image" Target="../media/image-10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image" Target="../media/image-11-2.png"/><Relationship Id="rId3" Type="http://schemas.openxmlformats.org/officeDocument/2006/relationships/image" Target="../media/image-11-3.png"/><Relationship Id="rId4" Type="http://schemas.openxmlformats.org/officeDocument/2006/relationships/image" Target="../media/image-11-4.png"/><Relationship Id="rId5" Type="http://schemas.openxmlformats.org/officeDocument/2006/relationships/image" Target="../media/image-11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image" Target="../media/image-12-2.png"/><Relationship Id="rId3" Type="http://schemas.openxmlformats.org/officeDocument/2006/relationships/image" Target="../media/image-12-3.png"/><Relationship Id="rId4" Type="http://schemas.openxmlformats.org/officeDocument/2006/relationships/image" Target="../media/image-12-4.png"/><Relationship Id="rId5" Type="http://schemas.openxmlformats.org/officeDocument/2006/relationships/image" Target="../media/image-12-5.png"/><Relationship Id="rId6" Type="http://schemas.openxmlformats.org/officeDocument/2006/relationships/image" Target="../media/image-12-6.png"/><Relationship Id="rId7" Type="http://schemas.openxmlformats.org/officeDocument/2006/relationships/image" Target="../media/image-12-7.png"/><Relationship Id="rId8" Type="http://schemas.openxmlformats.org/officeDocument/2006/relationships/image" Target="../media/image-12-8.png"/><Relationship Id="rId9" Type="http://schemas.openxmlformats.org/officeDocument/2006/relationships/image" Target="../media/image-12-9.png"/><Relationship Id="rId10" Type="http://schemas.openxmlformats.org/officeDocument/2006/relationships/image" Target="../media/image-12-10.png"/><Relationship Id="rId11" Type="http://schemas.openxmlformats.org/officeDocument/2006/relationships/image" Target="../media/image-12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image" Target="../media/image-13-2.png"/><Relationship Id="rId3" Type="http://schemas.openxmlformats.org/officeDocument/2006/relationships/image" Target="../media/image-13-3.png"/><Relationship Id="rId4" Type="http://schemas.openxmlformats.org/officeDocument/2006/relationships/image" Target="../media/image-13-4.png"/><Relationship Id="rId5" Type="http://schemas.openxmlformats.org/officeDocument/2006/relationships/image" Target="../media/image-13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image" Target="../media/image-14-2.png"/><Relationship Id="rId3" Type="http://schemas.openxmlformats.org/officeDocument/2006/relationships/image" Target="../media/image-14-3.png"/><Relationship Id="rId4" Type="http://schemas.openxmlformats.org/officeDocument/2006/relationships/image" Target="../media/image-14-4.png"/><Relationship Id="rId5" Type="http://schemas.openxmlformats.org/officeDocument/2006/relationships/image" Target="../media/image-14-5.png"/><Relationship Id="rId6" Type="http://schemas.openxmlformats.org/officeDocument/2006/relationships/image" Target="../media/image-14-6.png"/><Relationship Id="rId7" Type="http://schemas.openxmlformats.org/officeDocument/2006/relationships/image" Target="../media/image-14-7.png"/><Relationship Id="rId8" Type="http://schemas.openxmlformats.org/officeDocument/2006/relationships/image" Target="../media/image-14-8.png"/><Relationship Id="rId9" Type="http://schemas.openxmlformats.org/officeDocument/2006/relationships/image" Target="../media/image-14-9.png"/><Relationship Id="rId10" Type="http://schemas.openxmlformats.org/officeDocument/2006/relationships/image" Target="../media/image-14-10.png"/><Relationship Id="rId11" Type="http://schemas.openxmlformats.org/officeDocument/2006/relationships/image" Target="../media/image-14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image" Target="../media/image-15-2.png"/><Relationship Id="rId3" Type="http://schemas.openxmlformats.org/officeDocument/2006/relationships/image" Target="../media/image-15-3.png"/><Relationship Id="rId4" Type="http://schemas.openxmlformats.org/officeDocument/2006/relationships/image" Target="../media/image-15-4.png"/><Relationship Id="rId5" Type="http://schemas.openxmlformats.org/officeDocument/2006/relationships/image" Target="../media/image-15-5.png"/><Relationship Id="rId6" Type="http://schemas.openxmlformats.org/officeDocument/2006/relationships/image" Target="../media/image-15-6.png"/><Relationship Id="rId7" Type="http://schemas.openxmlformats.org/officeDocument/2006/relationships/image" Target="../media/image-15-7.png"/><Relationship Id="rId8" Type="http://schemas.openxmlformats.org/officeDocument/2006/relationships/image" Target="../media/image-15-8.png"/><Relationship Id="rId9" Type="http://schemas.openxmlformats.org/officeDocument/2006/relationships/image" Target="../media/image-15-9.png"/><Relationship Id="rId10" Type="http://schemas.openxmlformats.org/officeDocument/2006/relationships/image" Target="../media/image-15-10.png"/><Relationship Id="rId11" Type="http://schemas.openxmlformats.org/officeDocument/2006/relationships/image" Target="../media/image-15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6-1.png"/><Relationship Id="rId2" Type="http://schemas.openxmlformats.org/officeDocument/2006/relationships/image" Target="../media/image-16-2.png"/><Relationship Id="rId3" Type="http://schemas.openxmlformats.org/officeDocument/2006/relationships/image" Target="../media/image-16-3.png"/><Relationship Id="rId4" Type="http://schemas.openxmlformats.org/officeDocument/2006/relationships/image" Target="../media/image-16-4.png"/><Relationship Id="rId5" Type="http://schemas.openxmlformats.org/officeDocument/2006/relationships/image" Target="../media/image-16-5.png"/><Relationship Id="rId6" Type="http://schemas.openxmlformats.org/officeDocument/2006/relationships/image" Target="../media/image-16-6.png"/><Relationship Id="rId7" Type="http://schemas.openxmlformats.org/officeDocument/2006/relationships/image" Target="../media/image-16-7.png"/><Relationship Id="rId8" Type="http://schemas.openxmlformats.org/officeDocument/2006/relationships/image" Target="../media/image-16-8.png"/><Relationship Id="rId9" Type="http://schemas.openxmlformats.org/officeDocument/2006/relationships/image" Target="../media/image-16-9.png"/><Relationship Id="rId10" Type="http://schemas.openxmlformats.org/officeDocument/2006/relationships/image" Target="../media/image-16-10.png"/><Relationship Id="rId11" Type="http://schemas.openxmlformats.org/officeDocument/2006/relationships/image" Target="../media/image-16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7-1.png"/><Relationship Id="rId2" Type="http://schemas.openxmlformats.org/officeDocument/2006/relationships/image" Target="../media/image-17-2.png"/><Relationship Id="rId3" Type="http://schemas.openxmlformats.org/officeDocument/2006/relationships/image" Target="../media/image-17-3.png"/><Relationship Id="rId4" Type="http://schemas.openxmlformats.org/officeDocument/2006/relationships/image" Target="../media/image-17-4.png"/><Relationship Id="rId5" Type="http://schemas.openxmlformats.org/officeDocument/2006/relationships/image" Target="../media/image-17-5.png"/><Relationship Id="rId6" Type="http://schemas.openxmlformats.org/officeDocument/2006/relationships/image" Target="../media/image-17-6.png"/><Relationship Id="rId7" Type="http://schemas.openxmlformats.org/officeDocument/2006/relationships/image" Target="../media/image-17-7.png"/><Relationship Id="rId8" Type="http://schemas.openxmlformats.org/officeDocument/2006/relationships/image" Target="../media/image-17-8.png"/><Relationship Id="rId9" Type="http://schemas.openxmlformats.org/officeDocument/2006/relationships/image" Target="../media/image-17-9.png"/><Relationship Id="rId10" Type="http://schemas.openxmlformats.org/officeDocument/2006/relationships/image" Target="../media/image-17-10.png"/><Relationship Id="rId11" Type="http://schemas.openxmlformats.org/officeDocument/2006/relationships/image" Target="../media/image-17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8-1.png"/><Relationship Id="rId2" Type="http://schemas.openxmlformats.org/officeDocument/2006/relationships/image" Target="../media/image-18-2.png"/><Relationship Id="rId3" Type="http://schemas.openxmlformats.org/officeDocument/2006/relationships/image" Target="../media/image-18-3.png"/><Relationship Id="rId4" Type="http://schemas.openxmlformats.org/officeDocument/2006/relationships/image" Target="../media/image-18-4.png"/><Relationship Id="rId5" Type="http://schemas.openxmlformats.org/officeDocument/2006/relationships/image" Target="../media/image-18-5.png"/><Relationship Id="rId6" Type="http://schemas.openxmlformats.org/officeDocument/2006/relationships/image" Target="../media/image-18-6.png"/><Relationship Id="rId7" Type="http://schemas.openxmlformats.org/officeDocument/2006/relationships/image" Target="../media/image-18-7.png"/><Relationship Id="rId8" Type="http://schemas.openxmlformats.org/officeDocument/2006/relationships/image" Target="../media/image-18-8.png"/><Relationship Id="rId9" Type="http://schemas.openxmlformats.org/officeDocument/2006/relationships/image" Target="../media/image-18-9.png"/><Relationship Id="rId10" Type="http://schemas.openxmlformats.org/officeDocument/2006/relationships/image" Target="../media/image-18-10.png"/><Relationship Id="rId11" Type="http://schemas.openxmlformats.org/officeDocument/2006/relationships/image" Target="../media/image-18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9-1.png"/><Relationship Id="rId2" Type="http://schemas.openxmlformats.org/officeDocument/2006/relationships/image" Target="../media/image-19-2.png"/><Relationship Id="rId3" Type="http://schemas.openxmlformats.org/officeDocument/2006/relationships/image" Target="../media/image-19-3.png"/><Relationship Id="rId4" Type="http://schemas.openxmlformats.org/officeDocument/2006/relationships/image" Target="../media/image-19-4.png"/><Relationship Id="rId5" Type="http://schemas.openxmlformats.org/officeDocument/2006/relationships/image" Target="../media/image-19-5.png"/><Relationship Id="rId6" Type="http://schemas.openxmlformats.org/officeDocument/2006/relationships/image" Target="../media/image-19-6.png"/><Relationship Id="rId7" Type="http://schemas.openxmlformats.org/officeDocument/2006/relationships/image" Target="../media/image-19-7.png"/><Relationship Id="rId8" Type="http://schemas.openxmlformats.org/officeDocument/2006/relationships/image" Target="../media/image-19-8.png"/><Relationship Id="rId9" Type="http://schemas.openxmlformats.org/officeDocument/2006/relationships/image" Target="../media/image-19-9.png"/><Relationship Id="rId10" Type="http://schemas.openxmlformats.org/officeDocument/2006/relationships/image" Target="../media/image-19-10.png"/><Relationship Id="rId11" Type="http://schemas.openxmlformats.org/officeDocument/2006/relationships/image" Target="../media/image-19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image" Target="../media/image-2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0-1.png"/><Relationship Id="rId2" Type="http://schemas.openxmlformats.org/officeDocument/2006/relationships/image" Target="../media/image-20-2.png"/><Relationship Id="rId3" Type="http://schemas.openxmlformats.org/officeDocument/2006/relationships/image" Target="../media/image-20-3.png"/><Relationship Id="rId4" Type="http://schemas.openxmlformats.org/officeDocument/2006/relationships/image" Target="../media/image-20-4.png"/><Relationship Id="rId5" Type="http://schemas.openxmlformats.org/officeDocument/2006/relationships/image" Target="../media/image-20-5.png"/><Relationship Id="rId6" Type="http://schemas.openxmlformats.org/officeDocument/2006/relationships/image" Target="../media/image-20-6.png"/><Relationship Id="rId7" Type="http://schemas.openxmlformats.org/officeDocument/2006/relationships/image" Target="../media/image-20-7.png"/><Relationship Id="rId8" Type="http://schemas.openxmlformats.org/officeDocument/2006/relationships/image" Target="../media/image-20-8.png"/><Relationship Id="rId9" Type="http://schemas.openxmlformats.org/officeDocument/2006/relationships/image" Target="../media/image-20-9.png"/><Relationship Id="rId10" Type="http://schemas.openxmlformats.org/officeDocument/2006/relationships/image" Target="../media/image-20-10.png"/><Relationship Id="rId11" Type="http://schemas.openxmlformats.org/officeDocument/2006/relationships/image" Target="../media/image-20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1-1.png"/><Relationship Id="rId2" Type="http://schemas.openxmlformats.org/officeDocument/2006/relationships/image" Target="../media/image-21-2.png"/><Relationship Id="rId3" Type="http://schemas.openxmlformats.org/officeDocument/2006/relationships/image" Target="../media/image-21-3.png"/><Relationship Id="rId4" Type="http://schemas.openxmlformats.org/officeDocument/2006/relationships/image" Target="../media/image-21-4.png"/><Relationship Id="rId5" Type="http://schemas.openxmlformats.org/officeDocument/2006/relationships/image" Target="../media/image-21-5.png"/><Relationship Id="rId6" Type="http://schemas.openxmlformats.org/officeDocument/2006/relationships/image" Target="../media/image-21-6.png"/><Relationship Id="rId7" Type="http://schemas.openxmlformats.org/officeDocument/2006/relationships/image" Target="../media/image-21-7.png"/><Relationship Id="rId8" Type="http://schemas.openxmlformats.org/officeDocument/2006/relationships/image" Target="../media/image-21-8.png"/><Relationship Id="rId9" Type="http://schemas.openxmlformats.org/officeDocument/2006/relationships/image" Target="../media/image-21-9.png"/><Relationship Id="rId10" Type="http://schemas.openxmlformats.org/officeDocument/2006/relationships/image" Target="../media/image-21-10.png"/><Relationship Id="rId11" Type="http://schemas.openxmlformats.org/officeDocument/2006/relationships/image" Target="../media/image-21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2-1.png"/><Relationship Id="rId2" Type="http://schemas.openxmlformats.org/officeDocument/2006/relationships/image" Target="../media/image-22-2.png"/><Relationship Id="rId3" Type="http://schemas.openxmlformats.org/officeDocument/2006/relationships/image" Target="../media/image-22-3.png"/><Relationship Id="rId4" Type="http://schemas.openxmlformats.org/officeDocument/2006/relationships/image" Target="../media/image-22-4.png"/><Relationship Id="rId5" Type="http://schemas.openxmlformats.org/officeDocument/2006/relationships/image" Target="../media/image-22-5.png"/><Relationship Id="rId6" Type="http://schemas.openxmlformats.org/officeDocument/2006/relationships/image" Target="../media/image-22-6.png"/><Relationship Id="rId7" Type="http://schemas.openxmlformats.org/officeDocument/2006/relationships/image" Target="../media/image-22-7.png"/><Relationship Id="rId8" Type="http://schemas.openxmlformats.org/officeDocument/2006/relationships/image" Target="../media/image-22-8.png"/><Relationship Id="rId9" Type="http://schemas.openxmlformats.org/officeDocument/2006/relationships/image" Target="../media/image-22-9.png"/><Relationship Id="rId10" Type="http://schemas.openxmlformats.org/officeDocument/2006/relationships/image" Target="../media/image-22-10.png"/><Relationship Id="rId11" Type="http://schemas.openxmlformats.org/officeDocument/2006/relationships/image" Target="../media/image-22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3-1.png"/><Relationship Id="rId2" Type="http://schemas.openxmlformats.org/officeDocument/2006/relationships/image" Target="../media/image-23-2.png"/><Relationship Id="rId3" Type="http://schemas.openxmlformats.org/officeDocument/2006/relationships/image" Target="../media/image-23-3.png"/><Relationship Id="rId4" Type="http://schemas.openxmlformats.org/officeDocument/2006/relationships/image" Target="../media/image-23-4.png"/><Relationship Id="rId5" Type="http://schemas.openxmlformats.org/officeDocument/2006/relationships/image" Target="../media/image-23-5.png"/><Relationship Id="rId6" Type="http://schemas.openxmlformats.org/officeDocument/2006/relationships/image" Target="../media/image-23-6.png"/><Relationship Id="rId7" Type="http://schemas.openxmlformats.org/officeDocument/2006/relationships/image" Target="../media/image-23-7.png"/><Relationship Id="rId8" Type="http://schemas.openxmlformats.org/officeDocument/2006/relationships/image" Target="../media/image-23-8.png"/><Relationship Id="rId9" Type="http://schemas.openxmlformats.org/officeDocument/2006/relationships/image" Target="../media/image-23-9.png"/><Relationship Id="rId10" Type="http://schemas.openxmlformats.org/officeDocument/2006/relationships/image" Target="../media/image-23-10.png"/><Relationship Id="rId11" Type="http://schemas.openxmlformats.org/officeDocument/2006/relationships/image" Target="../media/image-23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4-1.png"/><Relationship Id="rId2" Type="http://schemas.openxmlformats.org/officeDocument/2006/relationships/image" Target="../media/image-24-2.png"/><Relationship Id="rId3" Type="http://schemas.openxmlformats.org/officeDocument/2006/relationships/image" Target="../media/image-24-3.png"/><Relationship Id="rId4" Type="http://schemas.openxmlformats.org/officeDocument/2006/relationships/image" Target="../media/image-24-4.png"/><Relationship Id="rId5" Type="http://schemas.openxmlformats.org/officeDocument/2006/relationships/image" Target="../media/image-24-5.png"/><Relationship Id="rId6" Type="http://schemas.openxmlformats.org/officeDocument/2006/relationships/image" Target="../media/image-24-6.png"/><Relationship Id="rId7" Type="http://schemas.openxmlformats.org/officeDocument/2006/relationships/image" Target="../media/image-24-7.png"/><Relationship Id="rId8" Type="http://schemas.openxmlformats.org/officeDocument/2006/relationships/image" Target="../media/image-24-8.png"/><Relationship Id="rId9" Type="http://schemas.openxmlformats.org/officeDocument/2006/relationships/image" Target="../media/image-24-9.png"/><Relationship Id="rId10" Type="http://schemas.openxmlformats.org/officeDocument/2006/relationships/image" Target="../media/image-24-10.png"/><Relationship Id="rId11" Type="http://schemas.openxmlformats.org/officeDocument/2006/relationships/image" Target="../media/image-24-11.png"/><Relationship Id="rId12" Type="http://schemas.openxmlformats.org/officeDocument/2006/relationships/image" Target="../media/image-24-12.png"/><Relationship Id="rId13" Type="http://schemas.openxmlformats.org/officeDocument/2006/relationships/slideLayout" Target="../slideLayouts/slideLayout1.xml"/><Relationship Id="rId1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5-1.png"/><Relationship Id="rId2" Type="http://schemas.openxmlformats.org/officeDocument/2006/relationships/image" Target="../media/image-25-2.png"/><Relationship Id="rId3" Type="http://schemas.openxmlformats.org/officeDocument/2006/relationships/image" Target="../media/image-25-3.png"/><Relationship Id="rId4" Type="http://schemas.openxmlformats.org/officeDocument/2006/relationships/image" Target="../media/image-25-4.png"/><Relationship Id="rId5" Type="http://schemas.openxmlformats.org/officeDocument/2006/relationships/image" Target="../media/image-25-5.png"/><Relationship Id="rId6" Type="http://schemas.openxmlformats.org/officeDocument/2006/relationships/image" Target="../media/image-25-6.png"/><Relationship Id="rId7" Type="http://schemas.openxmlformats.org/officeDocument/2006/relationships/image" Target="../media/image-25-7.png"/><Relationship Id="rId8" Type="http://schemas.openxmlformats.org/officeDocument/2006/relationships/image" Target="../media/image-25-8.png"/><Relationship Id="rId9" Type="http://schemas.openxmlformats.org/officeDocument/2006/relationships/image" Target="../media/image-25-9.png"/><Relationship Id="rId10" Type="http://schemas.openxmlformats.org/officeDocument/2006/relationships/image" Target="../media/image-25-10.png"/><Relationship Id="rId11" Type="http://schemas.openxmlformats.org/officeDocument/2006/relationships/image" Target="../media/image-25-11.png"/><Relationship Id="rId12" Type="http://schemas.openxmlformats.org/officeDocument/2006/relationships/image" Target="../media/image-25-12.png"/><Relationship Id="rId13" Type="http://schemas.openxmlformats.org/officeDocument/2006/relationships/slideLayout" Target="../slideLayouts/slideLayout1.xml"/><Relationship Id="rId14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6-1.png"/><Relationship Id="rId2" Type="http://schemas.openxmlformats.org/officeDocument/2006/relationships/image" Target="../media/image-26-2.png"/><Relationship Id="rId3" Type="http://schemas.openxmlformats.org/officeDocument/2006/relationships/image" Target="../media/image-26-3.png"/><Relationship Id="rId4" Type="http://schemas.openxmlformats.org/officeDocument/2006/relationships/image" Target="../media/image-26-4.png"/><Relationship Id="rId5" Type="http://schemas.openxmlformats.org/officeDocument/2006/relationships/image" Target="../media/image-26-5.png"/><Relationship Id="rId6" Type="http://schemas.openxmlformats.org/officeDocument/2006/relationships/image" Target="../media/image-26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7-1.png"/><Relationship Id="rId2" Type="http://schemas.openxmlformats.org/officeDocument/2006/relationships/image" Target="../media/image-27-2.png"/><Relationship Id="rId3" Type="http://schemas.openxmlformats.org/officeDocument/2006/relationships/image" Target="../media/image-27-3.png"/><Relationship Id="rId4" Type="http://schemas.openxmlformats.org/officeDocument/2006/relationships/image" Target="../media/image-27-4.png"/><Relationship Id="rId5" Type="http://schemas.openxmlformats.org/officeDocument/2006/relationships/image" Target="../media/image-27-5.png"/><Relationship Id="rId6" Type="http://schemas.openxmlformats.org/officeDocument/2006/relationships/image" Target="../media/image-27-6.png"/><Relationship Id="rId7" Type="http://schemas.openxmlformats.org/officeDocument/2006/relationships/image" Target="../media/image-27-7.png"/><Relationship Id="rId8" Type="http://schemas.openxmlformats.org/officeDocument/2006/relationships/image" Target="../media/image-27-8.png"/><Relationship Id="rId9" Type="http://schemas.openxmlformats.org/officeDocument/2006/relationships/image" Target="../media/image-27-9.png"/><Relationship Id="rId10" Type="http://schemas.openxmlformats.org/officeDocument/2006/relationships/image" Target="../media/image-27-10.png"/><Relationship Id="rId11" Type="http://schemas.openxmlformats.org/officeDocument/2006/relationships/image" Target="../media/image-27-11.png"/><Relationship Id="rId12" Type="http://schemas.openxmlformats.org/officeDocument/2006/relationships/image" Target="../media/image-27-12.png"/><Relationship Id="rId13" Type="http://schemas.openxmlformats.org/officeDocument/2006/relationships/slideLayout" Target="../slideLayouts/slideLayout1.xml"/><Relationship Id="rId14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8-1.png"/><Relationship Id="rId2" Type="http://schemas.openxmlformats.org/officeDocument/2006/relationships/image" Target="../media/image-28-2.png"/><Relationship Id="rId3" Type="http://schemas.openxmlformats.org/officeDocument/2006/relationships/image" Target="../media/image-28-3.png"/><Relationship Id="rId4" Type="http://schemas.openxmlformats.org/officeDocument/2006/relationships/image" Target="../media/image-28-4.png"/><Relationship Id="rId5" Type="http://schemas.openxmlformats.org/officeDocument/2006/relationships/image" Target="../media/image-28-5.png"/><Relationship Id="rId6" Type="http://schemas.openxmlformats.org/officeDocument/2006/relationships/image" Target="../media/image-28-6.png"/><Relationship Id="rId7" Type="http://schemas.openxmlformats.org/officeDocument/2006/relationships/image" Target="../media/image-28-7.png"/><Relationship Id="rId8" Type="http://schemas.openxmlformats.org/officeDocument/2006/relationships/image" Target="../media/image-28-8.png"/><Relationship Id="rId9" Type="http://schemas.openxmlformats.org/officeDocument/2006/relationships/image" Target="../media/image-28-9.png"/><Relationship Id="rId10" Type="http://schemas.openxmlformats.org/officeDocument/2006/relationships/image" Target="../media/image-28-10.png"/><Relationship Id="rId11" Type="http://schemas.openxmlformats.org/officeDocument/2006/relationships/image" Target="../media/image-28-11.png"/><Relationship Id="rId12" Type="http://schemas.openxmlformats.org/officeDocument/2006/relationships/image" Target="../media/image-28-12.png"/><Relationship Id="rId13" Type="http://schemas.openxmlformats.org/officeDocument/2006/relationships/slideLayout" Target="../slideLayouts/slideLayout1.xml"/><Relationship Id="rId14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9-1.png"/><Relationship Id="rId2" Type="http://schemas.openxmlformats.org/officeDocument/2006/relationships/image" Target="../media/image-29-2.png"/><Relationship Id="rId3" Type="http://schemas.openxmlformats.org/officeDocument/2006/relationships/image" Target="../media/image-29-3.png"/><Relationship Id="rId4" Type="http://schemas.openxmlformats.org/officeDocument/2006/relationships/image" Target="../media/image-29-4.png"/><Relationship Id="rId5" Type="http://schemas.openxmlformats.org/officeDocument/2006/relationships/image" Target="../media/image-29-5.png"/><Relationship Id="rId6" Type="http://schemas.openxmlformats.org/officeDocument/2006/relationships/image" Target="../media/image-29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image" Target="../media/image-3-3.png"/><Relationship Id="rId4" Type="http://schemas.openxmlformats.org/officeDocument/2006/relationships/image" Target="../media/image-3-4.png"/><Relationship Id="rId5" Type="http://schemas.openxmlformats.org/officeDocument/2006/relationships/image" Target="../media/image-3-5.png"/><Relationship Id="rId6" Type="http://schemas.openxmlformats.org/officeDocument/2006/relationships/image" Target="../media/image-3-6.png"/><Relationship Id="rId7" Type="http://schemas.openxmlformats.org/officeDocument/2006/relationships/image" Target="../media/image-3-7.png"/><Relationship Id="rId8" Type="http://schemas.openxmlformats.org/officeDocument/2006/relationships/image" Target="../media/image-3-8.png"/><Relationship Id="rId9" Type="http://schemas.openxmlformats.org/officeDocument/2006/relationships/image" Target="../media/image-3-9.png"/><Relationship Id="rId10" Type="http://schemas.openxmlformats.org/officeDocument/2006/relationships/image" Target="../media/image-3-10.png"/><Relationship Id="rId11" Type="http://schemas.openxmlformats.org/officeDocument/2006/relationships/image" Target="../media/image-3-11.png"/><Relationship Id="rId12" Type="http://schemas.openxmlformats.org/officeDocument/2006/relationships/image" Target="../media/image-3-12.png"/><Relationship Id="rId13" Type="http://schemas.openxmlformats.org/officeDocument/2006/relationships/image" Target="../media/image-3-13.png"/><Relationship Id="rId14" Type="http://schemas.openxmlformats.org/officeDocument/2006/relationships/image" Target="../media/image-3-14.png"/><Relationship Id="rId15" Type="http://schemas.openxmlformats.org/officeDocument/2006/relationships/image" Target="../media/image-3-15.png"/><Relationship Id="rId16" Type="http://schemas.openxmlformats.org/officeDocument/2006/relationships/image" Target="../media/image-3-16.png"/><Relationship Id="rId17" Type="http://schemas.openxmlformats.org/officeDocument/2006/relationships/image" Target="../media/image-3-17.png"/><Relationship Id="rId18" Type="http://schemas.openxmlformats.org/officeDocument/2006/relationships/image" Target="../media/image-3-18.png"/><Relationship Id="rId19" Type="http://schemas.openxmlformats.org/officeDocument/2006/relationships/image" Target="../media/image-3-19.png"/><Relationship Id="rId20" Type="http://schemas.openxmlformats.org/officeDocument/2006/relationships/image" Target="../media/image-3-20.png"/><Relationship Id="rId21" Type="http://schemas.openxmlformats.org/officeDocument/2006/relationships/image" Target="../media/image-3-21.png"/><Relationship Id="rId22" Type="http://schemas.openxmlformats.org/officeDocument/2006/relationships/image" Target="../media/image-3-22.png"/><Relationship Id="rId23" Type="http://schemas.openxmlformats.org/officeDocument/2006/relationships/image" Target="../media/image-3-23.png"/><Relationship Id="rId24" Type="http://schemas.openxmlformats.org/officeDocument/2006/relationships/image" Target="../media/image-3-24.png"/><Relationship Id="rId25" Type="http://schemas.openxmlformats.org/officeDocument/2006/relationships/image" Target="../media/image-3-25.png"/><Relationship Id="rId26" Type="http://schemas.openxmlformats.org/officeDocument/2006/relationships/image" Target="../media/image-3-26.png"/><Relationship Id="rId27" Type="http://schemas.openxmlformats.org/officeDocument/2006/relationships/image" Target="../media/image-3-27.png"/><Relationship Id="rId28" Type="http://schemas.openxmlformats.org/officeDocument/2006/relationships/image" Target="../media/image-3-28.png"/><Relationship Id="rId29" Type="http://schemas.openxmlformats.org/officeDocument/2006/relationships/image" Target="../media/image-3-29.png"/><Relationship Id="rId30" Type="http://schemas.openxmlformats.org/officeDocument/2006/relationships/image" Target="../media/image-3-30.png"/><Relationship Id="rId31" Type="http://schemas.openxmlformats.org/officeDocument/2006/relationships/image" Target="../media/image-3-31.png"/><Relationship Id="rId32" Type="http://schemas.openxmlformats.org/officeDocument/2006/relationships/image" Target="../media/image-3-32.png"/><Relationship Id="rId33" Type="http://schemas.openxmlformats.org/officeDocument/2006/relationships/image" Target="../media/image-3-33.png"/><Relationship Id="rId34" Type="http://schemas.openxmlformats.org/officeDocument/2006/relationships/image" Target="../media/image-3-34.png"/><Relationship Id="rId35" Type="http://schemas.openxmlformats.org/officeDocument/2006/relationships/image" Target="../media/image-3-35.png"/><Relationship Id="rId36" Type="http://schemas.openxmlformats.org/officeDocument/2006/relationships/image" Target="../media/image-3-36.png"/><Relationship Id="rId37" Type="http://schemas.openxmlformats.org/officeDocument/2006/relationships/image" Target="../media/image-3-37.png"/><Relationship Id="rId38" Type="http://schemas.openxmlformats.org/officeDocument/2006/relationships/image" Target="../media/image-3-38.png"/><Relationship Id="rId39" Type="http://schemas.openxmlformats.org/officeDocument/2006/relationships/image" Target="../media/image-3-39.png"/><Relationship Id="rId40" Type="http://schemas.openxmlformats.org/officeDocument/2006/relationships/image" Target="../media/image-3-40.png"/><Relationship Id="rId41" Type="http://schemas.openxmlformats.org/officeDocument/2006/relationships/image" Target="../media/image-3-41.png"/><Relationship Id="rId42" Type="http://schemas.openxmlformats.org/officeDocument/2006/relationships/image" Target="../media/image-3-42.png"/><Relationship Id="rId43" Type="http://schemas.openxmlformats.org/officeDocument/2006/relationships/image" Target="../media/image-3-43.png"/><Relationship Id="rId44" Type="http://schemas.openxmlformats.org/officeDocument/2006/relationships/image" Target="../media/image-3-44.png"/><Relationship Id="rId45" Type="http://schemas.openxmlformats.org/officeDocument/2006/relationships/image" Target="../media/image-3-45.png"/><Relationship Id="rId46" Type="http://schemas.openxmlformats.org/officeDocument/2006/relationships/image" Target="../media/image-3-46.png"/><Relationship Id="rId47" Type="http://schemas.openxmlformats.org/officeDocument/2006/relationships/image" Target="../media/image-3-47.png"/><Relationship Id="rId48" Type="http://schemas.openxmlformats.org/officeDocument/2006/relationships/image" Target="../media/image-3-48.png"/><Relationship Id="rId49" Type="http://schemas.openxmlformats.org/officeDocument/2006/relationships/image" Target="../media/image-3-49.png"/><Relationship Id="rId50" Type="http://schemas.openxmlformats.org/officeDocument/2006/relationships/slideLayout" Target="../slideLayouts/slideLayout1.xml"/><Relationship Id="rId51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0-1.png"/><Relationship Id="rId2" Type="http://schemas.openxmlformats.org/officeDocument/2006/relationships/image" Target="../media/image-30-2.png"/><Relationship Id="rId3" Type="http://schemas.openxmlformats.org/officeDocument/2006/relationships/image" Target="../media/image-30-3.png"/><Relationship Id="rId4" Type="http://schemas.openxmlformats.org/officeDocument/2006/relationships/image" Target="../media/image-30-4.png"/><Relationship Id="rId5" Type="http://schemas.openxmlformats.org/officeDocument/2006/relationships/image" Target="../media/image-30-5.png"/><Relationship Id="rId6" Type="http://schemas.openxmlformats.org/officeDocument/2006/relationships/image" Target="../media/image-30-6.png"/><Relationship Id="rId7" Type="http://schemas.openxmlformats.org/officeDocument/2006/relationships/image" Target="../media/image-30-7.png"/><Relationship Id="rId8" Type="http://schemas.openxmlformats.org/officeDocument/2006/relationships/image" Target="../media/image-30-8.png"/><Relationship Id="rId9" Type="http://schemas.openxmlformats.org/officeDocument/2006/relationships/image" Target="../media/image-30-9.png"/><Relationship Id="rId10" Type="http://schemas.openxmlformats.org/officeDocument/2006/relationships/image" Target="../media/image-30-10.png"/><Relationship Id="rId11" Type="http://schemas.openxmlformats.org/officeDocument/2006/relationships/image" Target="../media/image-30-11.png"/><Relationship Id="rId12" Type="http://schemas.openxmlformats.org/officeDocument/2006/relationships/image" Target="../media/image-30-12.png"/><Relationship Id="rId13" Type="http://schemas.openxmlformats.org/officeDocument/2006/relationships/slideLayout" Target="../slideLayouts/slideLayout1.xml"/><Relationship Id="rId14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1-1.png"/><Relationship Id="rId2" Type="http://schemas.openxmlformats.org/officeDocument/2006/relationships/image" Target="../media/image-31-2.png"/><Relationship Id="rId3" Type="http://schemas.openxmlformats.org/officeDocument/2006/relationships/image" Target="../media/image-31-3.png"/><Relationship Id="rId4" Type="http://schemas.openxmlformats.org/officeDocument/2006/relationships/image" Target="../media/image-31-4.png"/><Relationship Id="rId5" Type="http://schemas.openxmlformats.org/officeDocument/2006/relationships/image" Target="../media/image-31-5.png"/><Relationship Id="rId6" Type="http://schemas.openxmlformats.org/officeDocument/2006/relationships/image" Target="../media/image-31-6.png"/><Relationship Id="rId7" Type="http://schemas.openxmlformats.org/officeDocument/2006/relationships/image" Target="../media/image-31-7.png"/><Relationship Id="rId8" Type="http://schemas.openxmlformats.org/officeDocument/2006/relationships/image" Target="../media/image-31-8.png"/><Relationship Id="rId9" Type="http://schemas.openxmlformats.org/officeDocument/2006/relationships/image" Target="../media/image-31-9.png"/><Relationship Id="rId10" Type="http://schemas.openxmlformats.org/officeDocument/2006/relationships/image" Target="../media/image-31-10.png"/><Relationship Id="rId11" Type="http://schemas.openxmlformats.org/officeDocument/2006/relationships/image" Target="../media/image-31-11.png"/><Relationship Id="rId12" Type="http://schemas.openxmlformats.org/officeDocument/2006/relationships/image" Target="../media/image-31-12.png"/><Relationship Id="rId13" Type="http://schemas.openxmlformats.org/officeDocument/2006/relationships/slideLayout" Target="../slideLayouts/slideLayout1.xml"/><Relationship Id="rId14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2-1.png"/><Relationship Id="rId2" Type="http://schemas.openxmlformats.org/officeDocument/2006/relationships/image" Target="../media/image-32-2.png"/><Relationship Id="rId3" Type="http://schemas.openxmlformats.org/officeDocument/2006/relationships/image" Target="../media/image-32-3.png"/><Relationship Id="rId4" Type="http://schemas.openxmlformats.org/officeDocument/2006/relationships/image" Target="../media/image-32-4.png"/><Relationship Id="rId5" Type="http://schemas.openxmlformats.org/officeDocument/2006/relationships/image" Target="../media/image-32-5.png"/><Relationship Id="rId6" Type="http://schemas.openxmlformats.org/officeDocument/2006/relationships/image" Target="../media/image-32-6.png"/><Relationship Id="rId7" Type="http://schemas.openxmlformats.org/officeDocument/2006/relationships/image" Target="../media/image-32-7.png"/><Relationship Id="rId8" Type="http://schemas.openxmlformats.org/officeDocument/2006/relationships/image" Target="../media/image-32-8.png"/><Relationship Id="rId9" Type="http://schemas.openxmlformats.org/officeDocument/2006/relationships/image" Target="../media/image-32-9.png"/><Relationship Id="rId10" Type="http://schemas.openxmlformats.org/officeDocument/2006/relationships/image" Target="../media/image-32-10.png"/><Relationship Id="rId11" Type="http://schemas.openxmlformats.org/officeDocument/2006/relationships/image" Target="../media/image-32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3-1.png"/><Relationship Id="rId2" Type="http://schemas.openxmlformats.org/officeDocument/2006/relationships/image" Target="../media/image-33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image" Target="../media/image-4-3.png"/><Relationship Id="rId4" Type="http://schemas.openxmlformats.org/officeDocument/2006/relationships/image" Target="../media/image-4-4.png"/><Relationship Id="rId5" Type="http://schemas.openxmlformats.org/officeDocument/2006/relationships/image" Target="../media/image-4-5.png"/><Relationship Id="rId6" Type="http://schemas.openxmlformats.org/officeDocument/2006/relationships/image" Target="../media/image-4-6.png"/><Relationship Id="rId7" Type="http://schemas.openxmlformats.org/officeDocument/2006/relationships/image" Target="../media/image-4-7.png"/><Relationship Id="rId8" Type="http://schemas.openxmlformats.org/officeDocument/2006/relationships/image" Target="../media/image-4-8.png"/><Relationship Id="rId9" Type="http://schemas.openxmlformats.org/officeDocument/2006/relationships/image" Target="../media/image-4-9.png"/><Relationship Id="rId10" Type="http://schemas.openxmlformats.org/officeDocument/2006/relationships/image" Target="../media/image-4-10.png"/><Relationship Id="rId11" Type="http://schemas.openxmlformats.org/officeDocument/2006/relationships/image" Target="../media/image-4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3.png"/><Relationship Id="rId4" Type="http://schemas.openxmlformats.org/officeDocument/2006/relationships/image" Target="../media/image-5-4.png"/><Relationship Id="rId5" Type="http://schemas.openxmlformats.org/officeDocument/2006/relationships/image" Target="../media/image-5-5.png"/><Relationship Id="rId6" Type="http://schemas.openxmlformats.org/officeDocument/2006/relationships/image" Target="../media/image-5-6.png"/><Relationship Id="rId7" Type="http://schemas.openxmlformats.org/officeDocument/2006/relationships/image" Target="../media/image-5-7.png"/><Relationship Id="rId8" Type="http://schemas.openxmlformats.org/officeDocument/2006/relationships/image" Target="../media/image-5-8.png"/><Relationship Id="rId9" Type="http://schemas.openxmlformats.org/officeDocument/2006/relationships/image" Target="../media/image-5-9.png"/><Relationship Id="rId10" Type="http://schemas.openxmlformats.org/officeDocument/2006/relationships/image" Target="../media/image-5-10.png"/><Relationship Id="rId11" Type="http://schemas.openxmlformats.org/officeDocument/2006/relationships/image" Target="../media/image-5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6-3.png"/><Relationship Id="rId4" Type="http://schemas.openxmlformats.org/officeDocument/2006/relationships/image" Target="../media/image-6-4.png"/><Relationship Id="rId5" Type="http://schemas.openxmlformats.org/officeDocument/2006/relationships/image" Target="../media/image-6-5.png"/><Relationship Id="rId6" Type="http://schemas.openxmlformats.org/officeDocument/2006/relationships/image" Target="../media/image-6-6.png"/><Relationship Id="rId7" Type="http://schemas.openxmlformats.org/officeDocument/2006/relationships/image" Target="../media/image-6-7.png"/><Relationship Id="rId8" Type="http://schemas.openxmlformats.org/officeDocument/2006/relationships/image" Target="../media/image-6-8.png"/><Relationship Id="rId9" Type="http://schemas.openxmlformats.org/officeDocument/2006/relationships/image" Target="../media/image-6-9.png"/><Relationship Id="rId10" Type="http://schemas.openxmlformats.org/officeDocument/2006/relationships/image" Target="../media/image-6-10.png"/><Relationship Id="rId11" Type="http://schemas.openxmlformats.org/officeDocument/2006/relationships/image" Target="../media/image-6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image" Target="../media/image-7-3.png"/><Relationship Id="rId4" Type="http://schemas.openxmlformats.org/officeDocument/2006/relationships/image" Target="../media/image-7-4.png"/><Relationship Id="rId5" Type="http://schemas.openxmlformats.org/officeDocument/2006/relationships/image" Target="../media/image-7-5.png"/><Relationship Id="rId6" Type="http://schemas.openxmlformats.org/officeDocument/2006/relationships/image" Target="../media/image-7-6.png"/><Relationship Id="rId7" Type="http://schemas.openxmlformats.org/officeDocument/2006/relationships/image" Target="../media/image-7-7.png"/><Relationship Id="rId8" Type="http://schemas.openxmlformats.org/officeDocument/2006/relationships/image" Target="../media/image-7-8.png"/><Relationship Id="rId9" Type="http://schemas.openxmlformats.org/officeDocument/2006/relationships/image" Target="../media/image-7-9.png"/><Relationship Id="rId10" Type="http://schemas.openxmlformats.org/officeDocument/2006/relationships/image" Target="../media/image-7-10.png"/><Relationship Id="rId11" Type="http://schemas.openxmlformats.org/officeDocument/2006/relationships/image" Target="../media/image-7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image" Target="../media/image-8-4.png"/><Relationship Id="rId5" Type="http://schemas.openxmlformats.org/officeDocument/2006/relationships/image" Target="../media/image-8-5.png"/><Relationship Id="rId6" Type="http://schemas.openxmlformats.org/officeDocument/2006/relationships/image" Target="../media/image-8-6.png"/><Relationship Id="rId7" Type="http://schemas.openxmlformats.org/officeDocument/2006/relationships/image" Target="../media/image-8-7.png"/><Relationship Id="rId8" Type="http://schemas.openxmlformats.org/officeDocument/2006/relationships/image" Target="../media/image-8-8.png"/><Relationship Id="rId9" Type="http://schemas.openxmlformats.org/officeDocument/2006/relationships/image" Target="../media/image-8-9.png"/><Relationship Id="rId10" Type="http://schemas.openxmlformats.org/officeDocument/2006/relationships/image" Target="../media/image-8-10.png"/><Relationship Id="rId11" Type="http://schemas.openxmlformats.org/officeDocument/2006/relationships/image" Target="../media/image-8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image" Target="../media/image-9-3.png"/><Relationship Id="rId4" Type="http://schemas.openxmlformats.org/officeDocument/2006/relationships/image" Target="../media/image-9-4.png"/><Relationship Id="rId5" Type="http://schemas.openxmlformats.org/officeDocument/2006/relationships/image" Target="../media/image-9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015" y="-146447"/>
            <a:ext cx="3352705" cy="135331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875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4875" y="729806"/>
            <a:ext cx="8266033" cy="1243584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0327" y="1480471"/>
            <a:ext cx="2345007" cy="1207008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1714" y="1969675"/>
            <a:ext cx="6234351" cy="1792224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60599" y="2980944"/>
            <a:ext cx="3647456" cy="1207008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1714" y="3200400"/>
            <a:ext cx="5393103" cy="2679192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45259" y="1480471"/>
            <a:ext cx="4350830" cy="1207008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70327" y="5161788"/>
            <a:ext cx="3647456" cy="1207008"/>
          </a:xfrm>
          <a:prstGeom prst="rect">
            <a:avLst/>
          </a:prstGeom>
        </p:spPr>
      </p:pic>
      <p:pic>
        <p:nvPicPr>
          <p:cNvPr id="11" name="Object 10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75992" y="5678424"/>
            <a:ext cx="5819727" cy="3557016"/>
          </a:xfrm>
          <a:prstGeom prst="rect">
            <a:avLst/>
          </a:prstGeom>
        </p:spPr>
      </p:pic>
      <p:pic>
        <p:nvPicPr>
          <p:cNvPr id="12" name="Object 11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438519" y="1969675"/>
            <a:ext cx="5175361" cy="209397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875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4875" y="729806"/>
            <a:ext cx="8266033" cy="1243584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7767" y="1466755"/>
            <a:ext cx="7029450" cy="1234440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2743" y="2201990"/>
            <a:ext cx="9331595" cy="619963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875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4875" y="729806"/>
            <a:ext cx="8266033" cy="1243584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0327" y="1480471"/>
            <a:ext cx="2345007" cy="1207008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1714" y="1969675"/>
            <a:ext cx="5429679" cy="2386584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84887" y="3638455"/>
            <a:ext cx="3647456" cy="1207008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1714" y="4127659"/>
            <a:ext cx="5393103" cy="2386584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16529" y="1480471"/>
            <a:ext cx="3647456" cy="1207008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47768" y="2025253"/>
            <a:ext cx="5227225" cy="2093976"/>
          </a:xfrm>
          <a:prstGeom prst="rect">
            <a:avLst/>
          </a:prstGeom>
        </p:spPr>
      </p:pic>
      <p:pic>
        <p:nvPicPr>
          <p:cNvPr id="11" name="Object 10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70327" y="5725573"/>
            <a:ext cx="3647456" cy="1207008"/>
          </a:xfrm>
          <a:prstGeom prst="rect">
            <a:avLst/>
          </a:prstGeom>
        </p:spPr>
      </p:pic>
      <p:pic>
        <p:nvPicPr>
          <p:cNvPr id="12" name="Object 11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41714" y="6214777"/>
            <a:ext cx="5819727" cy="267919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875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4875" y="729806"/>
            <a:ext cx="8266033" cy="1243584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7767" y="1466755"/>
            <a:ext cx="7029450" cy="1234440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2743" y="2201990"/>
            <a:ext cx="9331595" cy="619963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7158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7158" y="749951"/>
            <a:ext cx="8998410" cy="1243584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7175" y="1480614"/>
            <a:ext cx="2345007" cy="1207008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1143" y="1969818"/>
            <a:ext cx="5576411" cy="2093976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97175" y="3345990"/>
            <a:ext cx="3647456" cy="1207008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1143" y="3835194"/>
            <a:ext cx="6314504" cy="2386584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97175" y="5426678"/>
            <a:ext cx="3647456" cy="1207008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41143" y="5971032"/>
            <a:ext cx="6198346" cy="3264408"/>
          </a:xfrm>
          <a:prstGeom prst="rect">
            <a:avLst/>
          </a:prstGeom>
        </p:spPr>
      </p:pic>
      <p:pic>
        <p:nvPicPr>
          <p:cNvPr id="11" name="Object 10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8424" y="1480614"/>
            <a:ext cx="4242387" cy="1207008"/>
          </a:xfrm>
          <a:prstGeom prst="rect">
            <a:avLst/>
          </a:prstGeom>
        </p:spPr>
      </p:pic>
      <p:pic>
        <p:nvPicPr>
          <p:cNvPr id="12" name="Object 11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11814" y="1969818"/>
            <a:ext cx="4607147" cy="209397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7158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7158" y="749951"/>
            <a:ext cx="8998410" cy="1243584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7175" y="1480614"/>
            <a:ext cx="2345007" cy="1207008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1143" y="1969818"/>
            <a:ext cx="5576411" cy="1499616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97175" y="2751630"/>
            <a:ext cx="3647456" cy="1207008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1143" y="3240834"/>
            <a:ext cx="6314504" cy="2679192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58182" y="5202222"/>
            <a:ext cx="3647456" cy="1207008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41143" y="5678424"/>
            <a:ext cx="6198346" cy="3264408"/>
          </a:xfrm>
          <a:prstGeom prst="rect">
            <a:avLst/>
          </a:prstGeom>
        </p:spPr>
      </p:pic>
      <p:pic>
        <p:nvPicPr>
          <p:cNvPr id="11" name="Object 10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8424" y="1480614"/>
            <a:ext cx="4242387" cy="1207008"/>
          </a:xfrm>
          <a:prstGeom prst="rect">
            <a:avLst/>
          </a:prstGeom>
        </p:spPr>
      </p:pic>
      <p:pic>
        <p:nvPicPr>
          <p:cNvPr id="12" name="Object 11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11814" y="1969818"/>
            <a:ext cx="4607147" cy="179222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7158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7158" y="749951"/>
            <a:ext cx="8998410" cy="1243584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7175" y="1480614"/>
            <a:ext cx="2345007" cy="1207008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7158" y="1969818"/>
            <a:ext cx="5852446" cy="2679192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97175" y="3785616"/>
            <a:ext cx="3647456" cy="1207008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67158" y="4237530"/>
            <a:ext cx="5755291" cy="2386584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67158" y="5796582"/>
            <a:ext cx="3647456" cy="1207008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67158" y="6263640"/>
            <a:ext cx="6198346" cy="2971800"/>
          </a:xfrm>
          <a:prstGeom prst="rect">
            <a:avLst/>
          </a:prstGeom>
        </p:spPr>
      </p:pic>
      <p:pic>
        <p:nvPicPr>
          <p:cNvPr id="11" name="Object 10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8424" y="1480614"/>
            <a:ext cx="4242387" cy="1207008"/>
          </a:xfrm>
          <a:prstGeom prst="rect">
            <a:avLst/>
          </a:prstGeom>
        </p:spPr>
      </p:pic>
      <p:pic>
        <p:nvPicPr>
          <p:cNvPr id="12" name="Object 11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58677" y="1969818"/>
            <a:ext cx="4607147" cy="209397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875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6503" y="1480328"/>
            <a:ext cx="2345007" cy="1207008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4875" y="744236"/>
            <a:ext cx="8266033" cy="1243584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36503" y="3353705"/>
            <a:ext cx="2345007" cy="1207008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43323" y="1969675"/>
            <a:ext cx="5542550" cy="2093976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82316" y="3842909"/>
            <a:ext cx="5847302" cy="3264408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36503" y="6389513"/>
            <a:ext cx="2345007" cy="1207008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43323" y="6848856"/>
            <a:ext cx="6944582" cy="2386584"/>
          </a:xfrm>
          <a:prstGeom prst="rect">
            <a:avLst/>
          </a:prstGeom>
        </p:spPr>
      </p:pic>
      <p:pic>
        <p:nvPicPr>
          <p:cNvPr id="11" name="Object 10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70598" y="1480471"/>
            <a:ext cx="2345007" cy="1207008"/>
          </a:xfrm>
          <a:prstGeom prst="rect">
            <a:avLst/>
          </a:prstGeom>
        </p:spPr>
      </p:pic>
      <p:pic>
        <p:nvPicPr>
          <p:cNvPr id="12" name="Object 11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88265" y="1969675"/>
            <a:ext cx="5473256" cy="179222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875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6503" y="1480328"/>
            <a:ext cx="2345007" cy="1207008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4875" y="744236"/>
            <a:ext cx="8266033" cy="1243584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7510" y="2751487"/>
            <a:ext cx="2345007" cy="1207008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84875" y="1969675"/>
            <a:ext cx="5542550" cy="1499616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84875" y="3240834"/>
            <a:ext cx="5847302" cy="2679192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36503" y="5267944"/>
            <a:ext cx="2345007" cy="1207008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96396" y="1480471"/>
            <a:ext cx="2345007" cy="1207008"/>
          </a:xfrm>
          <a:prstGeom prst="rect">
            <a:avLst/>
          </a:prstGeom>
        </p:spPr>
      </p:pic>
      <p:pic>
        <p:nvPicPr>
          <p:cNvPr id="11" name="Object 10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94656" y="1969675"/>
            <a:ext cx="5542550" cy="1499616"/>
          </a:xfrm>
          <a:prstGeom prst="rect">
            <a:avLst/>
          </a:prstGeom>
        </p:spPr>
      </p:pic>
      <p:pic>
        <p:nvPicPr>
          <p:cNvPr id="12" name="Object 11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84875" y="5855160"/>
            <a:ext cx="5566982" cy="29718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875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6503" y="1480328"/>
            <a:ext cx="2345007" cy="1207008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4875" y="744236"/>
            <a:ext cx="8266033" cy="1243584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7510" y="2751487"/>
            <a:ext cx="2345007" cy="1207008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84875" y="1969675"/>
            <a:ext cx="5542550" cy="1499616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84875" y="3240834"/>
            <a:ext cx="5847302" cy="2386584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36503" y="4987481"/>
            <a:ext cx="2345007" cy="1207008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84875" y="5609273"/>
            <a:ext cx="5566982" cy="3264408"/>
          </a:xfrm>
          <a:prstGeom prst="rect">
            <a:avLst/>
          </a:prstGeom>
        </p:spPr>
      </p:pic>
      <p:pic>
        <p:nvPicPr>
          <p:cNvPr id="11" name="Object 10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962156" y="1480471"/>
            <a:ext cx="2345007" cy="1207008"/>
          </a:xfrm>
          <a:prstGeom prst="rect">
            <a:avLst/>
          </a:prstGeom>
        </p:spPr>
      </p:pic>
      <p:pic>
        <p:nvPicPr>
          <p:cNvPr id="12" name="Object 11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18970" y="1969675"/>
            <a:ext cx="5542550" cy="120700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970" y="1864805"/>
            <a:ext cx="10569035" cy="1499616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056" y="4600289"/>
            <a:ext cx="5750290" cy="338328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875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6503" y="1480328"/>
            <a:ext cx="2345007" cy="1207008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4875" y="744236"/>
            <a:ext cx="8266033" cy="1243584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36503" y="3039951"/>
            <a:ext cx="2398014" cy="1216152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84875" y="1969675"/>
            <a:ext cx="5542550" cy="1792224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84732" y="3533299"/>
            <a:ext cx="5847302" cy="2093976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36503" y="4987481"/>
            <a:ext cx="2345007" cy="1207008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84875" y="5609273"/>
            <a:ext cx="5566982" cy="3264408"/>
          </a:xfrm>
          <a:prstGeom prst="rect">
            <a:avLst/>
          </a:prstGeom>
        </p:spPr>
      </p:pic>
      <p:pic>
        <p:nvPicPr>
          <p:cNvPr id="11" name="Object 10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998732" y="1480471"/>
            <a:ext cx="2345007" cy="1207008"/>
          </a:xfrm>
          <a:prstGeom prst="rect">
            <a:avLst/>
          </a:prstGeom>
        </p:spPr>
      </p:pic>
      <p:pic>
        <p:nvPicPr>
          <p:cNvPr id="12" name="Object 11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21126" y="1969675"/>
            <a:ext cx="5496258" cy="149961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875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6503" y="1480328"/>
            <a:ext cx="2345007" cy="1207008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4875" y="744236"/>
            <a:ext cx="8266033" cy="1243584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36503" y="3039951"/>
            <a:ext cx="2398014" cy="1216152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84875" y="1969675"/>
            <a:ext cx="5542550" cy="1792224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84875" y="3611309"/>
            <a:ext cx="5396246" cy="2093976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36503" y="4987481"/>
            <a:ext cx="2345007" cy="1207008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84875" y="5476685"/>
            <a:ext cx="5566982" cy="3264408"/>
          </a:xfrm>
          <a:prstGeom prst="rect">
            <a:avLst/>
          </a:prstGeom>
        </p:spPr>
      </p:pic>
      <p:pic>
        <p:nvPicPr>
          <p:cNvPr id="11" name="Object 10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998732" y="1480471"/>
            <a:ext cx="2345007" cy="1207008"/>
          </a:xfrm>
          <a:prstGeom prst="rect">
            <a:avLst/>
          </a:prstGeom>
        </p:spPr>
      </p:pic>
      <p:pic>
        <p:nvPicPr>
          <p:cNvPr id="12" name="Object 11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21126" y="1969675"/>
            <a:ext cx="5496258" cy="149961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875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4875" y="732949"/>
            <a:ext cx="8266033" cy="1243584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6617" y="1480471"/>
            <a:ext cx="2345007" cy="1207008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4875" y="1969675"/>
            <a:ext cx="5759863" cy="1207008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06617" y="2493883"/>
            <a:ext cx="2345007" cy="1207008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84875" y="2983087"/>
            <a:ext cx="5479542" cy="2386584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03915" y="4651867"/>
            <a:ext cx="2345007" cy="1207008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84875" y="5181505"/>
            <a:ext cx="5479542" cy="3849624"/>
          </a:xfrm>
          <a:prstGeom prst="rect">
            <a:avLst/>
          </a:prstGeom>
        </p:spPr>
      </p:pic>
      <p:pic>
        <p:nvPicPr>
          <p:cNvPr id="11" name="Object 10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964013" y="1480471"/>
            <a:ext cx="2345007" cy="1207008"/>
          </a:xfrm>
          <a:prstGeom prst="rect">
            <a:avLst/>
          </a:prstGeom>
        </p:spPr>
      </p:pic>
      <p:pic>
        <p:nvPicPr>
          <p:cNvPr id="12" name="Object 11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57130" y="1969675"/>
            <a:ext cx="4788456" cy="149961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875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4875" y="732949"/>
            <a:ext cx="8266033" cy="1243584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6617" y="1480471"/>
            <a:ext cx="2345007" cy="1207008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4875" y="1969675"/>
            <a:ext cx="5759863" cy="1499616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06474" y="2983087"/>
            <a:ext cx="2345007" cy="1207008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84875" y="3472291"/>
            <a:ext cx="5479542" cy="2386584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91770" y="5141071"/>
            <a:ext cx="2345007" cy="1207008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84875" y="5678424"/>
            <a:ext cx="5479542" cy="3264408"/>
          </a:xfrm>
          <a:prstGeom prst="rect">
            <a:avLst/>
          </a:prstGeom>
        </p:spPr>
      </p:pic>
      <p:pic>
        <p:nvPicPr>
          <p:cNvPr id="11" name="Object 10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964013" y="1480471"/>
            <a:ext cx="2345007" cy="1207008"/>
          </a:xfrm>
          <a:prstGeom prst="rect">
            <a:avLst/>
          </a:prstGeom>
        </p:spPr>
      </p:pic>
      <p:pic>
        <p:nvPicPr>
          <p:cNvPr id="12" name="Object 11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57130" y="1969675"/>
            <a:ext cx="4573000" cy="149961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875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4875" y="732949"/>
            <a:ext cx="8266033" cy="1243584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6474" y="2262426"/>
            <a:ext cx="5479542" cy="1207008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66028" y="3281267"/>
            <a:ext cx="2345007" cy="1207008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7427" y="3771043"/>
            <a:ext cx="5858589" cy="2386584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33322" y="1480471"/>
            <a:ext cx="2345007" cy="1207008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75004" y="1969675"/>
            <a:ext cx="5432965" cy="2093976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33322" y="5400961"/>
            <a:ext cx="2345007" cy="1207008"/>
          </a:xfrm>
          <a:prstGeom prst="rect">
            <a:avLst/>
          </a:prstGeom>
        </p:spPr>
      </p:pic>
      <p:pic>
        <p:nvPicPr>
          <p:cNvPr id="11" name="Object 10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27427" y="5862018"/>
            <a:ext cx="5858589" cy="3264408"/>
          </a:xfrm>
          <a:prstGeom prst="rect">
            <a:avLst/>
          </a:prstGeom>
        </p:spPr>
      </p:pic>
      <p:pic>
        <p:nvPicPr>
          <p:cNvPr id="12" name="Object 11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06410" y="1480471"/>
            <a:ext cx="2345007" cy="1207008"/>
          </a:xfrm>
          <a:prstGeom prst="rect">
            <a:avLst/>
          </a:prstGeom>
        </p:spPr>
      </p:pic>
      <p:pic>
        <p:nvPicPr>
          <p:cNvPr id="13" name="Object 12" descr="preencoded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453092" y="1969675"/>
            <a:ext cx="5237940" cy="175564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875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4875" y="732949"/>
            <a:ext cx="8266033" cy="1243584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6474" y="2262426"/>
            <a:ext cx="5479542" cy="1207008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66028" y="3281267"/>
            <a:ext cx="2345007" cy="1207008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7427" y="3771043"/>
            <a:ext cx="5858589" cy="2386584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33322" y="1480471"/>
            <a:ext cx="2345007" cy="1207008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75004" y="1969675"/>
            <a:ext cx="5432965" cy="2093976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33322" y="5400961"/>
            <a:ext cx="2345007" cy="1207008"/>
          </a:xfrm>
          <a:prstGeom prst="rect">
            <a:avLst/>
          </a:prstGeom>
        </p:spPr>
      </p:pic>
      <p:pic>
        <p:nvPicPr>
          <p:cNvPr id="11" name="Object 10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27427" y="5862018"/>
            <a:ext cx="5858589" cy="3264408"/>
          </a:xfrm>
          <a:prstGeom prst="rect">
            <a:avLst/>
          </a:prstGeom>
        </p:spPr>
      </p:pic>
      <p:pic>
        <p:nvPicPr>
          <p:cNvPr id="12" name="Object 11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06410" y="1480471"/>
            <a:ext cx="2345007" cy="1207008"/>
          </a:xfrm>
          <a:prstGeom prst="rect">
            <a:avLst/>
          </a:prstGeom>
        </p:spPr>
      </p:pic>
      <p:pic>
        <p:nvPicPr>
          <p:cNvPr id="13" name="Object 12" descr="preencoded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453092" y="1969675"/>
            <a:ext cx="5237940" cy="175564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875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4875" y="732949"/>
            <a:ext cx="8266033" cy="1243584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6474" y="2262426"/>
            <a:ext cx="5479542" cy="1207008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2005" y="1969675"/>
            <a:ext cx="9797510" cy="7086600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96746" y="1466755"/>
            <a:ext cx="7029450" cy="123444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875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4875" y="732949"/>
            <a:ext cx="8266033" cy="1243584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6474" y="2262426"/>
            <a:ext cx="5479542" cy="1207008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3322" y="3082957"/>
            <a:ext cx="2345007" cy="1207008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7427" y="3771043"/>
            <a:ext cx="5858589" cy="2386584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33322" y="1480471"/>
            <a:ext cx="2345007" cy="1207008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75004" y="1969675"/>
            <a:ext cx="5432965" cy="1792224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33322" y="5400961"/>
            <a:ext cx="2345007" cy="1207008"/>
          </a:xfrm>
          <a:prstGeom prst="rect">
            <a:avLst/>
          </a:prstGeom>
        </p:spPr>
      </p:pic>
      <p:pic>
        <p:nvPicPr>
          <p:cNvPr id="11" name="Object 10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27427" y="5862018"/>
            <a:ext cx="5858589" cy="2679192"/>
          </a:xfrm>
          <a:prstGeom prst="rect">
            <a:avLst/>
          </a:prstGeom>
        </p:spPr>
      </p:pic>
      <p:pic>
        <p:nvPicPr>
          <p:cNvPr id="12" name="Object 11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06410" y="1480471"/>
            <a:ext cx="2345007" cy="1207008"/>
          </a:xfrm>
          <a:prstGeom prst="rect">
            <a:avLst/>
          </a:prstGeom>
        </p:spPr>
      </p:pic>
      <p:pic>
        <p:nvPicPr>
          <p:cNvPr id="13" name="Object 12" descr="preencoded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03670" y="1969675"/>
            <a:ext cx="5150072" cy="1472184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875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4875" y="732949"/>
            <a:ext cx="8266033" cy="1243584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6474" y="2262426"/>
            <a:ext cx="5479542" cy="1207008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3322" y="3409855"/>
            <a:ext cx="2345007" cy="1207008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8410" y="3899059"/>
            <a:ext cx="5651992" cy="4553712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33322" y="1480471"/>
            <a:ext cx="2345007" cy="1207008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02281" y="1969675"/>
            <a:ext cx="5237940" cy="2029968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93203" y="1969675"/>
            <a:ext cx="5858589" cy="2971800"/>
          </a:xfrm>
          <a:prstGeom prst="rect">
            <a:avLst/>
          </a:prstGeom>
        </p:spPr>
      </p:pic>
      <p:pic>
        <p:nvPicPr>
          <p:cNvPr id="11" name="Object 10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681978" y="1480471"/>
            <a:ext cx="2345007" cy="1207008"/>
          </a:xfrm>
          <a:prstGeom prst="rect">
            <a:avLst/>
          </a:prstGeom>
        </p:spPr>
      </p:pic>
      <p:pic>
        <p:nvPicPr>
          <p:cNvPr id="12" name="Object 11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73418" y="4223671"/>
            <a:ext cx="2345007" cy="1207008"/>
          </a:xfrm>
          <a:prstGeom prst="rect">
            <a:avLst/>
          </a:prstGeom>
        </p:spPr>
      </p:pic>
      <p:pic>
        <p:nvPicPr>
          <p:cNvPr id="13" name="Object 12" descr="preencoded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193203" y="4712875"/>
            <a:ext cx="5858589" cy="2386584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875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4875" y="732949"/>
            <a:ext cx="8266033" cy="1243584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6474" y="2262426"/>
            <a:ext cx="5479542" cy="1207008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9414" y="2030682"/>
            <a:ext cx="10382155" cy="6858000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84875" y="1466755"/>
            <a:ext cx="7029450" cy="12344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557" y="2241566"/>
            <a:ext cx="2258997" cy="1188720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557" y="7309342"/>
            <a:ext cx="3050810" cy="1188720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7004" y="3931491"/>
            <a:ext cx="2449306" cy="1188720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85023" y="5036201"/>
            <a:ext cx="3113246" cy="1188720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7557" y="284750"/>
            <a:ext cx="2903220" cy="1490472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07004" y="6797278"/>
            <a:ext cx="3429000" cy="1426464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7557" y="-81153"/>
            <a:ext cx="2258997" cy="1188720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7557" y="1429322"/>
            <a:ext cx="2903220" cy="1499616"/>
          </a:xfrm>
          <a:prstGeom prst="rect">
            <a:avLst/>
          </a:prstGeom>
        </p:spPr>
      </p:pic>
      <p:pic>
        <p:nvPicPr>
          <p:cNvPr id="11" name="Object 10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27557" y="7665958"/>
            <a:ext cx="2903220" cy="1463040"/>
          </a:xfrm>
          <a:prstGeom prst="rect">
            <a:avLst/>
          </a:prstGeom>
        </p:spPr>
      </p:pic>
      <p:pic>
        <p:nvPicPr>
          <p:cNvPr id="12" name="Object 11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33852" y="-81153"/>
            <a:ext cx="3224117" cy="1188720"/>
          </a:xfrm>
          <a:prstGeom prst="rect">
            <a:avLst/>
          </a:prstGeom>
        </p:spPr>
      </p:pic>
      <p:pic>
        <p:nvPicPr>
          <p:cNvPr id="13" name="Object 12" descr="preencoded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33852" y="193167"/>
            <a:ext cx="3429000" cy="1271016"/>
          </a:xfrm>
          <a:prstGeom prst="rect">
            <a:avLst/>
          </a:prstGeom>
        </p:spPr>
      </p:pic>
      <p:pic>
        <p:nvPicPr>
          <p:cNvPr id="14" name="Object 13" descr="preencoded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607004" y="7462361"/>
            <a:ext cx="2854357" cy="1188720"/>
          </a:xfrm>
          <a:prstGeom prst="rect">
            <a:avLst/>
          </a:prstGeom>
        </p:spPr>
      </p:pic>
      <p:pic>
        <p:nvPicPr>
          <p:cNvPr id="15" name="Object 14" descr="preencoded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607004" y="4205811"/>
            <a:ext cx="3429000" cy="1271016"/>
          </a:xfrm>
          <a:prstGeom prst="rect">
            <a:avLst/>
          </a:prstGeom>
        </p:spPr>
      </p:pic>
      <p:pic>
        <p:nvPicPr>
          <p:cNvPr id="16" name="Object 15" descr="preencoded.png">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185023" y="2079974"/>
            <a:ext cx="2696194" cy="1188720"/>
          </a:xfrm>
          <a:prstGeom prst="rect">
            <a:avLst/>
          </a:prstGeom>
        </p:spPr>
      </p:pic>
      <p:pic>
        <p:nvPicPr>
          <p:cNvPr id="17" name="Object 16" descr="preencoded.png">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185023" y="946118"/>
            <a:ext cx="3429000" cy="1271016"/>
          </a:xfrm>
          <a:prstGeom prst="rect">
            <a:avLst/>
          </a:prstGeom>
        </p:spPr>
      </p:pic>
      <p:pic>
        <p:nvPicPr>
          <p:cNvPr id="18" name="Object 17" descr="preencoded.png">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185023" y="5392817"/>
            <a:ext cx="3429000" cy="1271016"/>
          </a:xfrm>
          <a:prstGeom prst="rect">
            <a:avLst/>
          </a:prstGeom>
        </p:spPr>
      </p:pic>
      <p:pic>
        <p:nvPicPr>
          <p:cNvPr id="19" name="Object 18" descr="preencoded.png">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027557" y="3305413"/>
            <a:ext cx="2258997" cy="1188720"/>
          </a:xfrm>
          <a:prstGeom prst="rect">
            <a:avLst/>
          </a:prstGeom>
        </p:spPr>
      </p:pic>
      <p:pic>
        <p:nvPicPr>
          <p:cNvPr id="20" name="Object 19" descr="preencoded.png">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27557" y="3642312"/>
            <a:ext cx="2903220" cy="1271016"/>
          </a:xfrm>
          <a:prstGeom prst="rect">
            <a:avLst/>
          </a:prstGeom>
        </p:spPr>
      </p:pic>
      <p:pic>
        <p:nvPicPr>
          <p:cNvPr id="21" name="Object 20" descr="preencoded.png">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027557" y="5607701"/>
            <a:ext cx="3050810" cy="1188720"/>
          </a:xfrm>
          <a:prstGeom prst="rect">
            <a:avLst/>
          </a:prstGeom>
        </p:spPr>
      </p:pic>
      <p:pic>
        <p:nvPicPr>
          <p:cNvPr id="22" name="Object 21" descr="preencoded.png">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027557" y="5964317"/>
            <a:ext cx="2903220" cy="1271016"/>
          </a:xfrm>
          <a:prstGeom prst="rect">
            <a:avLst/>
          </a:prstGeom>
        </p:spPr>
      </p:pic>
      <p:pic>
        <p:nvPicPr>
          <p:cNvPr id="23" name="Object 22" descr="preencoded.png">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185023" y="7391638"/>
            <a:ext cx="3113246" cy="1188720"/>
          </a:xfrm>
          <a:prstGeom prst="rect">
            <a:avLst/>
          </a:prstGeom>
        </p:spPr>
      </p:pic>
      <p:pic>
        <p:nvPicPr>
          <p:cNvPr id="24" name="Object 23" descr="preencoded.png">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8185023" y="7665958"/>
            <a:ext cx="3429000" cy="1271016"/>
          </a:xfrm>
          <a:prstGeom prst="rect">
            <a:avLst/>
          </a:prstGeom>
        </p:spPr>
      </p:pic>
      <p:pic>
        <p:nvPicPr>
          <p:cNvPr id="25" name="Object 24" descr="preencoded.png">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8185023" y="5819442"/>
            <a:ext cx="3113246" cy="1188720"/>
          </a:xfrm>
          <a:prstGeom prst="rect">
            <a:avLst/>
          </a:prstGeom>
        </p:spPr>
      </p:pic>
      <p:pic>
        <p:nvPicPr>
          <p:cNvPr id="26" name="Object 25" descr="preencoded.png">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8185023" y="6093762"/>
            <a:ext cx="3429000" cy="1271016"/>
          </a:xfrm>
          <a:prstGeom prst="rect">
            <a:avLst/>
          </a:prstGeom>
        </p:spPr>
      </p:pic>
      <p:pic>
        <p:nvPicPr>
          <p:cNvPr id="27" name="Object 26" descr="preencoded.png">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8185023" y="3046238"/>
            <a:ext cx="3429000" cy="1271016"/>
          </a:xfrm>
          <a:prstGeom prst="rect">
            <a:avLst/>
          </a:prstGeom>
        </p:spPr>
      </p:pic>
      <p:pic>
        <p:nvPicPr>
          <p:cNvPr id="28" name="Object 27" descr="preencoded.png">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027557" y="1090994"/>
            <a:ext cx="2258997" cy="1188720"/>
          </a:xfrm>
          <a:prstGeom prst="rect">
            <a:avLst/>
          </a:prstGeom>
        </p:spPr>
      </p:pic>
      <p:pic>
        <p:nvPicPr>
          <p:cNvPr id="29" name="Object 28" descr="preencoded.png">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027557" y="2514457"/>
            <a:ext cx="2903220" cy="1517904"/>
          </a:xfrm>
          <a:prstGeom prst="rect">
            <a:avLst/>
          </a:prstGeom>
        </p:spPr>
      </p:pic>
      <p:pic>
        <p:nvPicPr>
          <p:cNvPr id="30" name="Object 29" descr="preencoded.png">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027557" y="6450378"/>
            <a:ext cx="3050810" cy="1188720"/>
          </a:xfrm>
          <a:prstGeom prst="rect">
            <a:avLst/>
          </a:prstGeom>
        </p:spPr>
      </p:pic>
      <p:pic>
        <p:nvPicPr>
          <p:cNvPr id="31" name="Object 30" descr="preencoded.png">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1027557" y="6806994"/>
            <a:ext cx="2903220" cy="1271016"/>
          </a:xfrm>
          <a:prstGeom prst="rect">
            <a:avLst/>
          </a:prstGeom>
        </p:spPr>
      </p:pic>
      <p:pic>
        <p:nvPicPr>
          <p:cNvPr id="32" name="Object 31" descr="preencoded.png">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533852" y="749665"/>
            <a:ext cx="3224117" cy="1188720"/>
          </a:xfrm>
          <a:prstGeom prst="rect">
            <a:avLst/>
          </a:prstGeom>
        </p:spPr>
      </p:pic>
      <p:pic>
        <p:nvPicPr>
          <p:cNvPr id="33" name="Object 32" descr="preencoded.png">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533852" y="1072706"/>
            <a:ext cx="3429000" cy="1271016"/>
          </a:xfrm>
          <a:prstGeom prst="rect">
            <a:avLst/>
          </a:prstGeom>
        </p:spPr>
      </p:pic>
      <p:pic>
        <p:nvPicPr>
          <p:cNvPr id="34" name="Object 33" descr="preencoded.png">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4533852" y="1584770"/>
            <a:ext cx="3224117" cy="1188720"/>
          </a:xfrm>
          <a:prstGeom prst="rect">
            <a:avLst/>
          </a:prstGeom>
        </p:spPr>
      </p:pic>
      <p:pic>
        <p:nvPicPr>
          <p:cNvPr id="35" name="Object 34" descr="preencoded.png">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4533852" y="1884950"/>
            <a:ext cx="3429000" cy="1271016"/>
          </a:xfrm>
          <a:prstGeom prst="rect">
            <a:avLst/>
          </a:prstGeom>
        </p:spPr>
      </p:pic>
      <p:pic>
        <p:nvPicPr>
          <p:cNvPr id="36" name="Object 35" descr="preencoded.png">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607004" y="5607701"/>
            <a:ext cx="2449306" cy="1188720"/>
          </a:xfrm>
          <a:prstGeom prst="rect">
            <a:avLst/>
          </a:prstGeom>
        </p:spPr>
      </p:pic>
      <p:pic>
        <p:nvPicPr>
          <p:cNvPr id="37" name="Object 36" descr="preencoded.png">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4607004" y="4761881"/>
            <a:ext cx="2449306" cy="1188720"/>
          </a:xfrm>
          <a:prstGeom prst="rect">
            <a:avLst/>
          </a:prstGeom>
        </p:spPr>
      </p:pic>
      <p:pic>
        <p:nvPicPr>
          <p:cNvPr id="38" name="Object 37" descr="preencoded.png">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4607004" y="5036201"/>
            <a:ext cx="3429000" cy="1271016"/>
          </a:xfrm>
          <a:prstGeom prst="rect">
            <a:avLst/>
          </a:prstGeom>
        </p:spPr>
      </p:pic>
      <p:pic>
        <p:nvPicPr>
          <p:cNvPr id="39" name="Object 38" descr="preencoded.png">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4607004" y="6450378"/>
            <a:ext cx="2449306" cy="1188720"/>
          </a:xfrm>
          <a:prstGeom prst="rect">
            <a:avLst/>
          </a:prstGeom>
        </p:spPr>
      </p:pic>
      <p:pic>
        <p:nvPicPr>
          <p:cNvPr id="40" name="Object 39" descr="preencoded.png">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4607004" y="5882021"/>
            <a:ext cx="3429000" cy="1271016"/>
          </a:xfrm>
          <a:prstGeom prst="rect">
            <a:avLst/>
          </a:prstGeom>
        </p:spPr>
      </p:pic>
      <p:pic>
        <p:nvPicPr>
          <p:cNvPr id="41" name="Object 40" descr="preencoded.png">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4607004" y="7761970"/>
            <a:ext cx="3429000" cy="1271016"/>
          </a:xfrm>
          <a:prstGeom prst="rect">
            <a:avLst/>
          </a:prstGeom>
        </p:spPr>
      </p:pic>
      <p:pic>
        <p:nvPicPr>
          <p:cNvPr id="42" name="Object 41" descr="preencoded.png">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8185023" y="2771918"/>
            <a:ext cx="2696194" cy="1188720"/>
          </a:xfrm>
          <a:prstGeom prst="rect">
            <a:avLst/>
          </a:prstGeom>
        </p:spPr>
      </p:pic>
      <p:pic>
        <p:nvPicPr>
          <p:cNvPr id="43" name="Object 42" descr="preencoded.png">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8185023" y="-81153"/>
            <a:ext cx="2696194" cy="1188720"/>
          </a:xfrm>
          <a:prstGeom prst="rect">
            <a:avLst/>
          </a:prstGeom>
        </p:spPr>
      </p:pic>
      <p:pic>
        <p:nvPicPr>
          <p:cNvPr id="44" name="Object 43" descr="preencoded.png">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8185023" y="193167"/>
            <a:ext cx="3429000" cy="1271016"/>
          </a:xfrm>
          <a:prstGeom prst="rect">
            <a:avLst/>
          </a:prstGeom>
        </p:spPr>
      </p:pic>
      <p:pic>
        <p:nvPicPr>
          <p:cNvPr id="45" name="Object 44" descr="preencoded.png">    </p:cNvPr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8185023" y="671798"/>
            <a:ext cx="2696194" cy="1188720"/>
          </a:xfrm>
          <a:prstGeom prst="rect">
            <a:avLst/>
          </a:prstGeom>
        </p:spPr>
      </p:pic>
      <p:pic>
        <p:nvPicPr>
          <p:cNvPr id="46" name="Object 45" descr="preencoded.png">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8185023" y="1365314"/>
            <a:ext cx="2696194" cy="1188720"/>
          </a:xfrm>
          <a:prstGeom prst="rect">
            <a:avLst/>
          </a:prstGeom>
        </p:spPr>
      </p:pic>
      <p:pic>
        <p:nvPicPr>
          <p:cNvPr id="47" name="Object 46" descr="preencoded.png">    </p:cNvPr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>
            <a:off x="8185023" y="2354294"/>
            <a:ext cx="3429000" cy="1271016"/>
          </a:xfrm>
          <a:prstGeom prst="rect">
            <a:avLst/>
          </a:prstGeom>
        </p:spPr>
      </p:pic>
      <p:pic>
        <p:nvPicPr>
          <p:cNvPr id="48" name="Object 47" descr="preencoded.png">    </p:cNvPr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>
            <a:off x="8185023" y="1657922"/>
            <a:ext cx="3429000" cy="1271016"/>
          </a:xfrm>
          <a:prstGeom prst="rect">
            <a:avLst/>
          </a:prstGeom>
        </p:spPr>
      </p:pic>
      <p:pic>
        <p:nvPicPr>
          <p:cNvPr id="49" name="Object 48" descr="preencoded.png">    </p:cNvPr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8185023" y="6600682"/>
            <a:ext cx="3113246" cy="1188720"/>
          </a:xfrm>
          <a:prstGeom prst="rect">
            <a:avLst/>
          </a:prstGeom>
        </p:spPr>
      </p:pic>
      <p:pic>
        <p:nvPicPr>
          <p:cNvPr id="50" name="Object 49" descr="preencoded.png">    </p:cNvPr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>
          <a:xfrm>
            <a:off x="8185023" y="6875002"/>
            <a:ext cx="3429000" cy="1271016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875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4875" y="732949"/>
            <a:ext cx="8266033" cy="1243584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6474" y="2262426"/>
            <a:ext cx="5479542" cy="1207008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3322" y="2651046"/>
            <a:ext cx="2345007" cy="1207008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2281" y="3169825"/>
            <a:ext cx="5858589" cy="2871216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33322" y="1480471"/>
            <a:ext cx="2345007" cy="1207008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75004" y="1969675"/>
            <a:ext cx="5237940" cy="1472184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33322" y="5323237"/>
            <a:ext cx="2345007" cy="1207008"/>
          </a:xfrm>
          <a:prstGeom prst="rect">
            <a:avLst/>
          </a:prstGeom>
        </p:spPr>
      </p:pic>
      <p:pic>
        <p:nvPicPr>
          <p:cNvPr id="11" name="Object 10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02281" y="5812441"/>
            <a:ext cx="5858589" cy="3154680"/>
          </a:xfrm>
          <a:prstGeom prst="rect">
            <a:avLst/>
          </a:prstGeom>
        </p:spPr>
      </p:pic>
      <p:pic>
        <p:nvPicPr>
          <p:cNvPr id="12" name="Object 11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06410" y="1480471"/>
            <a:ext cx="4375976" cy="1207008"/>
          </a:xfrm>
          <a:prstGeom prst="rect">
            <a:avLst/>
          </a:prstGeom>
        </p:spPr>
      </p:pic>
      <p:pic>
        <p:nvPicPr>
          <p:cNvPr id="13" name="Object 12" descr="preencoded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453092" y="1969675"/>
            <a:ext cx="5237940" cy="2029968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875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4875" y="732949"/>
            <a:ext cx="8266033" cy="1243584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6474" y="2262426"/>
            <a:ext cx="5479542" cy="1207008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3322" y="2916936"/>
            <a:ext cx="2345007" cy="1207008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33322" y="1480471"/>
            <a:ext cx="2345007" cy="1207008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84875" y="1969675"/>
            <a:ext cx="5237940" cy="1755648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48026" y="6091333"/>
            <a:ext cx="2345007" cy="1207008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84875" y="6519529"/>
            <a:ext cx="5858589" cy="2596896"/>
          </a:xfrm>
          <a:prstGeom prst="rect">
            <a:avLst/>
          </a:prstGeom>
        </p:spPr>
      </p:pic>
      <p:pic>
        <p:nvPicPr>
          <p:cNvPr id="11" name="Object 10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06410" y="1480471"/>
            <a:ext cx="4375976" cy="1207008"/>
          </a:xfrm>
          <a:prstGeom prst="rect">
            <a:avLst/>
          </a:prstGeom>
        </p:spPr>
      </p:pic>
      <p:pic>
        <p:nvPicPr>
          <p:cNvPr id="12" name="Object 11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453092" y="1969675"/>
            <a:ext cx="5237940" cy="1472184"/>
          </a:xfrm>
          <a:prstGeom prst="rect">
            <a:avLst/>
          </a:prstGeom>
        </p:spPr>
      </p:pic>
      <p:pic>
        <p:nvPicPr>
          <p:cNvPr id="13" name="Object 12" descr="preencoded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284875" y="3406140"/>
            <a:ext cx="5237940" cy="34290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7158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7158" y="736949"/>
            <a:ext cx="8266033" cy="1243584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7064" y="1480471"/>
            <a:ext cx="2345007" cy="1207008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9891" y="1969675"/>
            <a:ext cx="5539407" cy="2386584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09891" y="6166199"/>
            <a:ext cx="5991606" cy="2679192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57064" y="3589020"/>
            <a:ext cx="2345007" cy="1207008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09891" y="4078224"/>
            <a:ext cx="5832015" cy="2093976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93017" y="1969675"/>
            <a:ext cx="5991606" cy="1499616"/>
          </a:xfrm>
          <a:prstGeom prst="rect">
            <a:avLst/>
          </a:prstGeom>
        </p:spPr>
      </p:pic>
      <p:pic>
        <p:nvPicPr>
          <p:cNvPr id="11" name="Object 10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57064" y="5588556"/>
            <a:ext cx="2345007" cy="1207008"/>
          </a:xfrm>
          <a:prstGeom prst="rect">
            <a:avLst/>
          </a:prstGeom>
        </p:spPr>
      </p:pic>
      <p:pic>
        <p:nvPicPr>
          <p:cNvPr id="12" name="Object 11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188184" y="1480471"/>
            <a:ext cx="2345007" cy="1207008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4159" y="4048363"/>
            <a:ext cx="5423392" cy="245973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7158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7158" y="735235"/>
            <a:ext cx="8266033" cy="1243584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2455" y="1969675"/>
            <a:ext cx="5022914" cy="1792224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6335" y="1480471"/>
            <a:ext cx="2345007" cy="1207008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67158" y="5934170"/>
            <a:ext cx="5479542" cy="2971800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36335" y="5265087"/>
            <a:ext cx="2345007" cy="1207008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36335" y="3199971"/>
            <a:ext cx="2345007" cy="1207008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67158" y="3826335"/>
            <a:ext cx="5678853" cy="2093976"/>
          </a:xfrm>
          <a:prstGeom prst="rect">
            <a:avLst/>
          </a:prstGeom>
        </p:spPr>
      </p:pic>
      <p:pic>
        <p:nvPicPr>
          <p:cNvPr id="11" name="Object 10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59025" y="1480471"/>
            <a:ext cx="2345007" cy="1207008"/>
          </a:xfrm>
          <a:prstGeom prst="rect">
            <a:avLst/>
          </a:prstGeom>
        </p:spPr>
      </p:pic>
      <p:pic>
        <p:nvPicPr>
          <p:cNvPr id="12" name="Object 11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92849" y="2044827"/>
            <a:ext cx="5461826" cy="149961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875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3733" y="710660"/>
            <a:ext cx="8266033" cy="1243584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2886" y="1466612"/>
            <a:ext cx="2077260" cy="1234440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4875" y="1969532"/>
            <a:ext cx="5725430" cy="2093976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72886" y="3441716"/>
            <a:ext cx="2077260" cy="1234440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84875" y="3932349"/>
            <a:ext cx="5479542" cy="1792224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74172" y="5114782"/>
            <a:ext cx="2074688" cy="1234440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84875" y="5617416"/>
            <a:ext cx="5335238" cy="3264408"/>
          </a:xfrm>
          <a:prstGeom prst="rect">
            <a:avLst/>
          </a:prstGeom>
        </p:spPr>
      </p:pic>
      <p:pic>
        <p:nvPicPr>
          <p:cNvPr id="11" name="Object 10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33749" y="1466612"/>
            <a:ext cx="2077260" cy="1234440"/>
          </a:xfrm>
          <a:prstGeom prst="rect">
            <a:avLst/>
          </a:prstGeom>
        </p:spPr>
      </p:pic>
      <p:pic>
        <p:nvPicPr>
          <p:cNvPr id="12" name="Object 11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80289" y="1969532"/>
            <a:ext cx="4549854" cy="149961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875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3733" y="710660"/>
            <a:ext cx="8266033" cy="1243584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4902" y="1480471"/>
            <a:ext cx="2345007" cy="1207008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0853" y="1969675"/>
            <a:ext cx="5152358" cy="2971800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75120" y="4296680"/>
            <a:ext cx="3647456" cy="1207008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04902" y="4296680"/>
            <a:ext cx="3647456" cy="1207008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9411" y="4785884"/>
            <a:ext cx="5996321" cy="2386584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38532" y="4811173"/>
            <a:ext cx="4430697" cy="1792224"/>
          </a:xfrm>
          <a:prstGeom prst="rect">
            <a:avLst/>
          </a:prstGeom>
        </p:spPr>
      </p:pic>
      <p:pic>
        <p:nvPicPr>
          <p:cNvPr id="11" name="Object 10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675120" y="1480471"/>
            <a:ext cx="2345007" cy="1207008"/>
          </a:xfrm>
          <a:prstGeom prst="rect">
            <a:avLst/>
          </a:prstGeom>
        </p:spPr>
      </p:pic>
      <p:pic>
        <p:nvPicPr>
          <p:cNvPr id="12" name="Object 11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408230" y="1969675"/>
            <a:ext cx="5996321" cy="29718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875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3733" y="710660"/>
            <a:ext cx="8266033" cy="1243584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4875" y="1466612"/>
            <a:ext cx="2077260" cy="1234440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3419" y="1969532"/>
            <a:ext cx="5786295" cy="3264408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58027" y="4593431"/>
            <a:ext cx="2077260" cy="1234440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9411" y="5163788"/>
            <a:ext cx="5840159" cy="2679192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08956" y="1969532"/>
            <a:ext cx="5335238" cy="3264408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66690" y="5096351"/>
            <a:ext cx="4549854" cy="1499616"/>
          </a:xfrm>
          <a:prstGeom prst="rect">
            <a:avLst/>
          </a:prstGeom>
        </p:spPr>
      </p:pic>
      <p:pic>
        <p:nvPicPr>
          <p:cNvPr id="11" name="Object 10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59286" y="1466612"/>
            <a:ext cx="2077260" cy="1234440"/>
          </a:xfrm>
          <a:prstGeom prst="rect">
            <a:avLst/>
          </a:prstGeom>
        </p:spPr>
      </p:pic>
      <p:pic>
        <p:nvPicPr>
          <p:cNvPr id="12" name="Object 11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59286" y="4593431"/>
            <a:ext cx="2077260" cy="12344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875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4875" y="717661"/>
            <a:ext cx="8266033" cy="1243584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4613" y="1480471"/>
            <a:ext cx="2345007" cy="1207008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22983" y="1480471"/>
            <a:ext cx="4442841" cy="1207008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0708" y="1969675"/>
            <a:ext cx="5383101" cy="1792224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50508" y="1969675"/>
            <a:ext cx="4963620" cy="2679192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74613" y="3044095"/>
            <a:ext cx="2345007" cy="1207008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11723" y="3533156"/>
            <a:ext cx="4724591" cy="2386584"/>
          </a:xfrm>
          <a:prstGeom prst="rect">
            <a:avLst/>
          </a:prstGeom>
        </p:spPr>
      </p:pic>
      <p:pic>
        <p:nvPicPr>
          <p:cNvPr id="11" name="Object 10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74613" y="5104638"/>
            <a:ext cx="2345007" cy="1207008"/>
          </a:xfrm>
          <a:prstGeom prst="rect">
            <a:avLst/>
          </a:prstGeom>
        </p:spPr>
      </p:pic>
      <p:pic>
        <p:nvPicPr>
          <p:cNvPr id="12" name="Object 11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88136" y="5596128"/>
            <a:ext cx="5922169" cy="355701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875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4875" y="717661"/>
            <a:ext cx="8266033" cy="1243584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2012" y="2189131"/>
            <a:ext cx="9677638" cy="6492240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8615" y="1466755"/>
            <a:ext cx="7029450" cy="123444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33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</vt:vector>
  </TitlesOfParts>
  <Company>mangoboard.net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[복사본] 우수발굴 최종(중구, 동구, 미추홀, 연수, 남동)</dc:title>
  <dc:subject>Presentation</dc:subject>
  <dc:creator>mangoboard.net_14178078</dc:creator>
  <cp:lastModifiedBy>mangoboard.net_14178078</cp:lastModifiedBy>
  <cp:revision>1</cp:revision>
  <dcterms:created xsi:type="dcterms:W3CDTF">2022-01-27T12:32:31Z</dcterms:created>
  <dcterms:modified xsi:type="dcterms:W3CDTF">2022-01-27T12:32:31Z</dcterms:modified>
</cp:coreProperties>
</file>