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11704320" cy="8778240"/>
  <p:notesSz cx="8778240" cy="1170432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image" Target="../media/image-10-7.png"/><Relationship Id="rId8" Type="http://schemas.openxmlformats.org/officeDocument/2006/relationships/image" Target="../media/image-10-8.png"/><Relationship Id="rId9" Type="http://schemas.openxmlformats.org/officeDocument/2006/relationships/image" Target="../media/image-10-9.png"/><Relationship Id="rId10" Type="http://schemas.openxmlformats.org/officeDocument/2006/relationships/image" Target="../media/image-10-10.png"/><Relationship Id="rId11" Type="http://schemas.openxmlformats.org/officeDocument/2006/relationships/image" Target="../media/image-10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image" Target="../media/image-11-7.png"/><Relationship Id="rId8" Type="http://schemas.openxmlformats.org/officeDocument/2006/relationships/image" Target="../media/image-11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6.png"/><Relationship Id="rId7" Type="http://schemas.openxmlformats.org/officeDocument/2006/relationships/image" Target="../media/image-12-7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13-6.png"/><Relationship Id="rId7" Type="http://schemas.openxmlformats.org/officeDocument/2006/relationships/image" Target="../media/image-13-7.png"/><Relationship Id="rId8" Type="http://schemas.openxmlformats.org/officeDocument/2006/relationships/image" Target="../media/image-13-8.png"/><Relationship Id="rId9" Type="http://schemas.openxmlformats.org/officeDocument/2006/relationships/image" Target="../media/image-13-9.png"/><Relationship Id="rId10" Type="http://schemas.openxmlformats.org/officeDocument/2006/relationships/image" Target="../media/image-13-10.png"/><Relationship Id="rId11" Type="http://schemas.openxmlformats.org/officeDocument/2006/relationships/image" Target="../media/image-13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image" Target="../media/image-1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image" Target="../media/image-15-6.png"/><Relationship Id="rId7" Type="http://schemas.openxmlformats.org/officeDocument/2006/relationships/image" Target="../media/image-15-7.png"/><Relationship Id="rId8" Type="http://schemas.openxmlformats.org/officeDocument/2006/relationships/image" Target="../media/image-15-8.png"/><Relationship Id="rId9" Type="http://schemas.openxmlformats.org/officeDocument/2006/relationships/image" Target="../media/image-15-9.png"/><Relationship Id="rId10" Type="http://schemas.openxmlformats.org/officeDocument/2006/relationships/image" Target="../media/image-15-10.png"/><Relationship Id="rId11" Type="http://schemas.openxmlformats.org/officeDocument/2006/relationships/image" Target="../media/image-15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16-5.png"/><Relationship Id="rId6" Type="http://schemas.openxmlformats.org/officeDocument/2006/relationships/image" Target="../media/image-16-6.png"/><Relationship Id="rId7" Type="http://schemas.openxmlformats.org/officeDocument/2006/relationships/image" Target="../media/image-16-7.png"/><Relationship Id="rId8" Type="http://schemas.openxmlformats.org/officeDocument/2006/relationships/image" Target="../media/image-16-8.png"/><Relationship Id="rId9" Type="http://schemas.openxmlformats.org/officeDocument/2006/relationships/image" Target="../media/image-16-9.png"/><Relationship Id="rId10" Type="http://schemas.openxmlformats.org/officeDocument/2006/relationships/image" Target="../media/image-16-10.png"/><Relationship Id="rId11" Type="http://schemas.openxmlformats.org/officeDocument/2006/relationships/image" Target="../media/image-16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image" Target="../media/image-17-4.png"/><Relationship Id="rId5" Type="http://schemas.openxmlformats.org/officeDocument/2006/relationships/image" Target="../media/image-17-5.png"/><Relationship Id="rId6" Type="http://schemas.openxmlformats.org/officeDocument/2006/relationships/image" Target="../media/image-17-6.png"/><Relationship Id="rId7" Type="http://schemas.openxmlformats.org/officeDocument/2006/relationships/image" Target="../media/image-17-7.png"/><Relationship Id="rId8" Type="http://schemas.openxmlformats.org/officeDocument/2006/relationships/image" Target="../media/image-17-8.png"/><Relationship Id="rId9" Type="http://schemas.openxmlformats.org/officeDocument/2006/relationships/image" Target="../media/image-17-9.png"/><Relationship Id="rId10" Type="http://schemas.openxmlformats.org/officeDocument/2006/relationships/image" Target="../media/image-17-10.png"/><Relationship Id="rId11" Type="http://schemas.openxmlformats.org/officeDocument/2006/relationships/image" Target="../media/image-17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18-3.png"/><Relationship Id="rId4" Type="http://schemas.openxmlformats.org/officeDocument/2006/relationships/image" Target="../media/image-18-4.png"/><Relationship Id="rId5" Type="http://schemas.openxmlformats.org/officeDocument/2006/relationships/image" Target="../media/image-18-5.png"/><Relationship Id="rId6" Type="http://schemas.openxmlformats.org/officeDocument/2006/relationships/image" Target="../media/image-18-6.png"/><Relationship Id="rId7" Type="http://schemas.openxmlformats.org/officeDocument/2006/relationships/image" Target="../media/image-18-7.png"/><Relationship Id="rId8" Type="http://schemas.openxmlformats.org/officeDocument/2006/relationships/image" Target="../media/image-18-8.png"/><Relationship Id="rId9" Type="http://schemas.openxmlformats.org/officeDocument/2006/relationships/image" Target="../media/image-18-9.png"/><Relationship Id="rId10" Type="http://schemas.openxmlformats.org/officeDocument/2006/relationships/image" Target="../media/image-18-10.png"/><Relationship Id="rId11" Type="http://schemas.openxmlformats.org/officeDocument/2006/relationships/image" Target="../media/image-18-11.png"/><Relationship Id="rId12" Type="http://schemas.openxmlformats.org/officeDocument/2006/relationships/image" Target="../media/image-18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image" Target="../media/image-19-3.png"/><Relationship Id="rId4" Type="http://schemas.openxmlformats.org/officeDocument/2006/relationships/image" Target="../media/image-19-4.png"/><Relationship Id="rId5" Type="http://schemas.openxmlformats.org/officeDocument/2006/relationships/image" Target="../media/image-19-5.png"/><Relationship Id="rId6" Type="http://schemas.openxmlformats.org/officeDocument/2006/relationships/image" Target="../media/image-19-6.png"/><Relationship Id="rId7" Type="http://schemas.openxmlformats.org/officeDocument/2006/relationships/image" Target="../media/image-19-7.png"/><Relationship Id="rId8" Type="http://schemas.openxmlformats.org/officeDocument/2006/relationships/image" Target="../media/image-19-8.png"/><Relationship Id="rId9" Type="http://schemas.openxmlformats.org/officeDocument/2006/relationships/image" Target="../media/image-19-9.png"/><Relationship Id="rId10" Type="http://schemas.openxmlformats.org/officeDocument/2006/relationships/image" Target="../media/image-19-10.png"/><Relationship Id="rId11" Type="http://schemas.openxmlformats.org/officeDocument/2006/relationships/image" Target="../media/image-19-11.png"/><Relationship Id="rId12" Type="http://schemas.openxmlformats.org/officeDocument/2006/relationships/image" Target="../media/image-19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image" Target="../media/image-20-4.png"/><Relationship Id="rId5" Type="http://schemas.openxmlformats.org/officeDocument/2006/relationships/image" Target="../media/image-20-5.png"/><Relationship Id="rId6" Type="http://schemas.openxmlformats.org/officeDocument/2006/relationships/image" Target="../media/image-20-6.png"/><Relationship Id="rId7" Type="http://schemas.openxmlformats.org/officeDocument/2006/relationships/image" Target="../media/image-20-7.png"/><Relationship Id="rId8" Type="http://schemas.openxmlformats.org/officeDocument/2006/relationships/image" Target="../media/image-20-8.png"/><Relationship Id="rId9" Type="http://schemas.openxmlformats.org/officeDocument/2006/relationships/image" Target="../media/image-20-9.png"/><Relationship Id="rId10" Type="http://schemas.openxmlformats.org/officeDocument/2006/relationships/image" Target="../media/image-20-10.png"/><Relationship Id="rId11" Type="http://schemas.openxmlformats.org/officeDocument/2006/relationships/image" Target="../media/image-20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image" Target="../media/image-3-8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image" Target="../media/image-3-12.png"/><Relationship Id="rId13" Type="http://schemas.openxmlformats.org/officeDocument/2006/relationships/image" Target="../media/image-3-13.png"/><Relationship Id="rId14" Type="http://schemas.openxmlformats.org/officeDocument/2006/relationships/image" Target="../media/image-3-14.png"/><Relationship Id="rId15" Type="http://schemas.openxmlformats.org/officeDocument/2006/relationships/image" Target="../media/image-3-15.png"/><Relationship Id="rId16" Type="http://schemas.openxmlformats.org/officeDocument/2006/relationships/image" Target="../media/image-3-16.png"/><Relationship Id="rId17" Type="http://schemas.openxmlformats.org/officeDocument/2006/relationships/image" Target="../media/image-3-17.png"/><Relationship Id="rId18" Type="http://schemas.openxmlformats.org/officeDocument/2006/relationships/image" Target="../media/image-3-18.png"/><Relationship Id="rId19" Type="http://schemas.openxmlformats.org/officeDocument/2006/relationships/image" Target="../media/image-3-19.png"/><Relationship Id="rId20" Type="http://schemas.openxmlformats.org/officeDocument/2006/relationships/image" Target="../media/image-3-20.png"/><Relationship Id="rId21" Type="http://schemas.openxmlformats.org/officeDocument/2006/relationships/image" Target="../media/image-3-21.png"/><Relationship Id="rId22" Type="http://schemas.openxmlformats.org/officeDocument/2006/relationships/image" Target="../media/image-3-22.png"/><Relationship Id="rId23" Type="http://schemas.openxmlformats.org/officeDocument/2006/relationships/image" Target="../media/image-3-23.png"/><Relationship Id="rId24" Type="http://schemas.openxmlformats.org/officeDocument/2006/relationships/image" Target="../media/image-3-24.png"/><Relationship Id="rId25" Type="http://schemas.openxmlformats.org/officeDocument/2006/relationships/image" Target="../media/image-3-25.png"/><Relationship Id="rId26" Type="http://schemas.openxmlformats.org/officeDocument/2006/relationships/image" Target="../media/image-3-26.png"/><Relationship Id="rId27" Type="http://schemas.openxmlformats.org/officeDocument/2006/relationships/image" Target="../media/image-3-27.png"/><Relationship Id="rId28" Type="http://schemas.openxmlformats.org/officeDocument/2006/relationships/image" Target="../media/image-3-28.png"/><Relationship Id="rId29" Type="http://schemas.openxmlformats.org/officeDocument/2006/relationships/image" Target="../media/image-3-29.png"/><Relationship Id="rId30" Type="http://schemas.openxmlformats.org/officeDocument/2006/relationships/image" Target="../media/image-3-30.png"/><Relationship Id="rId31" Type="http://schemas.openxmlformats.org/officeDocument/2006/relationships/image" Target="../media/image-3-31.png"/><Relationship Id="rId32" Type="http://schemas.openxmlformats.org/officeDocument/2006/relationships/slideLayout" Target="../slideLayouts/slideLayout1.xml"/><Relationship Id="rId3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image" Target="../media/image-5-10.png"/><Relationship Id="rId11" Type="http://schemas.openxmlformats.org/officeDocument/2006/relationships/image" Target="../media/image-5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6-8.png"/><Relationship Id="rId9" Type="http://schemas.openxmlformats.org/officeDocument/2006/relationships/image" Target="../media/image-6-9.png"/><Relationship Id="rId10" Type="http://schemas.openxmlformats.org/officeDocument/2006/relationships/image" Target="../media/image-6-10.png"/><Relationship Id="rId11" Type="http://schemas.openxmlformats.org/officeDocument/2006/relationships/image" Target="../media/image-6-11.png"/><Relationship Id="rId12" Type="http://schemas.openxmlformats.org/officeDocument/2006/relationships/image" Target="../media/image-6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image" Target="../media/image-7-7.png"/><Relationship Id="rId8" Type="http://schemas.openxmlformats.org/officeDocument/2006/relationships/image" Target="../media/image-7-8.png"/><Relationship Id="rId9" Type="http://schemas.openxmlformats.org/officeDocument/2006/relationships/image" Target="../media/image-7-9.png"/><Relationship Id="rId10" Type="http://schemas.openxmlformats.org/officeDocument/2006/relationships/image" Target="../media/image-7-10.png"/><Relationship Id="rId11" Type="http://schemas.openxmlformats.org/officeDocument/2006/relationships/image" Target="../media/image-7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image" Target="../media/image-8-9.png"/><Relationship Id="rId10" Type="http://schemas.openxmlformats.org/officeDocument/2006/relationships/image" Target="../media/image-8-10.png"/><Relationship Id="rId11" Type="http://schemas.openxmlformats.org/officeDocument/2006/relationships/image" Target="../media/image-8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image" Target="../media/image-9-9.png"/><Relationship Id="rId10" Type="http://schemas.openxmlformats.org/officeDocument/2006/relationships/image" Target="../media/image-9-10.png"/><Relationship Id="rId11" Type="http://schemas.openxmlformats.org/officeDocument/2006/relationships/image" Target="../media/image-9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72" y="-272034"/>
            <a:ext cx="3352705" cy="13533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29806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327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027" y="1969675"/>
            <a:ext cx="5413534" cy="1792224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0327" y="2999946"/>
            <a:ext cx="3648599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508153"/>
            <a:ext cx="5819727" cy="269748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7148" y="1480471"/>
            <a:ext cx="4350830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70898" y="5487829"/>
            <a:ext cx="3647456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7291" y="6028182"/>
            <a:ext cx="5917311" cy="2953512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13398" y="1969675"/>
            <a:ext cx="4798171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29806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327" y="1632918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563" y="2327434"/>
            <a:ext cx="5413534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0327" y="4140660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714" y="4767024"/>
            <a:ext cx="5819727" cy="3557016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7148" y="1632918"/>
            <a:ext cx="4350830" cy="1207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17661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613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983" y="1590056"/>
            <a:ext cx="4442841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275" y="1969675"/>
            <a:ext cx="5797439" cy="2679192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2522" y="2201275"/>
            <a:ext cx="4963620" cy="238658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49951"/>
            <a:ext cx="8998410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175" y="1480614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143" y="1969818"/>
            <a:ext cx="5576411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175" y="3441859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1143" y="3928634"/>
            <a:ext cx="6314504" cy="2093976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7175" y="5304806"/>
            <a:ext cx="3647456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1143" y="5830729"/>
            <a:ext cx="5405819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8424" y="1480614"/>
            <a:ext cx="424238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1814" y="1969818"/>
            <a:ext cx="4912043" cy="17922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49951"/>
            <a:ext cx="8998410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66" y="1649778"/>
            <a:ext cx="702945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8166" y="2422303"/>
            <a:ext cx="9634204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49951"/>
            <a:ext cx="9888379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327" y="1480328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0006" y="1969532"/>
            <a:ext cx="5259515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0327" y="3441716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0006" y="3930920"/>
            <a:ext cx="6314504" cy="32644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1174" y="6477524"/>
            <a:ext cx="3647456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0006" y="6966728"/>
            <a:ext cx="5797439" cy="209397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25517" y="1480328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1509" y="1969532"/>
            <a:ext cx="5259515" cy="17922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23" y="1480328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744236"/>
            <a:ext cx="8266033" cy="124358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23" y="4073081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9411" y="1969532"/>
            <a:ext cx="4591574" cy="2679192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411" y="4642723"/>
            <a:ext cx="5709571" cy="414223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1532" y="1480328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1636" y="1969532"/>
            <a:ext cx="5639991" cy="32644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51378" y="4466130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51378" y="4881467"/>
            <a:ext cx="5639991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17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75" y="1969675"/>
            <a:ext cx="5759863" cy="1792224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6474" y="2983087"/>
            <a:ext cx="2345007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472291"/>
            <a:ext cx="5479542" cy="32644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483" y="6018895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6556248"/>
            <a:ext cx="5479542" cy="238658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4013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7130" y="1969675"/>
            <a:ext cx="4573000" cy="17922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322" y="3336846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81" y="3826050"/>
            <a:ext cx="5858589" cy="297180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004" y="1969675"/>
            <a:ext cx="5237940" cy="202996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66171" y="6080046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81" y="6653689"/>
            <a:ext cx="5858589" cy="2386584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6410" y="1480471"/>
            <a:ext cx="2345007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3092" y="2024682"/>
            <a:ext cx="5237940" cy="20299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875" y="732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474" y="2262426"/>
            <a:ext cx="5479542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322" y="3007519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81" y="3496723"/>
            <a:ext cx="5858589" cy="2679192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3322" y="1480471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004" y="1969675"/>
            <a:ext cx="5237940" cy="175564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8027" y="5458111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81" y="5971032"/>
            <a:ext cx="5858589" cy="32644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6410" y="1480471"/>
            <a:ext cx="4375976" cy="1207008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3092" y="2024682"/>
            <a:ext cx="5237940" cy="20299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61" y="1889236"/>
            <a:ext cx="9819942" cy="1426464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4517136"/>
            <a:ext cx="5818584" cy="37033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36949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7064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064" y="2797064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7064" y="1969532"/>
            <a:ext cx="4552712" cy="1499616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5913" y="3240548"/>
            <a:ext cx="5991606" cy="297180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5913" y="5890308"/>
            <a:ext cx="5991606" cy="32644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7064" y="5401104"/>
            <a:ext cx="2345007" cy="1207008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0968" y="1480328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28362" y="2015252"/>
            <a:ext cx="5991606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159" y="4048363"/>
            <a:ext cx="5423392" cy="24597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17" y="1090994"/>
            <a:ext cx="2258997" cy="1188720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108" y="1090994"/>
            <a:ext cx="3224117" cy="1188720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7129" y="1225153"/>
            <a:ext cx="2696194" cy="118872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517" y="6880146"/>
            <a:ext cx="3050810" cy="1188720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0108" y="4050792"/>
            <a:ext cx="2449306" cy="118872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6986" y="6116622"/>
            <a:ext cx="3113246" cy="118872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517" y="559070"/>
            <a:ext cx="3276124" cy="1271016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0108" y="559070"/>
            <a:ext cx="3429000" cy="127101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1678" y="5398818"/>
            <a:ext cx="3598021" cy="1271016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87129" y="1607630"/>
            <a:ext cx="3429000" cy="1271016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0517" y="193167"/>
            <a:ext cx="2258997" cy="1188720"/>
          </a:xfrm>
          <a:prstGeom prst="rect">
            <a:avLst/>
          </a:prstGeom>
        </p:spPr>
      </p:pic>
      <p:pic>
        <p:nvPicPr>
          <p:cNvPr id="14" name="Object 13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0517" y="1416177"/>
            <a:ext cx="3861340" cy="1271016"/>
          </a:xfrm>
          <a:prstGeom prst="rect">
            <a:avLst/>
          </a:prstGeom>
        </p:spPr>
      </p:pic>
      <p:pic>
        <p:nvPicPr>
          <p:cNvPr id="15" name="Object 14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0517" y="7154466"/>
            <a:ext cx="2903220" cy="1271016"/>
          </a:xfrm>
          <a:prstGeom prst="rect">
            <a:avLst/>
          </a:prstGeom>
        </p:spPr>
      </p:pic>
      <p:pic>
        <p:nvPicPr>
          <p:cNvPr id="16" name="Object 15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90108" y="5053060"/>
            <a:ext cx="2449306" cy="1188720"/>
          </a:xfrm>
          <a:prstGeom prst="rect">
            <a:avLst/>
          </a:prstGeom>
        </p:spPr>
      </p:pic>
      <p:pic>
        <p:nvPicPr>
          <p:cNvPr id="17" name="Object 16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90108" y="4442412"/>
            <a:ext cx="3429000" cy="1271016"/>
          </a:xfrm>
          <a:prstGeom prst="rect">
            <a:avLst/>
          </a:prstGeom>
        </p:spPr>
      </p:pic>
      <p:pic>
        <p:nvPicPr>
          <p:cNvPr id="18" name="Object 17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86843" y="193167"/>
            <a:ext cx="2696194" cy="1188720"/>
          </a:xfrm>
          <a:prstGeom prst="rect">
            <a:avLst/>
          </a:prstGeom>
        </p:spPr>
      </p:pic>
      <p:pic>
        <p:nvPicPr>
          <p:cNvPr id="19" name="Object 18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887129" y="559070"/>
            <a:ext cx="3711321" cy="1271016"/>
          </a:xfrm>
          <a:prstGeom prst="rect">
            <a:avLst/>
          </a:prstGeom>
        </p:spPr>
      </p:pic>
      <p:pic>
        <p:nvPicPr>
          <p:cNvPr id="20" name="Object 19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87129" y="2238566"/>
            <a:ext cx="2696194" cy="1188720"/>
          </a:xfrm>
          <a:prstGeom prst="rect">
            <a:avLst/>
          </a:prstGeom>
        </p:spPr>
      </p:pic>
      <p:pic>
        <p:nvPicPr>
          <p:cNvPr id="21" name="Object 20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868698" y="2604183"/>
            <a:ext cx="3705749" cy="1271016"/>
          </a:xfrm>
          <a:prstGeom prst="rect">
            <a:avLst/>
          </a:prstGeom>
        </p:spPr>
      </p:pic>
      <p:pic>
        <p:nvPicPr>
          <p:cNvPr id="22" name="Object 21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868698" y="6450378"/>
            <a:ext cx="3820049" cy="1618488"/>
          </a:xfrm>
          <a:prstGeom prst="rect">
            <a:avLst/>
          </a:prstGeom>
        </p:spPr>
      </p:pic>
      <p:pic>
        <p:nvPicPr>
          <p:cNvPr id="23" name="Object 22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0517" y="2960799"/>
            <a:ext cx="2258997" cy="1188720"/>
          </a:xfrm>
          <a:prstGeom prst="rect">
            <a:avLst/>
          </a:prstGeom>
        </p:spPr>
      </p:pic>
      <p:pic>
        <p:nvPicPr>
          <p:cNvPr id="24" name="Object 23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10517" y="3235119"/>
            <a:ext cx="3861340" cy="1271016"/>
          </a:xfrm>
          <a:prstGeom prst="rect">
            <a:avLst/>
          </a:prstGeom>
        </p:spPr>
      </p:pic>
      <p:pic>
        <p:nvPicPr>
          <p:cNvPr id="25" name="Object 24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10517" y="1964245"/>
            <a:ext cx="2258997" cy="1188720"/>
          </a:xfrm>
          <a:prstGeom prst="rect">
            <a:avLst/>
          </a:prstGeom>
        </p:spPr>
      </p:pic>
      <p:pic>
        <p:nvPicPr>
          <p:cNvPr id="26" name="Object 25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10517" y="2329863"/>
            <a:ext cx="3861340" cy="1271016"/>
          </a:xfrm>
          <a:prstGeom prst="rect">
            <a:avLst/>
          </a:prstGeom>
        </p:spPr>
      </p:pic>
      <p:pic>
        <p:nvPicPr>
          <p:cNvPr id="27" name="Object 26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290108" y="6116622"/>
            <a:ext cx="2449306" cy="1188720"/>
          </a:xfrm>
          <a:prstGeom prst="rect">
            <a:avLst/>
          </a:prstGeom>
        </p:spPr>
      </p:pic>
      <p:pic>
        <p:nvPicPr>
          <p:cNvPr id="28" name="Object 27" descr="preencoded.png">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290108" y="6450378"/>
            <a:ext cx="4459843" cy="1618488"/>
          </a:xfrm>
          <a:prstGeom prst="rect">
            <a:avLst/>
          </a:prstGeom>
        </p:spPr>
      </p:pic>
      <p:pic>
        <p:nvPicPr>
          <p:cNvPr id="29" name="Object 28" descr="preencoded.png">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10517" y="6248638"/>
            <a:ext cx="3861340" cy="1271016"/>
          </a:xfrm>
          <a:prstGeom prst="rect">
            <a:avLst/>
          </a:prstGeom>
        </p:spPr>
      </p:pic>
      <p:pic>
        <p:nvPicPr>
          <p:cNvPr id="30" name="Object 29" descr="preencoded.png">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10517" y="5901738"/>
            <a:ext cx="3050810" cy="1188720"/>
          </a:xfrm>
          <a:prstGeom prst="rect">
            <a:avLst/>
          </a:prstGeom>
        </p:spPr>
      </p:pic>
      <p:pic>
        <p:nvPicPr>
          <p:cNvPr id="31" name="Object 30" descr="preencoded.png">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290108" y="1365314"/>
            <a:ext cx="3429000" cy="1271016"/>
          </a:xfrm>
          <a:prstGeom prst="rect">
            <a:avLst/>
          </a:prstGeom>
        </p:spPr>
      </p:pic>
      <p:pic>
        <p:nvPicPr>
          <p:cNvPr id="32" name="Object 31" descr="preencoded.png">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290108" y="193167"/>
            <a:ext cx="3224117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8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158" y="735235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455" y="2093976"/>
            <a:ext cx="5461826" cy="1792224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775" y="1604486"/>
            <a:ext cx="2345007" cy="1207008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7158" y="3841480"/>
            <a:ext cx="5479542" cy="238658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2783" y="3352276"/>
            <a:ext cx="2345007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1775" y="5549837"/>
            <a:ext cx="2345007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7158" y="6148769"/>
            <a:ext cx="5479542" cy="2679192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7871" y="1604486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78288" y="2093690"/>
            <a:ext cx="5461826" cy="14996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4358" y="1480471"/>
            <a:ext cx="2345007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0324" y="1969675"/>
            <a:ext cx="5479542" cy="1792224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9204" y="5785866"/>
            <a:ext cx="3647456" cy="1207008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9204" y="3226260"/>
            <a:ext cx="3647456" cy="12070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50324" y="3715464"/>
            <a:ext cx="5996321" cy="2679192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0324" y="6275070"/>
            <a:ext cx="5996321" cy="238658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0598" y="1480471"/>
            <a:ext cx="2345007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72132" y="1969675"/>
            <a:ext cx="5996321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050" y="1590199"/>
            <a:ext cx="2345007" cy="1207008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050" y="3455432"/>
            <a:ext cx="4442841" cy="1207008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75" y="2079260"/>
            <a:ext cx="5479542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944636"/>
            <a:ext cx="5479542" cy="297180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40050" y="6198632"/>
            <a:ext cx="4442841" cy="1207008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64171" y="6687836"/>
            <a:ext cx="5633847" cy="238658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1417" y="1590199"/>
            <a:ext cx="4442841" cy="1207008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11969" y="2079260"/>
            <a:ext cx="5079063" cy="2093976"/>
          </a:xfrm>
          <a:prstGeom prst="rect">
            <a:avLst/>
          </a:prstGeom>
        </p:spPr>
      </p:pic>
      <p:pic>
        <p:nvPicPr>
          <p:cNvPr id="13" name="Object 12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40050" y="1590199"/>
            <a:ext cx="2345007" cy="12070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1466612"/>
            <a:ext cx="207726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75" y="1969532"/>
            <a:ext cx="5698998" cy="209397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2886" y="3270980"/>
            <a:ext cx="2077260" cy="123444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773900"/>
            <a:ext cx="5479542" cy="2679192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1900" y="5721572"/>
            <a:ext cx="2077260" cy="1234440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6263640"/>
            <a:ext cx="6052614" cy="2679192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33749" y="1466612"/>
            <a:ext cx="2077260" cy="123444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80289" y="1969532"/>
            <a:ext cx="4549854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1466612"/>
            <a:ext cx="207726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732" y="2059686"/>
            <a:ext cx="5698998" cy="149961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3733" y="2950797"/>
            <a:ext cx="2077260" cy="123444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453717"/>
            <a:ext cx="5479542" cy="2971800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4604" y="5786009"/>
            <a:ext cx="2077260" cy="1234440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6288929"/>
            <a:ext cx="4902041" cy="2093976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6453" y="1466612"/>
            <a:ext cx="2077260" cy="123444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7405" y="1969532"/>
            <a:ext cx="5269373" cy="20939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  <p:pic>
        <p:nvPicPr>
          <p:cNvPr id="3" name="Object 2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75" y="248174"/>
            <a:ext cx="4336256" cy="1298448"/>
          </a:xfrm>
          <a:prstGeom prst="rect">
            <a:avLst/>
          </a:prstGeom>
        </p:spPr>
      </p:pic>
      <p:pic>
        <p:nvPicPr>
          <p:cNvPr id="4" name="Object 3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733" y="710660"/>
            <a:ext cx="8266033" cy="1243584"/>
          </a:xfrm>
          <a:prstGeom prst="rect">
            <a:avLst/>
          </a:prstGeom>
        </p:spPr>
      </p:pic>
      <p:pic>
        <p:nvPicPr>
          <p:cNvPr id="5" name="Object 4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875" y="1466612"/>
            <a:ext cx="2077260" cy="1234440"/>
          </a:xfrm>
          <a:prstGeom prst="rect">
            <a:avLst/>
          </a:prstGeom>
        </p:spPr>
      </p:pic>
      <p:pic>
        <p:nvPicPr>
          <p:cNvPr id="6" name="Object 5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732" y="2059686"/>
            <a:ext cx="5698998" cy="1499616"/>
          </a:xfrm>
          <a:prstGeom prst="rect">
            <a:avLst/>
          </a:prstGeom>
        </p:spPr>
      </p:pic>
      <p:pic>
        <p:nvPicPr>
          <p:cNvPr id="7" name="Object 6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3733" y="2950797"/>
            <a:ext cx="2077260" cy="1234440"/>
          </a:xfrm>
          <a:prstGeom prst="rect">
            <a:avLst/>
          </a:prstGeom>
        </p:spPr>
      </p:pic>
      <p:pic>
        <p:nvPicPr>
          <p:cNvPr id="8" name="Object 7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875" y="3453717"/>
            <a:ext cx="5479542" cy="3264408"/>
          </a:xfrm>
          <a:prstGeom prst="rect">
            <a:avLst/>
          </a:prstGeom>
        </p:spPr>
      </p:pic>
      <p:pic>
        <p:nvPicPr>
          <p:cNvPr id="9" name="Object 8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4179" y="5986605"/>
            <a:ext cx="2077260" cy="1234440"/>
          </a:xfrm>
          <a:prstGeom prst="rect">
            <a:avLst/>
          </a:prstGeom>
        </p:spPr>
      </p:pic>
      <p:pic>
        <p:nvPicPr>
          <p:cNvPr id="10" name="Object 9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4875" y="6556248"/>
            <a:ext cx="4902041" cy="2386584"/>
          </a:xfrm>
          <a:prstGeom prst="rect">
            <a:avLst/>
          </a:prstGeom>
        </p:spPr>
      </p:pic>
      <p:pic>
        <p:nvPicPr>
          <p:cNvPr id="11" name="Object 10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6453" y="1466612"/>
            <a:ext cx="2077260" cy="1234440"/>
          </a:xfrm>
          <a:prstGeom prst="rect">
            <a:avLst/>
          </a:prstGeom>
        </p:spPr>
      </p:pic>
      <p:pic>
        <p:nvPicPr>
          <p:cNvPr id="12" name="Object 11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7405" y="1969532"/>
            <a:ext cx="4914900" cy="23865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[복사본] 우수실행 최종</dc:title>
  <dc:subject>Presentation</dc:subject>
  <dc:creator>mangoboard.net_13752068</dc:creator>
  <cp:lastModifiedBy>mangoboard.net_13752068</cp:lastModifiedBy>
  <cp:revision>1</cp:revision>
  <dcterms:created xsi:type="dcterms:W3CDTF">2022-01-27T14:12:46Z</dcterms:created>
  <dcterms:modified xsi:type="dcterms:W3CDTF">2022-01-27T14:12:46Z</dcterms:modified>
</cp:coreProperties>
</file>