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</p:sldIdLst>
  <p:sldSz cx="6858000" cy="9144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FF"/>
    <a:srgbClr val="FF00FF"/>
    <a:srgbClr val="FF6600"/>
    <a:srgbClr val="FF69FF"/>
    <a:srgbClr val="FF9FFF"/>
    <a:srgbClr val="B84FFF"/>
    <a:srgbClr val="0074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564" autoAdjust="0"/>
  </p:normalViewPr>
  <p:slideViewPr>
    <p:cSldViewPr>
      <p:cViewPr>
        <p:scale>
          <a:sx n="100" d="100"/>
          <a:sy n="100" d="100"/>
        </p:scale>
        <p:origin x="-2892" y="216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ctrTitle"/>
          </p:nvPr>
        </p:nvSpPr>
        <p:spPr>
          <a:xfrm>
            <a:off x="1714500" y="4165600"/>
            <a:ext cx="4629150" cy="2525816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9" name="부제목 8"/>
          <p:cNvSpPr>
            <a:spLocks noGrp="1"/>
          </p:cNvSpPr>
          <p:nvPr>
            <p:ph type="subTitle" idx="1"/>
          </p:nvPr>
        </p:nvSpPr>
        <p:spPr>
          <a:xfrm>
            <a:off x="1714500" y="6671096"/>
            <a:ext cx="4629150" cy="18288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ko-KR" altLang="en-US" smtClean="0"/>
              <a:t>마스터 부제목 스타일 편집</a:t>
            </a:r>
            <a:endParaRPr kumimoji="0" lang="en-US"/>
          </a:p>
        </p:txBody>
      </p:sp>
      <p:sp>
        <p:nvSpPr>
          <p:cNvPr id="28" name="날짜 개체 틀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5156716" y="1676588"/>
            <a:ext cx="3048000" cy="285750"/>
          </a:xfrm>
        </p:spPr>
        <p:txBody>
          <a:bodyPr/>
          <a:lstStyle/>
          <a:p>
            <a:fld id="{9475FD6C-F3C1-4267-BBD0-D0C2FD086365}" type="datetimeFigureOut">
              <a:rPr lang="ko-KR" altLang="en-US" smtClean="0"/>
              <a:t>2016-08-16</a:t>
            </a:fld>
            <a:endParaRPr lang="ko-KR" altLang="en-US"/>
          </a:p>
        </p:txBody>
      </p:sp>
      <p:sp>
        <p:nvSpPr>
          <p:cNvPr id="17" name="바닥글 개체 틀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4241152" y="5687573"/>
            <a:ext cx="4876800" cy="288036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10" name="직사각형 9"/>
          <p:cNvSpPr/>
          <p:nvPr/>
        </p:nvSpPr>
        <p:spPr bwMode="auto">
          <a:xfrm>
            <a:off x="285750" y="0"/>
            <a:ext cx="457200" cy="9144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직사각형 11"/>
          <p:cNvSpPr/>
          <p:nvPr/>
        </p:nvSpPr>
        <p:spPr bwMode="auto">
          <a:xfrm>
            <a:off x="207252" y="0"/>
            <a:ext cx="78498" cy="9144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직사각형 13"/>
          <p:cNvSpPr/>
          <p:nvPr/>
        </p:nvSpPr>
        <p:spPr bwMode="auto">
          <a:xfrm>
            <a:off x="742950" y="0"/>
            <a:ext cx="136404" cy="9144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직사각형 18"/>
          <p:cNvSpPr/>
          <p:nvPr/>
        </p:nvSpPr>
        <p:spPr bwMode="auto">
          <a:xfrm>
            <a:off x="855990" y="0"/>
            <a:ext cx="172710" cy="9144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직선 연결선 10"/>
          <p:cNvSpPr>
            <a:spLocks noChangeShapeType="1"/>
          </p:cNvSpPr>
          <p:nvPr/>
        </p:nvSpPr>
        <p:spPr bwMode="auto">
          <a:xfrm>
            <a:off x="79758" y="0"/>
            <a:ext cx="0" cy="9144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직선 연결선 17"/>
          <p:cNvSpPr>
            <a:spLocks noChangeShapeType="1"/>
          </p:cNvSpPr>
          <p:nvPr/>
        </p:nvSpPr>
        <p:spPr bwMode="auto">
          <a:xfrm>
            <a:off x="685800" y="0"/>
            <a:ext cx="0" cy="9144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직선 연결선 19"/>
          <p:cNvSpPr>
            <a:spLocks noChangeShapeType="1"/>
          </p:cNvSpPr>
          <p:nvPr/>
        </p:nvSpPr>
        <p:spPr bwMode="auto">
          <a:xfrm>
            <a:off x="640584" y="0"/>
            <a:ext cx="0" cy="9144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직선 연결선 15"/>
          <p:cNvSpPr>
            <a:spLocks noChangeShapeType="1"/>
          </p:cNvSpPr>
          <p:nvPr/>
        </p:nvSpPr>
        <p:spPr bwMode="auto">
          <a:xfrm>
            <a:off x="1294980" y="0"/>
            <a:ext cx="0" cy="9144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직선 연결선 14"/>
          <p:cNvSpPr>
            <a:spLocks noChangeShapeType="1"/>
          </p:cNvSpPr>
          <p:nvPr/>
        </p:nvSpPr>
        <p:spPr bwMode="auto">
          <a:xfrm>
            <a:off x="800100" y="0"/>
            <a:ext cx="0" cy="9144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직선 연결선 21"/>
          <p:cNvSpPr>
            <a:spLocks noChangeShapeType="1"/>
          </p:cNvSpPr>
          <p:nvPr/>
        </p:nvSpPr>
        <p:spPr bwMode="auto">
          <a:xfrm>
            <a:off x="6835392" y="0"/>
            <a:ext cx="0" cy="9144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직사각형 26"/>
          <p:cNvSpPr/>
          <p:nvPr/>
        </p:nvSpPr>
        <p:spPr bwMode="auto">
          <a:xfrm>
            <a:off x="914400" y="0"/>
            <a:ext cx="57150" cy="9144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타원 20"/>
          <p:cNvSpPr/>
          <p:nvPr/>
        </p:nvSpPr>
        <p:spPr bwMode="auto">
          <a:xfrm>
            <a:off x="457200" y="4572000"/>
            <a:ext cx="971550" cy="17272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타원 22"/>
          <p:cNvSpPr/>
          <p:nvPr/>
        </p:nvSpPr>
        <p:spPr bwMode="auto">
          <a:xfrm>
            <a:off x="982224" y="6489003"/>
            <a:ext cx="481068" cy="855232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타원 23"/>
          <p:cNvSpPr/>
          <p:nvPr/>
        </p:nvSpPr>
        <p:spPr bwMode="auto">
          <a:xfrm>
            <a:off x="818310" y="7334176"/>
            <a:ext cx="102870" cy="18288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타원 25"/>
          <p:cNvSpPr/>
          <p:nvPr/>
        </p:nvSpPr>
        <p:spPr bwMode="auto">
          <a:xfrm>
            <a:off x="1248156" y="7717536"/>
            <a:ext cx="205740" cy="3657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타원 24"/>
          <p:cNvSpPr/>
          <p:nvPr/>
        </p:nvSpPr>
        <p:spPr>
          <a:xfrm>
            <a:off x="1428750" y="5994400"/>
            <a:ext cx="274320" cy="48768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슬라이드 번호 개체 틀 28"/>
          <p:cNvSpPr>
            <a:spLocks noGrp="1"/>
          </p:cNvSpPr>
          <p:nvPr>
            <p:ph type="sldNum" sz="quarter" idx="12"/>
          </p:nvPr>
        </p:nvSpPr>
        <p:spPr bwMode="auto">
          <a:xfrm>
            <a:off x="994158" y="6571603"/>
            <a:ext cx="457200" cy="690032"/>
          </a:xfrm>
        </p:spPr>
        <p:txBody>
          <a:bodyPr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5FD6C-F3C1-4267-BBD0-D0C2FD086365}" type="datetimeFigureOut">
              <a:rPr lang="ko-KR" altLang="en-US" smtClean="0"/>
              <a:t>2016-08-16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4972050" y="366186"/>
            <a:ext cx="1257300" cy="7802033"/>
          </a:xfrm>
        </p:spPr>
        <p:txBody>
          <a:bodyPr vert="eaVert"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5FD6C-F3C1-4267-BBD0-D0C2FD086365}" type="datetimeFigureOut">
              <a:rPr lang="ko-KR" altLang="en-US" smtClean="0"/>
              <a:t>2016-08-16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8" name="내용 개체 틀 7"/>
          <p:cNvSpPr>
            <a:spLocks noGrp="1"/>
          </p:cNvSpPr>
          <p:nvPr>
            <p:ph sz="quarter" idx="1"/>
          </p:nvPr>
        </p:nvSpPr>
        <p:spPr>
          <a:xfrm>
            <a:off x="342900" y="2133600"/>
            <a:ext cx="5600700" cy="6498336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475FD6C-F3C1-4267-BBD0-D0C2FD086365}" type="datetimeFigureOut">
              <a:rPr lang="ko-KR" altLang="en-US" smtClean="0"/>
              <a:t>2016-08-16</a:t>
            </a:fld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바닥글 개체 틀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14500" y="3860800"/>
            <a:ext cx="4629150" cy="273812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714500" y="6680200"/>
            <a:ext cx="4629150" cy="18288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5155692" y="1671701"/>
            <a:ext cx="3048000" cy="285750"/>
          </a:xfrm>
        </p:spPr>
        <p:txBody>
          <a:bodyPr/>
          <a:lstStyle/>
          <a:p>
            <a:fld id="{9475FD6C-F3C1-4267-BBD0-D0C2FD086365}" type="datetimeFigureOut">
              <a:rPr lang="ko-KR" altLang="en-US" smtClean="0"/>
              <a:t>2016-08-16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4241292" y="5683758"/>
            <a:ext cx="4876800" cy="288036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9" name="직사각형 8"/>
          <p:cNvSpPr/>
          <p:nvPr/>
        </p:nvSpPr>
        <p:spPr bwMode="auto">
          <a:xfrm>
            <a:off x="285750" y="0"/>
            <a:ext cx="457200" cy="9144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직사각형 9"/>
          <p:cNvSpPr/>
          <p:nvPr/>
        </p:nvSpPr>
        <p:spPr bwMode="auto">
          <a:xfrm>
            <a:off x="207252" y="0"/>
            <a:ext cx="78498" cy="9144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직사각형 10"/>
          <p:cNvSpPr/>
          <p:nvPr/>
        </p:nvSpPr>
        <p:spPr bwMode="auto">
          <a:xfrm>
            <a:off x="742950" y="0"/>
            <a:ext cx="136404" cy="9144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직사각형 11"/>
          <p:cNvSpPr/>
          <p:nvPr/>
        </p:nvSpPr>
        <p:spPr bwMode="auto">
          <a:xfrm>
            <a:off x="855990" y="0"/>
            <a:ext cx="172710" cy="9144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직선 연결선 12"/>
          <p:cNvSpPr>
            <a:spLocks noChangeShapeType="1"/>
          </p:cNvSpPr>
          <p:nvPr/>
        </p:nvSpPr>
        <p:spPr bwMode="auto">
          <a:xfrm>
            <a:off x="79758" y="0"/>
            <a:ext cx="0" cy="9144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직선 연결선 13"/>
          <p:cNvSpPr>
            <a:spLocks noChangeShapeType="1"/>
          </p:cNvSpPr>
          <p:nvPr/>
        </p:nvSpPr>
        <p:spPr bwMode="auto">
          <a:xfrm>
            <a:off x="685800" y="0"/>
            <a:ext cx="0" cy="9144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직선 연결선 14"/>
          <p:cNvSpPr>
            <a:spLocks noChangeShapeType="1"/>
          </p:cNvSpPr>
          <p:nvPr/>
        </p:nvSpPr>
        <p:spPr bwMode="auto">
          <a:xfrm>
            <a:off x="640584" y="0"/>
            <a:ext cx="0" cy="9144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직선 연결선 15"/>
          <p:cNvSpPr>
            <a:spLocks noChangeShapeType="1"/>
          </p:cNvSpPr>
          <p:nvPr/>
        </p:nvSpPr>
        <p:spPr bwMode="auto">
          <a:xfrm>
            <a:off x="1294980" y="0"/>
            <a:ext cx="0" cy="9144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직선 연결선 16"/>
          <p:cNvSpPr>
            <a:spLocks noChangeShapeType="1"/>
          </p:cNvSpPr>
          <p:nvPr/>
        </p:nvSpPr>
        <p:spPr bwMode="auto">
          <a:xfrm>
            <a:off x="800100" y="0"/>
            <a:ext cx="0" cy="9144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직사각형 17"/>
          <p:cNvSpPr/>
          <p:nvPr/>
        </p:nvSpPr>
        <p:spPr bwMode="auto">
          <a:xfrm>
            <a:off x="914400" y="0"/>
            <a:ext cx="57150" cy="9144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타원 18"/>
          <p:cNvSpPr/>
          <p:nvPr/>
        </p:nvSpPr>
        <p:spPr bwMode="auto">
          <a:xfrm>
            <a:off x="457200" y="4572000"/>
            <a:ext cx="971550" cy="17272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타원 19"/>
          <p:cNvSpPr/>
          <p:nvPr/>
        </p:nvSpPr>
        <p:spPr bwMode="auto">
          <a:xfrm>
            <a:off x="993528" y="6489003"/>
            <a:ext cx="481068" cy="855232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타원 20"/>
          <p:cNvSpPr/>
          <p:nvPr/>
        </p:nvSpPr>
        <p:spPr bwMode="auto">
          <a:xfrm>
            <a:off x="818310" y="7334176"/>
            <a:ext cx="102870" cy="18288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타원 21"/>
          <p:cNvSpPr/>
          <p:nvPr/>
        </p:nvSpPr>
        <p:spPr bwMode="auto">
          <a:xfrm>
            <a:off x="1248156" y="7721600"/>
            <a:ext cx="205740" cy="3657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타원 22"/>
          <p:cNvSpPr/>
          <p:nvPr/>
        </p:nvSpPr>
        <p:spPr bwMode="auto">
          <a:xfrm>
            <a:off x="1409280" y="5973184"/>
            <a:ext cx="274320" cy="48768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직선 연결선 25"/>
          <p:cNvSpPr>
            <a:spLocks noChangeShapeType="1"/>
          </p:cNvSpPr>
          <p:nvPr/>
        </p:nvSpPr>
        <p:spPr bwMode="auto">
          <a:xfrm>
            <a:off x="6823458" y="0"/>
            <a:ext cx="0" cy="9144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 bwMode="auto">
          <a:xfrm>
            <a:off x="1005462" y="6571603"/>
            <a:ext cx="457200" cy="690032"/>
          </a:xfrm>
        </p:spPr>
        <p:txBody>
          <a:bodyPr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5FD6C-F3C1-4267-BBD0-D0C2FD086365}" type="datetimeFigureOut">
              <a:rPr lang="ko-KR" altLang="en-US" smtClean="0"/>
              <a:t>2016-08-16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9" name="내용 개체 틀 8"/>
          <p:cNvSpPr>
            <a:spLocks noGrp="1"/>
          </p:cNvSpPr>
          <p:nvPr>
            <p:ph sz="quarter" idx="1"/>
          </p:nvPr>
        </p:nvSpPr>
        <p:spPr>
          <a:xfrm>
            <a:off x="342900" y="2133600"/>
            <a:ext cx="2743200" cy="609600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11" name="내용 개체 틀 10"/>
          <p:cNvSpPr>
            <a:spLocks noGrp="1"/>
          </p:cNvSpPr>
          <p:nvPr>
            <p:ph sz="quarter" idx="2"/>
          </p:nvPr>
        </p:nvSpPr>
        <p:spPr>
          <a:xfrm>
            <a:off x="3202686" y="2133600"/>
            <a:ext cx="2743200" cy="609600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5657850" cy="1524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5FD6C-F3C1-4267-BBD0-D0C2FD086365}" type="datetimeFigureOut">
              <a:rPr lang="ko-KR" altLang="en-US" smtClean="0"/>
              <a:t>2016-08-16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1" name="내용 개체 틀 10"/>
          <p:cNvSpPr>
            <a:spLocks noGrp="1"/>
          </p:cNvSpPr>
          <p:nvPr>
            <p:ph sz="quarter" idx="2"/>
          </p:nvPr>
        </p:nvSpPr>
        <p:spPr>
          <a:xfrm>
            <a:off x="342900" y="3149600"/>
            <a:ext cx="2743200" cy="518160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13" name="내용 개체 틀 12"/>
          <p:cNvSpPr>
            <a:spLocks noGrp="1"/>
          </p:cNvSpPr>
          <p:nvPr>
            <p:ph sz="quarter" idx="4"/>
          </p:nvPr>
        </p:nvSpPr>
        <p:spPr>
          <a:xfrm>
            <a:off x="3278981" y="3149600"/>
            <a:ext cx="2743200" cy="518160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12" name="텍스트 개체 틀 11"/>
          <p:cNvSpPr>
            <a:spLocks noGrp="1"/>
          </p:cNvSpPr>
          <p:nvPr>
            <p:ph type="body" sz="quarter" idx="1"/>
          </p:nvPr>
        </p:nvSpPr>
        <p:spPr>
          <a:xfrm>
            <a:off x="342900" y="2092960"/>
            <a:ext cx="2743200" cy="877824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14" name="텍스트 개체 틀 13"/>
          <p:cNvSpPr>
            <a:spLocks noGrp="1"/>
          </p:cNvSpPr>
          <p:nvPr>
            <p:ph type="body" sz="quarter" idx="3"/>
          </p:nvPr>
        </p:nvSpPr>
        <p:spPr>
          <a:xfrm>
            <a:off x="3257550" y="2092960"/>
            <a:ext cx="2743200" cy="877824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6" name="날짜 개체 틀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475FD6C-F3C1-4267-BBD0-D0C2FD086365}" type="datetimeFigureOut">
              <a:rPr lang="ko-KR" altLang="en-US" smtClean="0"/>
              <a:t>2016-08-16</a:t>
            </a:fld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5FD6C-F3C1-4267-BBD0-D0C2FD086365}" type="datetimeFigureOut">
              <a:rPr lang="ko-KR" altLang="en-US" smtClean="0"/>
              <a:t>2016-08-16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선 연결선 9"/>
          <p:cNvSpPr>
            <a:spLocks noChangeShapeType="1"/>
          </p:cNvSpPr>
          <p:nvPr/>
        </p:nvSpPr>
        <p:spPr bwMode="auto">
          <a:xfrm>
            <a:off x="6572250" y="0"/>
            <a:ext cx="0" cy="9144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 rot="5400000">
            <a:off x="688658" y="4400550"/>
            <a:ext cx="8412480" cy="3429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2"/>
          </p:nvPr>
        </p:nvSpPr>
        <p:spPr>
          <a:xfrm>
            <a:off x="5109210" y="365760"/>
            <a:ext cx="1145286" cy="664464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8" name="직선 연결선 7"/>
          <p:cNvSpPr>
            <a:spLocks noChangeShapeType="1"/>
          </p:cNvSpPr>
          <p:nvPr/>
        </p:nvSpPr>
        <p:spPr bwMode="auto">
          <a:xfrm>
            <a:off x="4686300" y="0"/>
            <a:ext cx="0" cy="9144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직선 연결선 8"/>
          <p:cNvSpPr>
            <a:spLocks noChangeShapeType="1"/>
          </p:cNvSpPr>
          <p:nvPr/>
        </p:nvSpPr>
        <p:spPr bwMode="auto">
          <a:xfrm>
            <a:off x="4644222" y="0"/>
            <a:ext cx="0" cy="9144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직선 연결선 10"/>
          <p:cNvSpPr>
            <a:spLocks noChangeShapeType="1"/>
          </p:cNvSpPr>
          <p:nvPr/>
        </p:nvSpPr>
        <p:spPr bwMode="auto">
          <a:xfrm>
            <a:off x="6743700" y="0"/>
            <a:ext cx="0" cy="9144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직사각형 11"/>
          <p:cNvSpPr/>
          <p:nvPr/>
        </p:nvSpPr>
        <p:spPr bwMode="auto">
          <a:xfrm>
            <a:off x="6629400" y="0"/>
            <a:ext cx="228600" cy="9144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직선 연결선 12"/>
          <p:cNvSpPr>
            <a:spLocks noChangeShapeType="1"/>
          </p:cNvSpPr>
          <p:nvPr/>
        </p:nvSpPr>
        <p:spPr bwMode="auto">
          <a:xfrm>
            <a:off x="6686550" y="0"/>
            <a:ext cx="0" cy="9144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타원 13"/>
          <p:cNvSpPr/>
          <p:nvPr/>
        </p:nvSpPr>
        <p:spPr>
          <a:xfrm>
            <a:off x="6117336" y="7620000"/>
            <a:ext cx="411480" cy="73152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내용 개체 틀 17"/>
          <p:cNvSpPr>
            <a:spLocks noGrp="1"/>
          </p:cNvSpPr>
          <p:nvPr>
            <p:ph sz="quarter" idx="1"/>
          </p:nvPr>
        </p:nvSpPr>
        <p:spPr>
          <a:xfrm>
            <a:off x="228600" y="365760"/>
            <a:ext cx="4229100" cy="8436864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21" name="날짜 개체 틀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475FD6C-F3C1-4267-BBD0-D0C2FD086365}" type="datetimeFigureOut">
              <a:rPr lang="ko-KR" altLang="en-US" smtClean="0"/>
              <a:t>2016-08-16</a:t>
            </a:fld>
            <a:endParaRPr lang="ko-KR" altLang="en-US"/>
          </a:p>
        </p:txBody>
      </p:sp>
      <p:sp>
        <p:nvSpPr>
          <p:cNvPr id="22" name="슬라이드 번호 개체 틀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23" name="바닥글 개체 틀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ko-KR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선 연결선 8"/>
          <p:cNvSpPr>
            <a:spLocks noChangeShapeType="1"/>
          </p:cNvSpPr>
          <p:nvPr/>
        </p:nvSpPr>
        <p:spPr bwMode="auto">
          <a:xfrm>
            <a:off x="6572250" y="0"/>
            <a:ext cx="0" cy="9144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타원 12"/>
          <p:cNvSpPr/>
          <p:nvPr/>
        </p:nvSpPr>
        <p:spPr>
          <a:xfrm>
            <a:off x="6117336" y="7620000"/>
            <a:ext cx="411480" cy="73152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 rot="5400000">
            <a:off x="672370" y="4400550"/>
            <a:ext cx="8412480" cy="3429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0" y="0"/>
            <a:ext cx="4629150" cy="9144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ko-KR" altLang="en-US" smtClean="0"/>
              <a:t>그림을 추가하려면 아이콘을 클릭하십시오</a:t>
            </a:r>
            <a:endParaRPr kumimoji="0" 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5074349" y="353060"/>
            <a:ext cx="1143000" cy="6608064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10" name="직선 연결선 9"/>
          <p:cNvSpPr>
            <a:spLocks noChangeShapeType="1"/>
          </p:cNvSpPr>
          <p:nvPr/>
        </p:nvSpPr>
        <p:spPr bwMode="auto">
          <a:xfrm>
            <a:off x="6743700" y="0"/>
            <a:ext cx="0" cy="9144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직사각형 10"/>
          <p:cNvSpPr/>
          <p:nvPr/>
        </p:nvSpPr>
        <p:spPr bwMode="auto">
          <a:xfrm>
            <a:off x="6629400" y="0"/>
            <a:ext cx="228600" cy="9144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직선 연결선 11"/>
          <p:cNvSpPr>
            <a:spLocks noChangeShapeType="1"/>
          </p:cNvSpPr>
          <p:nvPr/>
        </p:nvSpPr>
        <p:spPr bwMode="auto">
          <a:xfrm>
            <a:off x="6686550" y="0"/>
            <a:ext cx="0" cy="9144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직선 연결선 18"/>
          <p:cNvSpPr>
            <a:spLocks noChangeShapeType="1"/>
          </p:cNvSpPr>
          <p:nvPr/>
        </p:nvSpPr>
        <p:spPr bwMode="auto">
          <a:xfrm>
            <a:off x="4686300" y="0"/>
            <a:ext cx="0" cy="9144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직선 연결선 19"/>
          <p:cNvSpPr>
            <a:spLocks noChangeShapeType="1"/>
          </p:cNvSpPr>
          <p:nvPr/>
        </p:nvSpPr>
        <p:spPr bwMode="auto">
          <a:xfrm>
            <a:off x="4644222" y="0"/>
            <a:ext cx="0" cy="9144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날짜 개체 틀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475FD6C-F3C1-4267-BBD0-D0C2FD086365}" type="datetimeFigureOut">
              <a:rPr lang="ko-KR" altLang="en-US" smtClean="0"/>
              <a:t>2016-08-16</a:t>
            </a:fld>
            <a:endParaRPr lang="ko-KR" altLang="en-US"/>
          </a:p>
        </p:txBody>
      </p:sp>
      <p:sp>
        <p:nvSpPr>
          <p:cNvPr id="18" name="슬라이드 번호 개체 틀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21" name="바닥글 개체 틀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선 연결선 15"/>
          <p:cNvSpPr>
            <a:spLocks noChangeShapeType="1"/>
          </p:cNvSpPr>
          <p:nvPr/>
        </p:nvSpPr>
        <p:spPr bwMode="auto">
          <a:xfrm>
            <a:off x="6572250" y="0"/>
            <a:ext cx="0" cy="9144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제목 개체 틀 21"/>
          <p:cNvSpPr>
            <a:spLocks noGrp="1"/>
          </p:cNvSpPr>
          <p:nvPr>
            <p:ph type="title"/>
          </p:nvPr>
        </p:nvSpPr>
        <p:spPr>
          <a:xfrm>
            <a:off x="342900" y="366184"/>
            <a:ext cx="5600700" cy="1524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13" name="텍스트 개체 틀 12"/>
          <p:cNvSpPr>
            <a:spLocks noGrp="1"/>
          </p:cNvSpPr>
          <p:nvPr>
            <p:ph type="body" idx="1"/>
          </p:nvPr>
        </p:nvSpPr>
        <p:spPr>
          <a:xfrm>
            <a:off x="342900" y="2133600"/>
            <a:ext cx="5600700" cy="649833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smtClean="0"/>
              <a:t>둘째 수준</a:t>
            </a:r>
          </a:p>
          <a:p>
            <a:pPr lvl="2" eaLnBrk="1" latinLnBrk="0" hangingPunct="1"/>
            <a:r>
              <a:rPr kumimoji="0" lang="ko-KR" altLang="en-US" smtClean="0"/>
              <a:t>셋째 수준</a:t>
            </a:r>
          </a:p>
          <a:p>
            <a:pPr lvl="3" eaLnBrk="1" latinLnBrk="0" hangingPunct="1"/>
            <a:r>
              <a:rPr kumimoji="0" lang="ko-KR" altLang="en-US" smtClean="0"/>
              <a:t>넷째 수준</a:t>
            </a:r>
          </a:p>
          <a:p>
            <a:pPr lvl="4" eaLnBrk="1" latinLnBrk="0" hangingPunct="1"/>
            <a:r>
              <a:rPr kumimoji="0" lang="ko-KR" altLang="en-US" smtClean="0"/>
              <a:t>다섯째 수준</a:t>
            </a:r>
            <a:endParaRPr kumimoji="0" lang="en-US"/>
          </a:p>
        </p:txBody>
      </p:sp>
      <p:sp>
        <p:nvSpPr>
          <p:cNvPr id="14" name="날짜 개체 틀 13"/>
          <p:cNvSpPr>
            <a:spLocks noGrp="1"/>
          </p:cNvSpPr>
          <p:nvPr>
            <p:ph type="dt" sz="half" idx="2"/>
          </p:nvPr>
        </p:nvSpPr>
        <p:spPr>
          <a:xfrm rot="5400000">
            <a:off x="5105400" y="1554482"/>
            <a:ext cx="2682240" cy="288036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475FD6C-F3C1-4267-BBD0-D0C2FD086365}" type="datetimeFigureOut">
              <a:rPr lang="ko-KR" altLang="en-US" smtClean="0"/>
              <a:t>2016-08-16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3"/>
          </p:nvPr>
        </p:nvSpPr>
        <p:spPr>
          <a:xfrm rot="5400000">
            <a:off x="4309190" y="5089667"/>
            <a:ext cx="4267200" cy="27432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직선 연결선 6"/>
          <p:cNvSpPr>
            <a:spLocks noChangeShapeType="1"/>
          </p:cNvSpPr>
          <p:nvPr/>
        </p:nvSpPr>
        <p:spPr bwMode="auto">
          <a:xfrm>
            <a:off x="57150" y="0"/>
            <a:ext cx="0" cy="9144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직선 연결선 8"/>
          <p:cNvSpPr>
            <a:spLocks noChangeShapeType="1"/>
          </p:cNvSpPr>
          <p:nvPr/>
        </p:nvSpPr>
        <p:spPr bwMode="auto">
          <a:xfrm>
            <a:off x="6743700" y="0"/>
            <a:ext cx="0" cy="9144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직사각형 9"/>
          <p:cNvSpPr/>
          <p:nvPr/>
        </p:nvSpPr>
        <p:spPr bwMode="auto">
          <a:xfrm>
            <a:off x="6629400" y="0"/>
            <a:ext cx="228600" cy="9144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직선 연결선 10"/>
          <p:cNvSpPr>
            <a:spLocks noChangeShapeType="1"/>
          </p:cNvSpPr>
          <p:nvPr/>
        </p:nvSpPr>
        <p:spPr bwMode="auto">
          <a:xfrm>
            <a:off x="6686550" y="0"/>
            <a:ext cx="0" cy="9144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타원 11"/>
          <p:cNvSpPr/>
          <p:nvPr/>
        </p:nvSpPr>
        <p:spPr>
          <a:xfrm>
            <a:off x="6117336" y="7620000"/>
            <a:ext cx="411480" cy="73152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슬라이드 번호 개체 틀 22"/>
          <p:cNvSpPr>
            <a:spLocks noGrp="1"/>
          </p:cNvSpPr>
          <p:nvPr>
            <p:ph type="sldNum" sz="quarter" idx="4"/>
          </p:nvPr>
        </p:nvSpPr>
        <p:spPr>
          <a:xfrm>
            <a:off x="6096762" y="7645400"/>
            <a:ext cx="457200" cy="694944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1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1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1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1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1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1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1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1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1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1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plus0128@korea.kr" TargetMode="Externa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20688" y="683568"/>
            <a:ext cx="5688632" cy="83099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en-US" altLang="ko-KR" sz="1000" b="1" dirty="0" smtClean="0">
              <a:solidFill>
                <a:schemeClr val="accent6">
                  <a:lumMod val="7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ko-KR" altLang="en-US" sz="24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웃음운동봉사자</a:t>
            </a:r>
            <a:r>
              <a:rPr lang="en-US" altLang="ko-KR" sz="24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24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지도자</a:t>
            </a:r>
            <a:r>
              <a:rPr lang="en-US" altLang="ko-KR" sz="24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r>
              <a:rPr lang="ko-KR" altLang="en-US" sz="2400" b="1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양성 과정 안내</a:t>
            </a:r>
            <a:endParaRPr lang="en-US" altLang="ko-KR" sz="2400" b="1" dirty="0" smtClean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endParaRPr lang="ko-KR" altLang="en-US" sz="1000" b="1" dirty="0">
              <a:solidFill>
                <a:schemeClr val="accent6">
                  <a:lumMod val="7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endParaRPr lang="en-US" altLang="ko-KR" sz="400" b="1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494674" y="1797876"/>
            <a:ext cx="5940660" cy="7036285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Blip>
                <a:blip r:embed="rId2"/>
              </a:buBlip>
            </a:pPr>
            <a:r>
              <a:rPr lang="ko-KR" altLang="en-US" b="1" dirty="0" smtClean="0">
                <a:latin typeface="HY동녘M" panose="02030600000101010101" pitchFamily="18" charset="-127"/>
                <a:ea typeface="HY동녘M" panose="02030600000101010101" pitchFamily="18" charset="-127"/>
              </a:rPr>
              <a:t>서구보건소는</a:t>
            </a:r>
            <a:r>
              <a:rPr lang="en-US" altLang="ko-KR" b="1" dirty="0">
                <a:latin typeface="HY동녘M" panose="02030600000101010101" pitchFamily="18" charset="-127"/>
                <a:ea typeface="HY동녘M" panose="02030600000101010101" pitchFamily="18" charset="-127"/>
              </a:rPr>
              <a:t> </a:t>
            </a:r>
            <a:r>
              <a:rPr lang="en-US" altLang="ko-KR" b="1" dirty="0" smtClean="0">
                <a:latin typeface="HY동녘M" panose="02030600000101010101" pitchFamily="18" charset="-127"/>
                <a:ea typeface="HY동녘M" panose="02030600000101010101" pitchFamily="18" charset="-127"/>
              </a:rPr>
              <a:t> </a:t>
            </a:r>
            <a:r>
              <a:rPr lang="ko-KR" altLang="en-US" b="1" dirty="0" smtClean="0">
                <a:latin typeface="HY동녘M" panose="02030600000101010101" pitchFamily="18" charset="-127"/>
                <a:ea typeface="HY동녘M" panose="02030600000101010101" pitchFamily="18" charset="-127"/>
              </a:rPr>
              <a:t>지역사회 건강에  관심이  많은  지역주민들을  모집하여  </a:t>
            </a:r>
            <a:r>
              <a:rPr lang="ko-KR" altLang="en-US" b="1" dirty="0" smtClean="0">
                <a:solidFill>
                  <a:srgbClr val="FF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웃음운동 봉사자 </a:t>
            </a:r>
            <a:r>
              <a:rPr lang="en-US" altLang="ko-KR" b="1" dirty="0" smtClean="0">
                <a:solidFill>
                  <a:srgbClr val="FF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(</a:t>
            </a:r>
            <a:r>
              <a:rPr lang="ko-KR" altLang="en-US" b="1" dirty="0" smtClean="0">
                <a:solidFill>
                  <a:srgbClr val="FF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지도자</a:t>
            </a:r>
            <a:r>
              <a:rPr lang="en-US" altLang="ko-KR" b="1" dirty="0" smtClean="0">
                <a:solidFill>
                  <a:srgbClr val="FF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)</a:t>
            </a:r>
            <a:r>
              <a:rPr lang="ko-KR" altLang="en-US" b="1" dirty="0" smtClean="0">
                <a:solidFill>
                  <a:srgbClr val="FF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양성과정</a:t>
            </a:r>
            <a:r>
              <a:rPr lang="ko-KR" altLang="en-US" b="1" dirty="0" smtClean="0">
                <a:latin typeface="HY동녘M" panose="02030600000101010101" pitchFamily="18" charset="-127"/>
                <a:ea typeface="HY동녘M" panose="02030600000101010101" pitchFamily="18" charset="-127"/>
              </a:rPr>
              <a:t>을 운영하고자 합니다</a:t>
            </a:r>
            <a:r>
              <a:rPr lang="en-US" altLang="ko-KR" b="1" dirty="0" smtClean="0">
                <a:latin typeface="HY동녘M" panose="02030600000101010101" pitchFamily="18" charset="-127"/>
                <a:ea typeface="HY동녘M" panose="02030600000101010101" pitchFamily="18" charset="-127"/>
              </a:rPr>
              <a:t>.</a:t>
            </a:r>
          </a:p>
          <a:p>
            <a:endParaRPr lang="en-US" altLang="ko-KR" b="1" dirty="0" smtClean="0">
              <a:latin typeface="HY동녘M" panose="02030600000101010101" pitchFamily="18" charset="-127"/>
              <a:ea typeface="HY동녘M" panose="02030600000101010101" pitchFamily="18" charset="-127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모집기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간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: 2016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년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8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월 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6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일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~ 8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월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31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일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대      상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지역주민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50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명</a:t>
            </a:r>
            <a:endParaRPr lang="en-US" altLang="ko-KR" sz="1600" b="1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신청서류 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지원신청서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개인정보제공동의서</a:t>
            </a:r>
            <a:endParaRPr lang="en-US" altLang="ko-KR" sz="1600" b="1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                (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서구보건소 홈페이지에서 다운받아 작성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en-US" altLang="ko-KR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신청방법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: 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신청서류를 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작성하시어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팩스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(560-2803) 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또는 </a:t>
            </a:r>
            <a:endParaRPr lang="en-US" altLang="ko-KR" sz="1600" b="1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               </a:t>
            </a:r>
            <a:r>
              <a:rPr lang="ko-KR" altLang="en-US" sz="1600" b="1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이메일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  <a:hlinkClick r:id="rId3"/>
              </a:rPr>
              <a:t>plus0128@korea.kr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또는 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방문 접수</a:t>
            </a:r>
            <a:endParaRPr lang="en-US" altLang="ko-KR" sz="1600" b="1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50000"/>
              </a:lnSpc>
            </a:pPr>
            <a:endParaRPr lang="en-US" altLang="ko-KR" sz="1000" b="1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ts val="2500"/>
              </a:lnSpc>
            </a:pPr>
            <a:r>
              <a:rPr lang="en-US" altLang="ko-KR" sz="1600" b="1" dirty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  ※ 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웃음운동봉사자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(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지도자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)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과정</a:t>
            </a:r>
            <a:endParaRPr lang="en-US" altLang="ko-KR" sz="1600" b="1" dirty="0" smtClean="0">
              <a:solidFill>
                <a:srgbClr val="9900FF"/>
              </a:solidFill>
              <a:latin typeface="HY동녘M" panose="02030600000101010101" pitchFamily="18" charset="-127"/>
              <a:ea typeface="HY동녘M" panose="02030600000101010101" pitchFamily="18" charset="-127"/>
            </a:endParaRPr>
          </a:p>
          <a:p>
            <a:pPr>
              <a:lnSpc>
                <a:spcPts val="2500"/>
              </a:lnSpc>
            </a:pPr>
            <a:r>
              <a:rPr lang="en-US" altLang="ko-KR" sz="1600" b="1" dirty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     - 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일시 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: 2016. 9. 5 ~ 9. 26 (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매주 월요일 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18:00~21:00)</a:t>
            </a:r>
            <a:endParaRPr lang="en-US" altLang="ko-KR" sz="1600" b="1" dirty="0">
              <a:solidFill>
                <a:srgbClr val="9900FF"/>
              </a:solidFill>
              <a:latin typeface="HY동녘M" panose="02030600000101010101" pitchFamily="18" charset="-127"/>
              <a:ea typeface="HY동녘M" panose="02030600000101010101" pitchFamily="18" charset="-127"/>
            </a:endParaRPr>
          </a:p>
          <a:p>
            <a:pPr>
              <a:lnSpc>
                <a:spcPts val="2500"/>
              </a:lnSpc>
            </a:pP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      - 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장소 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: 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서구보건소 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4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층 </a:t>
            </a:r>
            <a:r>
              <a:rPr lang="ko-KR" altLang="en-US" sz="1600" b="1" dirty="0" err="1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보건교육실</a:t>
            </a:r>
            <a:endParaRPr lang="en-US" altLang="ko-KR" sz="1600" b="1" dirty="0">
              <a:solidFill>
                <a:srgbClr val="9900FF"/>
              </a:solidFill>
              <a:latin typeface="HY동녘M" panose="02030600000101010101" pitchFamily="18" charset="-127"/>
              <a:ea typeface="HY동녘M" panose="02030600000101010101" pitchFamily="18" charset="-127"/>
            </a:endParaRPr>
          </a:p>
          <a:p>
            <a:pPr>
              <a:lnSpc>
                <a:spcPts val="2500"/>
              </a:lnSpc>
            </a:pP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      - 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강사 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: (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사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)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한국웃음운동본부 </a:t>
            </a:r>
            <a:r>
              <a:rPr lang="ko-KR" altLang="en-US" sz="1600" b="1" dirty="0" err="1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김성업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회장</a:t>
            </a:r>
            <a:endParaRPr lang="en-US" altLang="ko-KR" sz="1600" b="1" dirty="0" smtClean="0">
              <a:solidFill>
                <a:srgbClr val="9900FF"/>
              </a:solidFill>
              <a:latin typeface="HY동녘M" panose="02030600000101010101" pitchFamily="18" charset="-127"/>
              <a:ea typeface="HY동녘M" panose="02030600000101010101" pitchFamily="18" charset="-127"/>
            </a:endParaRPr>
          </a:p>
          <a:p>
            <a:pPr>
              <a:lnSpc>
                <a:spcPts val="2500"/>
              </a:lnSpc>
            </a:pPr>
            <a:r>
              <a:rPr lang="en-US" altLang="ko-KR" sz="1600" b="1" dirty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                  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웃음운동지도자 양영숙</a:t>
            </a:r>
            <a:endParaRPr lang="en-US" altLang="ko-KR" sz="1600" b="1" dirty="0" smtClean="0">
              <a:solidFill>
                <a:srgbClr val="9900FF"/>
              </a:solidFill>
              <a:latin typeface="HY동녘M" panose="02030600000101010101" pitchFamily="18" charset="-127"/>
              <a:ea typeface="HY동녘M" panose="02030600000101010101" pitchFamily="18" charset="-127"/>
            </a:endParaRPr>
          </a:p>
          <a:p>
            <a:pPr>
              <a:lnSpc>
                <a:spcPts val="2500"/>
              </a:lnSpc>
            </a:pPr>
            <a:r>
              <a:rPr lang="en-US" altLang="ko-KR" sz="1600" b="1" dirty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     - 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내용</a:t>
            </a:r>
            <a:r>
              <a:rPr lang="en-US" altLang="ko-KR" sz="1600" b="1" dirty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: </a:t>
            </a:r>
            <a:r>
              <a:rPr lang="ko-KR" altLang="en-US" sz="15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웃음운동의  이론과 실제</a:t>
            </a:r>
            <a:endParaRPr lang="en-US" altLang="ko-KR" sz="1500" b="1" dirty="0" smtClean="0">
              <a:solidFill>
                <a:srgbClr val="9900FF"/>
              </a:solidFill>
              <a:latin typeface="HY동녘M" panose="02030600000101010101" pitchFamily="18" charset="-127"/>
              <a:ea typeface="HY동녘M" panose="02030600000101010101" pitchFamily="18" charset="-127"/>
            </a:endParaRPr>
          </a:p>
          <a:p>
            <a:pPr>
              <a:lnSpc>
                <a:spcPts val="2500"/>
              </a:lnSpc>
            </a:pPr>
            <a:r>
              <a:rPr lang="en-US" altLang="ko-KR" sz="1500" b="1" dirty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  </a:t>
            </a:r>
            <a:r>
              <a:rPr lang="en-US" altLang="ko-KR" sz="15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                 </a:t>
            </a:r>
            <a:r>
              <a:rPr lang="ko-KR" altLang="en-US" sz="15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웃음커뮤니케이션</a:t>
            </a:r>
            <a:r>
              <a:rPr lang="en-US" altLang="ko-KR" sz="15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, </a:t>
            </a:r>
            <a:r>
              <a:rPr lang="ko-KR" altLang="en-US" sz="15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지역사회 건강리더로서의 역할 등</a:t>
            </a:r>
            <a:endParaRPr lang="en-US" altLang="ko-KR" sz="1500" b="1" dirty="0" smtClean="0">
              <a:solidFill>
                <a:srgbClr val="9900FF"/>
              </a:solidFill>
              <a:latin typeface="HY동녘M" panose="02030600000101010101" pitchFamily="18" charset="-127"/>
              <a:ea typeface="HY동녘M" panose="02030600000101010101" pitchFamily="18" charset="-127"/>
            </a:endParaRPr>
          </a:p>
          <a:p>
            <a:pPr>
              <a:lnSpc>
                <a:spcPct val="150000"/>
              </a:lnSpc>
            </a:pPr>
            <a:endParaRPr lang="en-US" altLang="ko-KR" sz="1000" b="1" dirty="0" smtClean="0">
              <a:solidFill>
                <a:srgbClr val="9900FF"/>
              </a:solidFill>
              <a:latin typeface="HY동녘M" panose="02030600000101010101" pitchFamily="18" charset="-127"/>
              <a:ea typeface="HY동녘M" panose="02030600000101010101" pitchFamily="18" charset="-127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문의처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서구보건소 통합건강관리실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☎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560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– 5077, 5079</a:t>
            </a:r>
          </a:p>
          <a:p>
            <a:pPr>
              <a:lnSpc>
                <a:spcPct val="150000"/>
              </a:lnSpc>
            </a:pPr>
            <a:endParaRPr lang="en-US" altLang="ko-KR" sz="1000" b="1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>
              <a:lnSpc>
                <a:spcPct val="130000"/>
              </a:lnSpc>
            </a:pPr>
            <a:r>
              <a:rPr lang="ko-KR" altLang="en-US" sz="28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  서구보건소</a:t>
            </a:r>
            <a:endParaRPr lang="en-US" altLang="ko-KR" sz="2800" b="1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7" name="Picture 9" descr="심볼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871" y="8244408"/>
            <a:ext cx="442379" cy="41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849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오렌지">
  <a:themeElements>
    <a:clrScheme name="오렌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오렌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오렌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212</TotalTime>
  <Words>144</Words>
  <Application>Microsoft Office PowerPoint</Application>
  <PresentationFormat>화면 슬라이드 쇼(4:3)</PresentationFormat>
  <Paragraphs>22</Paragraphs>
  <Slides>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2" baseType="lpstr">
      <vt:lpstr>오렌지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Seogu</cp:lastModifiedBy>
  <cp:revision>52</cp:revision>
  <cp:lastPrinted>2015-11-12T08:33:04Z</cp:lastPrinted>
  <dcterms:created xsi:type="dcterms:W3CDTF">2015-07-26T18:56:46Z</dcterms:created>
  <dcterms:modified xsi:type="dcterms:W3CDTF">2016-08-16T05:52:32Z</dcterms:modified>
</cp:coreProperties>
</file>