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FF"/>
    <a:srgbClr val="FF00FF"/>
    <a:srgbClr val="FF6600"/>
    <a:srgbClr val="FF69FF"/>
    <a:srgbClr val="FF9FFF"/>
    <a:srgbClr val="B84FFF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2892" y="43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7082" y="4409808"/>
            <a:ext cx="5337885" cy="196003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7082" y="6369840"/>
            <a:ext cx="5337885" cy="114856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2" y="4411441"/>
            <a:ext cx="5337884" cy="19584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7082" y="6369841"/>
            <a:ext cx="5337884" cy="11472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2" y="900966"/>
            <a:ext cx="5342310" cy="12326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7082" y="2412999"/>
            <a:ext cx="2603458" cy="5401735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97461" y="2412999"/>
            <a:ext cx="2601932" cy="5401736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9671" y="2417236"/>
            <a:ext cx="2360868" cy="768349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7082" y="3185586"/>
            <a:ext cx="2603458" cy="4629148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44050" y="2417236"/>
            <a:ext cx="2356866" cy="768349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97461" y="3185586"/>
            <a:ext cx="2603456" cy="4629148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1" y="594783"/>
            <a:ext cx="1995488" cy="158114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9491" y="594783"/>
            <a:ext cx="3209902" cy="721995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7081" y="2175933"/>
            <a:ext cx="1995488" cy="56387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2" y="1849411"/>
            <a:ext cx="2611040" cy="14843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7082" y="3333749"/>
            <a:ext cx="2611040" cy="33736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7" name="Group 16"/>
          <p:cNvGrpSpPr/>
          <p:nvPr/>
        </p:nvGrpSpPr>
        <p:grpSpPr>
          <a:xfrm>
            <a:off x="3539071" y="1324101"/>
            <a:ext cx="1385354" cy="2040585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3657600" y="2133600"/>
            <a:ext cx="2571750" cy="4572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7082" y="2409815"/>
            <a:ext cx="5342310" cy="540191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94671" y="900964"/>
            <a:ext cx="1104722" cy="691377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7082" y="900965"/>
            <a:ext cx="4100668" cy="6913769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7" y="-22"/>
            <a:ext cx="6939260" cy="9144051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57082" y="900966"/>
            <a:ext cx="5343835" cy="12326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7082" y="2409815"/>
            <a:ext cx="5343834" cy="54019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28008" y="7935748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475FD6C-F3C1-4267-BBD0-D0C2FD086365}" type="datetimeFigureOut">
              <a:rPr lang="ko-KR" altLang="en-US" smtClean="0"/>
              <a:t>2016-02-29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85709" y="7935748"/>
            <a:ext cx="3942299" cy="486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9494" y="7935748"/>
            <a:ext cx="456215" cy="486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457200" rtl="0" eaLnBrk="1" latinLnBrk="1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lus0128@korea.kr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83099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ko-KR" sz="1000" b="1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웃음건강운동봉사자 양성 과정 안내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ko-KR" altLang="en-US" sz="1000" b="1" dirty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4674" y="1797876"/>
            <a:ext cx="5940660" cy="6607963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2"/>
              </a:buBlip>
            </a:pPr>
            <a:r>
              <a:rPr lang="ko-KR" altLang="en-US" b="1" spc="-150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서구보건소는</a:t>
            </a:r>
            <a:r>
              <a:rPr lang="en-US" altLang="ko-KR" b="1" spc="-150" dirty="0"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b="1" spc="-150" dirty="0" smtClean="0">
                <a:solidFill>
                  <a:srgbClr val="FF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웃음건강운동 봉사자  양성과정</a:t>
            </a:r>
            <a:r>
              <a:rPr lang="ko-KR" altLang="en-US" b="1" spc="-150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에 </a:t>
            </a:r>
            <a:endParaRPr lang="en-US" altLang="ko-KR" b="1" spc="-150" dirty="0" smtClean="0"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r>
              <a:rPr lang="en-US" altLang="ko-KR" b="1" spc="-150" dirty="0"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b="1" spc="-150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ko-KR" altLang="en-US" b="1" spc="-150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참여하실 분을 모집합니다</a:t>
            </a:r>
            <a:r>
              <a:rPr lang="en-US" altLang="ko-KR" b="1" spc="-150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  <a:p>
            <a:endParaRPr lang="en-US" altLang="ko-KR" b="1" spc="-150" dirty="0" smtClean="0"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모집기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간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2016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~ 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      상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신청서류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지원신청서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개인정보제공동의서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신청방법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신청서류를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작성하시어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팩스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(560-2803)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이메일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plus0128@korea.kr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방문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※ 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웃음건강운동봉사자 과정</a:t>
            </a:r>
            <a:endParaRPr lang="en-US" altLang="ko-KR" sz="1600" b="1" dirty="0" smtClean="0">
              <a:solidFill>
                <a:srgbClr val="9900FF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- 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일시 </a:t>
            </a: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: 2016. 3. 15 ~ 4. 5 (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매주 화요일 </a:t>
            </a: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18:00~20:00)</a:t>
            </a:r>
            <a:endParaRPr lang="en-US" altLang="ko-KR" sz="1600" b="1" dirty="0">
              <a:solidFill>
                <a:srgbClr val="9900FF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- 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장소 </a:t>
            </a: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: 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서구보건소 </a:t>
            </a: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4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층 </a:t>
            </a:r>
            <a:r>
              <a:rPr lang="ko-KR" altLang="en-US" sz="1600" b="1" dirty="0" err="1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보건교육실</a:t>
            </a:r>
            <a:endParaRPr lang="en-US" altLang="ko-KR" sz="1600" b="1" dirty="0">
              <a:solidFill>
                <a:srgbClr val="9900FF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- 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강사 </a:t>
            </a: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: 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웃음치료사 서혜영</a:t>
            </a:r>
            <a:endParaRPr lang="en-US" altLang="ko-KR" sz="1600" b="1" dirty="0" smtClean="0">
              <a:solidFill>
                <a:srgbClr val="9900FF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- </a:t>
            </a:r>
            <a:r>
              <a:rPr lang="ko-KR" altLang="en-US" sz="16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내용</a:t>
            </a:r>
            <a:r>
              <a:rPr lang="en-US" altLang="ko-KR" sz="1600" b="1" dirty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endParaRPr lang="en-US" altLang="ko-KR" sz="1600" b="1" dirty="0" smtClean="0">
              <a:solidFill>
                <a:srgbClr val="9900FF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15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 ∙ </a:t>
            </a:r>
            <a:r>
              <a:rPr lang="ko-KR" altLang="en-US" sz="15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관계증진을 위한 웃음건강운동</a:t>
            </a:r>
            <a:endParaRPr lang="en-US" altLang="ko-KR" sz="1500" b="1" dirty="0" smtClean="0">
              <a:solidFill>
                <a:srgbClr val="9900FF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</a:t>
            </a:r>
            <a:r>
              <a:rPr lang="en-US" altLang="ko-KR" sz="15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∙ </a:t>
            </a:r>
            <a:r>
              <a:rPr lang="ko-KR" altLang="en-US" sz="15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웃음커뮤니케이션</a:t>
            </a:r>
            <a:r>
              <a:rPr lang="en-US" altLang="ko-KR" sz="15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sz="1500" b="1" dirty="0" smtClean="0">
                <a:solidFill>
                  <a:srgbClr val="9900FF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웃음자원봉사의 실제 </a:t>
            </a:r>
            <a:endParaRPr lang="en-US" altLang="ko-KR" sz="1500" b="1" dirty="0" smtClean="0">
              <a:solidFill>
                <a:srgbClr val="9900FF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문의처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통합건강관리실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☎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5077, 5079</a:t>
            </a:r>
            <a:endParaRPr lang="en-US" altLang="ko-KR" sz="1600" dirty="0" smtClean="0"/>
          </a:p>
          <a:p>
            <a:pPr algn="ctr">
              <a:lnSpc>
                <a:spcPct val="130000"/>
              </a:lnSpc>
            </a:pPr>
            <a:r>
              <a:rPr lang="ko-KR" altLang="en-US" sz="2800" b="1" dirty="0" smtClean="0"/>
              <a:t>서구보건소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TM02455596[[fn=봄]]</Template>
  <TotalTime>178</TotalTime>
  <Words>116</Words>
  <Application>Microsoft Office PowerPoint</Application>
  <PresentationFormat>화면 슬라이드 쇼(4:3)</PresentationFormat>
  <Paragraphs>20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Spring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46</cp:revision>
  <cp:lastPrinted>2015-11-12T08:33:04Z</cp:lastPrinted>
  <dcterms:created xsi:type="dcterms:W3CDTF">2015-07-26T18:56:46Z</dcterms:created>
  <dcterms:modified xsi:type="dcterms:W3CDTF">2016-02-29T01:23:38Z</dcterms:modified>
</cp:coreProperties>
</file>