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C6F2"/>
    <a:srgbClr val="EEB7EF"/>
    <a:srgbClr val="E38BE5"/>
    <a:srgbClr val="0000FF"/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08" autoAdjust="0"/>
  </p:normalViewPr>
  <p:slideViewPr>
    <p:cSldViewPr>
      <p:cViewPr varScale="1">
        <p:scale>
          <a:sx n="79" d="100"/>
          <a:sy n="79" d="100"/>
        </p:scale>
        <p:origin x="-1522" y="-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8E919-9230-4D8C-A4A1-656469821F8D}" type="datetimeFigureOut">
              <a:rPr lang="ko-KR" altLang="en-US" smtClean="0"/>
              <a:pPr/>
              <a:t>2016-08-01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0092D-0143-4D86-88B6-E1890D759A5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8E919-9230-4D8C-A4A1-656469821F8D}" type="datetimeFigureOut">
              <a:rPr lang="ko-KR" altLang="en-US" smtClean="0"/>
              <a:pPr/>
              <a:t>2016-08-01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0092D-0143-4D86-88B6-E1890D759A5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8E919-9230-4D8C-A4A1-656469821F8D}" type="datetimeFigureOut">
              <a:rPr lang="ko-KR" altLang="en-US" smtClean="0"/>
              <a:pPr/>
              <a:t>2016-08-01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0092D-0143-4D86-88B6-E1890D759A5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8E919-9230-4D8C-A4A1-656469821F8D}" type="datetimeFigureOut">
              <a:rPr lang="ko-KR" altLang="en-US" smtClean="0"/>
              <a:pPr/>
              <a:t>2016-08-01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0092D-0143-4D86-88B6-E1890D759A5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8E919-9230-4D8C-A4A1-656469821F8D}" type="datetimeFigureOut">
              <a:rPr lang="ko-KR" altLang="en-US" smtClean="0"/>
              <a:pPr/>
              <a:t>2016-08-01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0092D-0143-4D86-88B6-E1890D759A5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8E919-9230-4D8C-A4A1-656469821F8D}" type="datetimeFigureOut">
              <a:rPr lang="ko-KR" altLang="en-US" smtClean="0"/>
              <a:pPr/>
              <a:t>2016-08-01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0092D-0143-4D86-88B6-E1890D759A5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8E919-9230-4D8C-A4A1-656469821F8D}" type="datetimeFigureOut">
              <a:rPr lang="ko-KR" altLang="en-US" smtClean="0"/>
              <a:pPr/>
              <a:t>2016-08-01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0092D-0143-4D86-88B6-E1890D759A5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8E919-9230-4D8C-A4A1-656469821F8D}" type="datetimeFigureOut">
              <a:rPr lang="ko-KR" altLang="en-US" smtClean="0"/>
              <a:pPr/>
              <a:t>2016-08-01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0092D-0143-4D86-88B6-E1890D759A5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8E919-9230-4D8C-A4A1-656469821F8D}" type="datetimeFigureOut">
              <a:rPr lang="ko-KR" altLang="en-US" smtClean="0"/>
              <a:pPr/>
              <a:t>2016-08-01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0092D-0143-4D86-88B6-E1890D759A5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8E919-9230-4D8C-A4A1-656469821F8D}" type="datetimeFigureOut">
              <a:rPr lang="ko-KR" altLang="en-US" smtClean="0"/>
              <a:pPr/>
              <a:t>2016-08-01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0092D-0143-4D86-88B6-E1890D759A5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8E919-9230-4D8C-A4A1-656469821F8D}" type="datetimeFigureOut">
              <a:rPr lang="ko-KR" altLang="en-US" smtClean="0"/>
              <a:pPr/>
              <a:t>2016-08-01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0092D-0143-4D86-88B6-E1890D759A5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78E919-9230-4D8C-A4A1-656469821F8D}" type="datetimeFigureOut">
              <a:rPr lang="ko-KR" altLang="en-US" smtClean="0"/>
              <a:pPr/>
              <a:t>2016-08-01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0092D-0143-4D86-88B6-E1890D759A5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7"/>
          <p:cNvGrpSpPr/>
          <p:nvPr/>
        </p:nvGrpSpPr>
        <p:grpSpPr>
          <a:xfrm>
            <a:off x="251520" y="404664"/>
            <a:ext cx="8604448" cy="6264696"/>
            <a:chOff x="323528" y="571698"/>
            <a:chExt cx="8604448" cy="6264696"/>
          </a:xfrm>
        </p:grpSpPr>
        <p:pic>
          <p:nvPicPr>
            <p:cNvPr id="4" name="그림 3" descr="서구 법정동 및 행정동 현황도(도로_검단지역2)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23528" y="571698"/>
              <a:ext cx="8604448" cy="6241678"/>
            </a:xfrm>
            <a:prstGeom prst="rect">
              <a:avLst/>
            </a:prstGeom>
          </p:spPr>
        </p:pic>
        <p:sp>
          <p:nvSpPr>
            <p:cNvPr id="8" name="자유형 7"/>
            <p:cNvSpPr/>
            <p:nvPr/>
          </p:nvSpPr>
          <p:spPr>
            <a:xfrm>
              <a:off x="3988526" y="2052883"/>
              <a:ext cx="2856411" cy="3492138"/>
            </a:xfrm>
            <a:custGeom>
              <a:avLst/>
              <a:gdLst>
                <a:gd name="connsiteX0" fmla="*/ 0 w 2856411"/>
                <a:gd name="connsiteY0" fmla="*/ 0 h 3492138"/>
                <a:gd name="connsiteX1" fmla="*/ 139337 w 2856411"/>
                <a:gd name="connsiteY1" fmla="*/ 43543 h 3492138"/>
                <a:gd name="connsiteX2" fmla="*/ 209005 w 2856411"/>
                <a:gd name="connsiteY2" fmla="*/ 104503 h 3492138"/>
                <a:gd name="connsiteX3" fmla="*/ 357051 w 2856411"/>
                <a:gd name="connsiteY3" fmla="*/ 148046 h 3492138"/>
                <a:gd name="connsiteX4" fmla="*/ 383177 w 2856411"/>
                <a:gd name="connsiteY4" fmla="*/ 226423 h 3492138"/>
                <a:gd name="connsiteX5" fmla="*/ 487680 w 2856411"/>
                <a:gd name="connsiteY5" fmla="*/ 278675 h 3492138"/>
                <a:gd name="connsiteX6" fmla="*/ 574765 w 2856411"/>
                <a:gd name="connsiteY6" fmla="*/ 304800 h 3492138"/>
                <a:gd name="connsiteX7" fmla="*/ 635725 w 2856411"/>
                <a:gd name="connsiteY7" fmla="*/ 287383 h 3492138"/>
                <a:gd name="connsiteX8" fmla="*/ 687977 w 2856411"/>
                <a:gd name="connsiteY8" fmla="*/ 513806 h 3492138"/>
                <a:gd name="connsiteX9" fmla="*/ 853440 w 2856411"/>
                <a:gd name="connsiteY9" fmla="*/ 600892 h 3492138"/>
                <a:gd name="connsiteX10" fmla="*/ 853440 w 2856411"/>
                <a:gd name="connsiteY10" fmla="*/ 600892 h 3492138"/>
                <a:gd name="connsiteX11" fmla="*/ 853440 w 2856411"/>
                <a:gd name="connsiteY11" fmla="*/ 679269 h 3492138"/>
                <a:gd name="connsiteX12" fmla="*/ 827314 w 2856411"/>
                <a:gd name="connsiteY12" fmla="*/ 862149 h 3492138"/>
                <a:gd name="connsiteX13" fmla="*/ 809897 w 2856411"/>
                <a:gd name="connsiteY13" fmla="*/ 870858 h 3492138"/>
                <a:gd name="connsiteX14" fmla="*/ 949234 w 2856411"/>
                <a:gd name="connsiteY14" fmla="*/ 975360 h 3492138"/>
                <a:gd name="connsiteX15" fmla="*/ 1036320 w 2856411"/>
                <a:gd name="connsiteY15" fmla="*/ 1001486 h 3492138"/>
                <a:gd name="connsiteX16" fmla="*/ 1114697 w 2856411"/>
                <a:gd name="connsiteY16" fmla="*/ 1062446 h 3492138"/>
                <a:gd name="connsiteX17" fmla="*/ 1166948 w 2856411"/>
                <a:gd name="connsiteY17" fmla="*/ 1036320 h 3492138"/>
                <a:gd name="connsiteX18" fmla="*/ 1280160 w 2856411"/>
                <a:gd name="connsiteY18" fmla="*/ 1123406 h 3492138"/>
                <a:gd name="connsiteX19" fmla="*/ 1436914 w 2856411"/>
                <a:gd name="connsiteY19" fmla="*/ 1114698 h 3492138"/>
                <a:gd name="connsiteX20" fmla="*/ 1558834 w 2856411"/>
                <a:gd name="connsiteY20" fmla="*/ 1166949 h 3492138"/>
                <a:gd name="connsiteX21" fmla="*/ 1567543 w 2856411"/>
                <a:gd name="connsiteY21" fmla="*/ 1227909 h 3492138"/>
                <a:gd name="connsiteX22" fmla="*/ 1663337 w 2856411"/>
                <a:gd name="connsiteY22" fmla="*/ 1332412 h 3492138"/>
                <a:gd name="connsiteX23" fmla="*/ 1811383 w 2856411"/>
                <a:gd name="connsiteY23" fmla="*/ 1280160 h 3492138"/>
                <a:gd name="connsiteX24" fmla="*/ 1915885 w 2856411"/>
                <a:gd name="connsiteY24" fmla="*/ 1262743 h 3492138"/>
                <a:gd name="connsiteX25" fmla="*/ 1881051 w 2856411"/>
                <a:gd name="connsiteY25" fmla="*/ 1349829 h 3492138"/>
                <a:gd name="connsiteX26" fmla="*/ 1863634 w 2856411"/>
                <a:gd name="connsiteY26" fmla="*/ 1445623 h 3492138"/>
                <a:gd name="connsiteX27" fmla="*/ 1942011 w 2856411"/>
                <a:gd name="connsiteY27" fmla="*/ 1576252 h 3492138"/>
                <a:gd name="connsiteX28" fmla="*/ 1950720 w 2856411"/>
                <a:gd name="connsiteY28" fmla="*/ 1663338 h 3492138"/>
                <a:gd name="connsiteX29" fmla="*/ 1863634 w 2856411"/>
                <a:gd name="connsiteY29" fmla="*/ 1715589 h 3492138"/>
                <a:gd name="connsiteX30" fmla="*/ 1907177 w 2856411"/>
                <a:gd name="connsiteY30" fmla="*/ 1828800 h 3492138"/>
                <a:gd name="connsiteX31" fmla="*/ 1881051 w 2856411"/>
                <a:gd name="connsiteY31" fmla="*/ 1750423 h 3492138"/>
                <a:gd name="connsiteX32" fmla="*/ 1846217 w 2856411"/>
                <a:gd name="connsiteY32" fmla="*/ 1872343 h 3492138"/>
                <a:gd name="connsiteX33" fmla="*/ 1872343 w 2856411"/>
                <a:gd name="connsiteY33" fmla="*/ 1907178 h 3492138"/>
                <a:gd name="connsiteX34" fmla="*/ 1767840 w 2856411"/>
                <a:gd name="connsiteY34" fmla="*/ 1933303 h 3492138"/>
                <a:gd name="connsiteX35" fmla="*/ 1759131 w 2856411"/>
                <a:gd name="connsiteY35" fmla="*/ 2037806 h 3492138"/>
                <a:gd name="connsiteX36" fmla="*/ 1802674 w 2856411"/>
                <a:gd name="connsiteY36" fmla="*/ 2124892 h 3492138"/>
                <a:gd name="connsiteX37" fmla="*/ 1776548 w 2856411"/>
                <a:gd name="connsiteY37" fmla="*/ 2194560 h 3492138"/>
                <a:gd name="connsiteX38" fmla="*/ 1689463 w 2856411"/>
                <a:gd name="connsiteY38" fmla="*/ 2185852 h 3492138"/>
                <a:gd name="connsiteX39" fmla="*/ 1689463 w 2856411"/>
                <a:gd name="connsiteY39" fmla="*/ 2185852 h 3492138"/>
                <a:gd name="connsiteX40" fmla="*/ 1689463 w 2856411"/>
                <a:gd name="connsiteY40" fmla="*/ 2185852 h 3492138"/>
                <a:gd name="connsiteX41" fmla="*/ 1680754 w 2856411"/>
                <a:gd name="connsiteY41" fmla="*/ 2185852 h 3492138"/>
                <a:gd name="connsiteX42" fmla="*/ 1628503 w 2856411"/>
                <a:gd name="connsiteY42" fmla="*/ 2185852 h 3492138"/>
                <a:gd name="connsiteX43" fmla="*/ 1628503 w 2856411"/>
                <a:gd name="connsiteY43" fmla="*/ 2185852 h 3492138"/>
                <a:gd name="connsiteX44" fmla="*/ 1576251 w 2856411"/>
                <a:gd name="connsiteY44" fmla="*/ 2211978 h 3492138"/>
                <a:gd name="connsiteX45" fmla="*/ 1515291 w 2856411"/>
                <a:gd name="connsiteY45" fmla="*/ 2194560 h 3492138"/>
                <a:gd name="connsiteX46" fmla="*/ 1480457 w 2856411"/>
                <a:gd name="connsiteY46" fmla="*/ 2151018 h 3492138"/>
                <a:gd name="connsiteX47" fmla="*/ 1375954 w 2856411"/>
                <a:gd name="connsiteY47" fmla="*/ 2168435 h 3492138"/>
                <a:gd name="connsiteX48" fmla="*/ 1288868 w 2856411"/>
                <a:gd name="connsiteY48" fmla="*/ 2151018 h 3492138"/>
                <a:gd name="connsiteX49" fmla="*/ 1254034 w 2856411"/>
                <a:gd name="connsiteY49" fmla="*/ 2142309 h 3492138"/>
                <a:gd name="connsiteX50" fmla="*/ 1193074 w 2856411"/>
                <a:gd name="connsiteY50" fmla="*/ 2194560 h 3492138"/>
                <a:gd name="connsiteX51" fmla="*/ 1175657 w 2856411"/>
                <a:gd name="connsiteY51" fmla="*/ 2203269 h 3492138"/>
                <a:gd name="connsiteX52" fmla="*/ 1175657 w 2856411"/>
                <a:gd name="connsiteY52" fmla="*/ 2203269 h 3492138"/>
                <a:gd name="connsiteX53" fmla="*/ 1053737 w 2856411"/>
                <a:gd name="connsiteY53" fmla="*/ 2194560 h 3492138"/>
                <a:gd name="connsiteX54" fmla="*/ 1010194 w 2856411"/>
                <a:gd name="connsiteY54" fmla="*/ 2246812 h 3492138"/>
                <a:gd name="connsiteX55" fmla="*/ 1036320 w 2856411"/>
                <a:gd name="connsiteY55" fmla="*/ 2211978 h 3492138"/>
                <a:gd name="connsiteX56" fmla="*/ 1001485 w 2856411"/>
                <a:gd name="connsiteY56" fmla="*/ 2246812 h 3492138"/>
                <a:gd name="connsiteX57" fmla="*/ 1001485 w 2856411"/>
                <a:gd name="connsiteY57" fmla="*/ 2246812 h 3492138"/>
                <a:gd name="connsiteX58" fmla="*/ 1001485 w 2856411"/>
                <a:gd name="connsiteY58" fmla="*/ 2246812 h 3492138"/>
                <a:gd name="connsiteX59" fmla="*/ 940525 w 2856411"/>
                <a:gd name="connsiteY59" fmla="*/ 2264229 h 3492138"/>
                <a:gd name="connsiteX60" fmla="*/ 940525 w 2856411"/>
                <a:gd name="connsiteY60" fmla="*/ 2316480 h 3492138"/>
                <a:gd name="connsiteX61" fmla="*/ 870857 w 2856411"/>
                <a:gd name="connsiteY61" fmla="*/ 2325189 h 3492138"/>
                <a:gd name="connsiteX62" fmla="*/ 844731 w 2856411"/>
                <a:gd name="connsiteY62" fmla="*/ 2394858 h 3492138"/>
                <a:gd name="connsiteX63" fmla="*/ 853440 w 2856411"/>
                <a:gd name="connsiteY63" fmla="*/ 2447109 h 3492138"/>
                <a:gd name="connsiteX64" fmla="*/ 975360 w 2856411"/>
                <a:gd name="connsiteY64" fmla="*/ 2551612 h 3492138"/>
                <a:gd name="connsiteX65" fmla="*/ 1027611 w 2856411"/>
                <a:gd name="connsiteY65" fmla="*/ 2690949 h 3492138"/>
                <a:gd name="connsiteX66" fmla="*/ 1027611 w 2856411"/>
                <a:gd name="connsiteY66" fmla="*/ 2690949 h 3492138"/>
                <a:gd name="connsiteX67" fmla="*/ 1010194 w 2856411"/>
                <a:gd name="connsiteY67" fmla="*/ 2830286 h 3492138"/>
                <a:gd name="connsiteX68" fmla="*/ 1010194 w 2856411"/>
                <a:gd name="connsiteY68" fmla="*/ 2830286 h 3492138"/>
                <a:gd name="connsiteX69" fmla="*/ 1010194 w 2856411"/>
                <a:gd name="connsiteY69" fmla="*/ 2830286 h 3492138"/>
                <a:gd name="connsiteX70" fmla="*/ 1097280 w 2856411"/>
                <a:gd name="connsiteY70" fmla="*/ 2882538 h 3492138"/>
                <a:gd name="connsiteX71" fmla="*/ 1097280 w 2856411"/>
                <a:gd name="connsiteY71" fmla="*/ 2978332 h 3492138"/>
                <a:gd name="connsiteX72" fmla="*/ 1097280 w 2856411"/>
                <a:gd name="connsiteY72" fmla="*/ 2978332 h 3492138"/>
                <a:gd name="connsiteX73" fmla="*/ 1132114 w 2856411"/>
                <a:gd name="connsiteY73" fmla="*/ 2995749 h 3492138"/>
                <a:gd name="connsiteX74" fmla="*/ 1175657 w 2856411"/>
                <a:gd name="connsiteY74" fmla="*/ 3091543 h 3492138"/>
                <a:gd name="connsiteX75" fmla="*/ 1262743 w 2856411"/>
                <a:gd name="connsiteY75" fmla="*/ 3135086 h 3492138"/>
                <a:gd name="connsiteX76" fmla="*/ 1280160 w 2856411"/>
                <a:gd name="connsiteY76" fmla="*/ 3126378 h 3492138"/>
                <a:gd name="connsiteX77" fmla="*/ 1332411 w 2856411"/>
                <a:gd name="connsiteY77" fmla="*/ 3169920 h 3492138"/>
                <a:gd name="connsiteX78" fmla="*/ 1367245 w 2856411"/>
                <a:gd name="connsiteY78" fmla="*/ 3222172 h 3492138"/>
                <a:gd name="connsiteX79" fmla="*/ 1480457 w 2856411"/>
                <a:gd name="connsiteY79" fmla="*/ 3213463 h 3492138"/>
                <a:gd name="connsiteX80" fmla="*/ 1663337 w 2856411"/>
                <a:gd name="connsiteY80" fmla="*/ 3196046 h 3492138"/>
                <a:gd name="connsiteX81" fmla="*/ 1750423 w 2856411"/>
                <a:gd name="connsiteY81" fmla="*/ 3213463 h 3492138"/>
                <a:gd name="connsiteX82" fmla="*/ 1785257 w 2856411"/>
                <a:gd name="connsiteY82" fmla="*/ 3370218 h 3492138"/>
                <a:gd name="connsiteX83" fmla="*/ 1959428 w 2856411"/>
                <a:gd name="connsiteY83" fmla="*/ 3361509 h 3492138"/>
                <a:gd name="connsiteX84" fmla="*/ 2011680 w 2856411"/>
                <a:gd name="connsiteY84" fmla="*/ 3335383 h 3492138"/>
                <a:gd name="connsiteX85" fmla="*/ 2142308 w 2856411"/>
                <a:gd name="connsiteY85" fmla="*/ 3387635 h 3492138"/>
                <a:gd name="connsiteX86" fmla="*/ 2229394 w 2856411"/>
                <a:gd name="connsiteY86" fmla="*/ 3387635 h 3492138"/>
                <a:gd name="connsiteX87" fmla="*/ 2281645 w 2856411"/>
                <a:gd name="connsiteY87" fmla="*/ 3317966 h 3492138"/>
                <a:gd name="connsiteX88" fmla="*/ 2464525 w 2856411"/>
                <a:gd name="connsiteY88" fmla="*/ 3361509 h 3492138"/>
                <a:gd name="connsiteX89" fmla="*/ 2577737 w 2856411"/>
                <a:gd name="connsiteY89" fmla="*/ 3413760 h 3492138"/>
                <a:gd name="connsiteX90" fmla="*/ 2682240 w 2856411"/>
                <a:gd name="connsiteY90" fmla="*/ 3422469 h 3492138"/>
                <a:gd name="connsiteX91" fmla="*/ 2769325 w 2856411"/>
                <a:gd name="connsiteY91" fmla="*/ 3492138 h 3492138"/>
                <a:gd name="connsiteX92" fmla="*/ 2830285 w 2856411"/>
                <a:gd name="connsiteY92" fmla="*/ 3474720 h 3492138"/>
                <a:gd name="connsiteX93" fmla="*/ 2812868 w 2856411"/>
                <a:gd name="connsiteY93" fmla="*/ 3378926 h 3492138"/>
                <a:gd name="connsiteX94" fmla="*/ 2856411 w 2856411"/>
                <a:gd name="connsiteY94" fmla="*/ 3317966 h 3492138"/>
                <a:gd name="connsiteX95" fmla="*/ 2856411 w 2856411"/>
                <a:gd name="connsiteY95" fmla="*/ 3274423 h 3492138"/>
                <a:gd name="connsiteX96" fmla="*/ 2751908 w 2856411"/>
                <a:gd name="connsiteY96" fmla="*/ 3204755 h 3492138"/>
                <a:gd name="connsiteX97" fmla="*/ 2682240 w 2856411"/>
                <a:gd name="connsiteY97" fmla="*/ 3074126 h 3492138"/>
                <a:gd name="connsiteX98" fmla="*/ 2612571 w 2856411"/>
                <a:gd name="connsiteY98" fmla="*/ 3048000 h 3492138"/>
                <a:gd name="connsiteX99" fmla="*/ 2612571 w 2856411"/>
                <a:gd name="connsiteY99" fmla="*/ 3048000 h 3492138"/>
                <a:gd name="connsiteX100" fmla="*/ 2551611 w 2856411"/>
                <a:gd name="connsiteY100" fmla="*/ 3030583 h 3492138"/>
                <a:gd name="connsiteX101" fmla="*/ 2682240 w 2856411"/>
                <a:gd name="connsiteY101" fmla="*/ 2899955 h 3492138"/>
                <a:gd name="connsiteX102" fmla="*/ 2612571 w 2856411"/>
                <a:gd name="connsiteY102" fmla="*/ 2891246 h 3492138"/>
                <a:gd name="connsiteX103" fmla="*/ 2621280 w 2856411"/>
                <a:gd name="connsiteY103" fmla="*/ 2812869 h 3492138"/>
                <a:gd name="connsiteX104" fmla="*/ 2551611 w 2856411"/>
                <a:gd name="connsiteY104" fmla="*/ 2778035 h 3492138"/>
                <a:gd name="connsiteX105" fmla="*/ 2508068 w 2856411"/>
                <a:gd name="connsiteY105" fmla="*/ 2673532 h 3492138"/>
                <a:gd name="connsiteX106" fmla="*/ 2473234 w 2856411"/>
                <a:gd name="connsiteY106" fmla="*/ 2612572 h 3492138"/>
                <a:gd name="connsiteX107" fmla="*/ 2499360 w 2856411"/>
                <a:gd name="connsiteY107" fmla="*/ 2595155 h 3492138"/>
                <a:gd name="connsiteX108" fmla="*/ 2473234 w 2856411"/>
                <a:gd name="connsiteY108" fmla="*/ 2542903 h 3492138"/>
                <a:gd name="connsiteX109" fmla="*/ 2464525 w 2856411"/>
                <a:gd name="connsiteY109" fmla="*/ 2473235 h 3492138"/>
                <a:gd name="connsiteX110" fmla="*/ 2508068 w 2856411"/>
                <a:gd name="connsiteY110" fmla="*/ 2394858 h 3492138"/>
                <a:gd name="connsiteX111" fmla="*/ 2499360 w 2856411"/>
                <a:gd name="connsiteY111" fmla="*/ 2342606 h 3492138"/>
                <a:gd name="connsiteX112" fmla="*/ 2499360 w 2856411"/>
                <a:gd name="connsiteY112" fmla="*/ 2333898 h 3492138"/>
                <a:gd name="connsiteX113" fmla="*/ 2447108 w 2856411"/>
                <a:gd name="connsiteY113" fmla="*/ 2316480 h 3492138"/>
                <a:gd name="connsiteX114" fmla="*/ 2325188 w 2856411"/>
                <a:gd name="connsiteY114" fmla="*/ 2316480 h 3492138"/>
                <a:gd name="connsiteX115" fmla="*/ 2325188 w 2856411"/>
                <a:gd name="connsiteY115" fmla="*/ 2316480 h 3492138"/>
                <a:gd name="connsiteX116" fmla="*/ 2272937 w 2856411"/>
                <a:gd name="connsiteY116" fmla="*/ 2316480 h 3492138"/>
                <a:gd name="connsiteX117" fmla="*/ 2246811 w 2856411"/>
                <a:gd name="connsiteY117" fmla="*/ 2299063 h 3492138"/>
                <a:gd name="connsiteX118" fmla="*/ 2246811 w 2856411"/>
                <a:gd name="connsiteY118" fmla="*/ 2299063 h 3492138"/>
                <a:gd name="connsiteX119" fmla="*/ 2246811 w 2856411"/>
                <a:gd name="connsiteY119" fmla="*/ 2299063 h 3492138"/>
                <a:gd name="connsiteX120" fmla="*/ 2229394 w 2856411"/>
                <a:gd name="connsiteY120" fmla="*/ 2281646 h 3492138"/>
                <a:gd name="connsiteX121" fmla="*/ 2151017 w 2856411"/>
                <a:gd name="connsiteY121" fmla="*/ 2299063 h 3492138"/>
                <a:gd name="connsiteX122" fmla="*/ 2098765 w 2856411"/>
                <a:gd name="connsiteY122" fmla="*/ 2360023 h 3492138"/>
                <a:gd name="connsiteX123" fmla="*/ 2020388 w 2856411"/>
                <a:gd name="connsiteY123" fmla="*/ 2368732 h 3492138"/>
                <a:gd name="connsiteX124" fmla="*/ 1976845 w 2856411"/>
                <a:gd name="connsiteY124" fmla="*/ 2360023 h 3492138"/>
                <a:gd name="connsiteX125" fmla="*/ 1942011 w 2856411"/>
                <a:gd name="connsiteY125" fmla="*/ 2307772 h 3492138"/>
                <a:gd name="connsiteX126" fmla="*/ 1950720 w 2856411"/>
                <a:gd name="connsiteY126" fmla="*/ 2255520 h 3492138"/>
                <a:gd name="connsiteX127" fmla="*/ 1881051 w 2856411"/>
                <a:gd name="connsiteY127" fmla="*/ 2177143 h 3492138"/>
                <a:gd name="connsiteX128" fmla="*/ 1881051 w 2856411"/>
                <a:gd name="connsiteY128" fmla="*/ 2177143 h 3492138"/>
                <a:gd name="connsiteX129" fmla="*/ 1785257 w 2856411"/>
                <a:gd name="connsiteY129" fmla="*/ 2185852 h 3492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</a:cxnLst>
              <a:rect l="l" t="t" r="r" b="b"/>
              <a:pathLst>
                <a:path w="2856411" h="3492138">
                  <a:moveTo>
                    <a:pt x="0" y="0"/>
                  </a:moveTo>
                  <a:lnTo>
                    <a:pt x="139337" y="43543"/>
                  </a:lnTo>
                  <a:lnTo>
                    <a:pt x="209005" y="104503"/>
                  </a:lnTo>
                  <a:lnTo>
                    <a:pt x="357051" y="148046"/>
                  </a:lnTo>
                  <a:lnTo>
                    <a:pt x="383177" y="226423"/>
                  </a:lnTo>
                  <a:lnTo>
                    <a:pt x="487680" y="278675"/>
                  </a:lnTo>
                  <a:lnTo>
                    <a:pt x="574765" y="304800"/>
                  </a:lnTo>
                  <a:lnTo>
                    <a:pt x="635725" y="287383"/>
                  </a:lnTo>
                  <a:lnTo>
                    <a:pt x="687977" y="513806"/>
                  </a:lnTo>
                  <a:lnTo>
                    <a:pt x="853440" y="600892"/>
                  </a:lnTo>
                  <a:lnTo>
                    <a:pt x="853440" y="600892"/>
                  </a:lnTo>
                  <a:lnTo>
                    <a:pt x="853440" y="679269"/>
                  </a:lnTo>
                  <a:lnTo>
                    <a:pt x="827314" y="862149"/>
                  </a:lnTo>
                  <a:lnTo>
                    <a:pt x="809897" y="870858"/>
                  </a:lnTo>
                  <a:lnTo>
                    <a:pt x="949234" y="975360"/>
                  </a:lnTo>
                  <a:lnTo>
                    <a:pt x="1036320" y="1001486"/>
                  </a:lnTo>
                  <a:lnTo>
                    <a:pt x="1114697" y="1062446"/>
                  </a:lnTo>
                  <a:lnTo>
                    <a:pt x="1166948" y="1036320"/>
                  </a:lnTo>
                  <a:lnTo>
                    <a:pt x="1280160" y="1123406"/>
                  </a:lnTo>
                  <a:lnTo>
                    <a:pt x="1436914" y="1114698"/>
                  </a:lnTo>
                  <a:lnTo>
                    <a:pt x="1558834" y="1166949"/>
                  </a:lnTo>
                  <a:lnTo>
                    <a:pt x="1567543" y="1227909"/>
                  </a:lnTo>
                  <a:lnTo>
                    <a:pt x="1663337" y="1332412"/>
                  </a:lnTo>
                  <a:lnTo>
                    <a:pt x="1811383" y="1280160"/>
                  </a:lnTo>
                  <a:lnTo>
                    <a:pt x="1915885" y="1262743"/>
                  </a:lnTo>
                  <a:lnTo>
                    <a:pt x="1881051" y="1349829"/>
                  </a:lnTo>
                  <a:lnTo>
                    <a:pt x="1863634" y="1445623"/>
                  </a:lnTo>
                  <a:lnTo>
                    <a:pt x="1942011" y="1576252"/>
                  </a:lnTo>
                  <a:lnTo>
                    <a:pt x="1950720" y="1663338"/>
                  </a:lnTo>
                  <a:lnTo>
                    <a:pt x="1863634" y="1715589"/>
                  </a:lnTo>
                  <a:lnTo>
                    <a:pt x="1907177" y="1828800"/>
                  </a:lnTo>
                  <a:lnTo>
                    <a:pt x="1881051" y="1750423"/>
                  </a:lnTo>
                  <a:lnTo>
                    <a:pt x="1846217" y="1872343"/>
                  </a:lnTo>
                  <a:lnTo>
                    <a:pt x="1872343" y="1907178"/>
                  </a:lnTo>
                  <a:lnTo>
                    <a:pt x="1767840" y="1933303"/>
                  </a:lnTo>
                  <a:lnTo>
                    <a:pt x="1759131" y="2037806"/>
                  </a:lnTo>
                  <a:lnTo>
                    <a:pt x="1802674" y="2124892"/>
                  </a:lnTo>
                  <a:lnTo>
                    <a:pt x="1776548" y="2194560"/>
                  </a:lnTo>
                  <a:lnTo>
                    <a:pt x="1689463" y="2185852"/>
                  </a:lnTo>
                  <a:lnTo>
                    <a:pt x="1689463" y="2185852"/>
                  </a:lnTo>
                  <a:lnTo>
                    <a:pt x="1689463" y="2185852"/>
                  </a:lnTo>
                  <a:lnTo>
                    <a:pt x="1680754" y="2185852"/>
                  </a:lnTo>
                  <a:lnTo>
                    <a:pt x="1628503" y="2185852"/>
                  </a:lnTo>
                  <a:lnTo>
                    <a:pt x="1628503" y="2185852"/>
                  </a:lnTo>
                  <a:lnTo>
                    <a:pt x="1576251" y="2211978"/>
                  </a:lnTo>
                  <a:lnTo>
                    <a:pt x="1515291" y="2194560"/>
                  </a:lnTo>
                  <a:lnTo>
                    <a:pt x="1480457" y="2151018"/>
                  </a:lnTo>
                  <a:lnTo>
                    <a:pt x="1375954" y="2168435"/>
                  </a:lnTo>
                  <a:lnTo>
                    <a:pt x="1288868" y="2151018"/>
                  </a:lnTo>
                  <a:lnTo>
                    <a:pt x="1254034" y="2142309"/>
                  </a:lnTo>
                  <a:lnTo>
                    <a:pt x="1193074" y="2194560"/>
                  </a:lnTo>
                  <a:lnTo>
                    <a:pt x="1175657" y="2203269"/>
                  </a:lnTo>
                  <a:lnTo>
                    <a:pt x="1175657" y="2203269"/>
                  </a:lnTo>
                  <a:lnTo>
                    <a:pt x="1053737" y="2194560"/>
                  </a:lnTo>
                  <a:lnTo>
                    <a:pt x="1010194" y="2246812"/>
                  </a:lnTo>
                  <a:lnTo>
                    <a:pt x="1036320" y="2211978"/>
                  </a:lnTo>
                  <a:lnTo>
                    <a:pt x="1001485" y="2246812"/>
                  </a:lnTo>
                  <a:lnTo>
                    <a:pt x="1001485" y="2246812"/>
                  </a:lnTo>
                  <a:lnTo>
                    <a:pt x="1001485" y="2246812"/>
                  </a:lnTo>
                  <a:lnTo>
                    <a:pt x="940525" y="2264229"/>
                  </a:lnTo>
                  <a:lnTo>
                    <a:pt x="940525" y="2316480"/>
                  </a:lnTo>
                  <a:lnTo>
                    <a:pt x="870857" y="2325189"/>
                  </a:lnTo>
                  <a:lnTo>
                    <a:pt x="844731" y="2394858"/>
                  </a:lnTo>
                  <a:lnTo>
                    <a:pt x="853440" y="2447109"/>
                  </a:lnTo>
                  <a:lnTo>
                    <a:pt x="975360" y="2551612"/>
                  </a:lnTo>
                  <a:lnTo>
                    <a:pt x="1027611" y="2690949"/>
                  </a:lnTo>
                  <a:lnTo>
                    <a:pt x="1027611" y="2690949"/>
                  </a:lnTo>
                  <a:lnTo>
                    <a:pt x="1010194" y="2830286"/>
                  </a:lnTo>
                  <a:lnTo>
                    <a:pt x="1010194" y="2830286"/>
                  </a:lnTo>
                  <a:lnTo>
                    <a:pt x="1010194" y="2830286"/>
                  </a:lnTo>
                  <a:lnTo>
                    <a:pt x="1097280" y="2882538"/>
                  </a:lnTo>
                  <a:lnTo>
                    <a:pt x="1097280" y="2978332"/>
                  </a:lnTo>
                  <a:lnTo>
                    <a:pt x="1097280" y="2978332"/>
                  </a:lnTo>
                  <a:lnTo>
                    <a:pt x="1132114" y="2995749"/>
                  </a:lnTo>
                  <a:lnTo>
                    <a:pt x="1175657" y="3091543"/>
                  </a:lnTo>
                  <a:lnTo>
                    <a:pt x="1262743" y="3135086"/>
                  </a:lnTo>
                  <a:lnTo>
                    <a:pt x="1280160" y="3126378"/>
                  </a:lnTo>
                  <a:lnTo>
                    <a:pt x="1332411" y="3169920"/>
                  </a:lnTo>
                  <a:lnTo>
                    <a:pt x="1367245" y="3222172"/>
                  </a:lnTo>
                  <a:lnTo>
                    <a:pt x="1480457" y="3213463"/>
                  </a:lnTo>
                  <a:lnTo>
                    <a:pt x="1663337" y="3196046"/>
                  </a:lnTo>
                  <a:lnTo>
                    <a:pt x="1750423" y="3213463"/>
                  </a:lnTo>
                  <a:lnTo>
                    <a:pt x="1785257" y="3370218"/>
                  </a:lnTo>
                  <a:lnTo>
                    <a:pt x="1959428" y="3361509"/>
                  </a:lnTo>
                  <a:lnTo>
                    <a:pt x="2011680" y="3335383"/>
                  </a:lnTo>
                  <a:lnTo>
                    <a:pt x="2142308" y="3387635"/>
                  </a:lnTo>
                  <a:lnTo>
                    <a:pt x="2229394" y="3387635"/>
                  </a:lnTo>
                  <a:lnTo>
                    <a:pt x="2281645" y="3317966"/>
                  </a:lnTo>
                  <a:lnTo>
                    <a:pt x="2464525" y="3361509"/>
                  </a:lnTo>
                  <a:lnTo>
                    <a:pt x="2577737" y="3413760"/>
                  </a:lnTo>
                  <a:lnTo>
                    <a:pt x="2682240" y="3422469"/>
                  </a:lnTo>
                  <a:lnTo>
                    <a:pt x="2769325" y="3492138"/>
                  </a:lnTo>
                  <a:lnTo>
                    <a:pt x="2830285" y="3474720"/>
                  </a:lnTo>
                  <a:lnTo>
                    <a:pt x="2812868" y="3378926"/>
                  </a:lnTo>
                  <a:lnTo>
                    <a:pt x="2856411" y="3317966"/>
                  </a:lnTo>
                  <a:lnTo>
                    <a:pt x="2856411" y="3274423"/>
                  </a:lnTo>
                  <a:lnTo>
                    <a:pt x="2751908" y="3204755"/>
                  </a:lnTo>
                  <a:lnTo>
                    <a:pt x="2682240" y="3074126"/>
                  </a:lnTo>
                  <a:lnTo>
                    <a:pt x="2612571" y="3048000"/>
                  </a:lnTo>
                  <a:lnTo>
                    <a:pt x="2612571" y="3048000"/>
                  </a:lnTo>
                  <a:lnTo>
                    <a:pt x="2551611" y="3030583"/>
                  </a:lnTo>
                  <a:lnTo>
                    <a:pt x="2682240" y="2899955"/>
                  </a:lnTo>
                  <a:lnTo>
                    <a:pt x="2612571" y="2891246"/>
                  </a:lnTo>
                  <a:lnTo>
                    <a:pt x="2621280" y="2812869"/>
                  </a:lnTo>
                  <a:lnTo>
                    <a:pt x="2551611" y="2778035"/>
                  </a:lnTo>
                  <a:lnTo>
                    <a:pt x="2508068" y="2673532"/>
                  </a:lnTo>
                  <a:lnTo>
                    <a:pt x="2473234" y="2612572"/>
                  </a:lnTo>
                  <a:lnTo>
                    <a:pt x="2499360" y="2595155"/>
                  </a:lnTo>
                  <a:lnTo>
                    <a:pt x="2473234" y="2542903"/>
                  </a:lnTo>
                  <a:lnTo>
                    <a:pt x="2464525" y="2473235"/>
                  </a:lnTo>
                  <a:lnTo>
                    <a:pt x="2508068" y="2394858"/>
                  </a:lnTo>
                  <a:lnTo>
                    <a:pt x="2499360" y="2342606"/>
                  </a:lnTo>
                  <a:lnTo>
                    <a:pt x="2499360" y="2333898"/>
                  </a:lnTo>
                  <a:lnTo>
                    <a:pt x="2447108" y="2316480"/>
                  </a:lnTo>
                  <a:lnTo>
                    <a:pt x="2325188" y="2316480"/>
                  </a:lnTo>
                  <a:lnTo>
                    <a:pt x="2325188" y="2316480"/>
                  </a:lnTo>
                  <a:lnTo>
                    <a:pt x="2272937" y="2316480"/>
                  </a:lnTo>
                  <a:lnTo>
                    <a:pt x="2246811" y="2299063"/>
                  </a:lnTo>
                  <a:lnTo>
                    <a:pt x="2246811" y="2299063"/>
                  </a:lnTo>
                  <a:lnTo>
                    <a:pt x="2246811" y="2299063"/>
                  </a:lnTo>
                  <a:lnTo>
                    <a:pt x="2229394" y="2281646"/>
                  </a:lnTo>
                  <a:lnTo>
                    <a:pt x="2151017" y="2299063"/>
                  </a:lnTo>
                  <a:lnTo>
                    <a:pt x="2098765" y="2360023"/>
                  </a:lnTo>
                  <a:lnTo>
                    <a:pt x="2020388" y="2368732"/>
                  </a:lnTo>
                  <a:lnTo>
                    <a:pt x="1976845" y="2360023"/>
                  </a:lnTo>
                  <a:lnTo>
                    <a:pt x="1942011" y="2307772"/>
                  </a:lnTo>
                  <a:lnTo>
                    <a:pt x="1950720" y="2255520"/>
                  </a:lnTo>
                  <a:lnTo>
                    <a:pt x="1881051" y="2177143"/>
                  </a:lnTo>
                  <a:lnTo>
                    <a:pt x="1881051" y="2177143"/>
                  </a:lnTo>
                  <a:lnTo>
                    <a:pt x="1785257" y="2185852"/>
                  </a:lnTo>
                </a:path>
              </a:pathLst>
            </a:custGeom>
            <a:ln w="412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자유형 12"/>
            <p:cNvSpPr/>
            <p:nvPr/>
          </p:nvSpPr>
          <p:spPr>
            <a:xfrm>
              <a:off x="4136571" y="5292472"/>
              <a:ext cx="1254035" cy="444137"/>
            </a:xfrm>
            <a:custGeom>
              <a:avLst/>
              <a:gdLst>
                <a:gd name="connsiteX0" fmla="*/ 17418 w 1254035"/>
                <a:gd name="connsiteY0" fmla="*/ 444137 h 444137"/>
                <a:gd name="connsiteX1" fmla="*/ 0 w 1254035"/>
                <a:gd name="connsiteY1" fmla="*/ 200297 h 444137"/>
                <a:gd name="connsiteX2" fmla="*/ 60960 w 1254035"/>
                <a:gd name="connsiteY2" fmla="*/ 191589 h 444137"/>
                <a:gd name="connsiteX3" fmla="*/ 139338 w 1254035"/>
                <a:gd name="connsiteY3" fmla="*/ 217714 h 444137"/>
                <a:gd name="connsiteX4" fmla="*/ 139338 w 1254035"/>
                <a:gd name="connsiteY4" fmla="*/ 252549 h 444137"/>
                <a:gd name="connsiteX5" fmla="*/ 235132 w 1254035"/>
                <a:gd name="connsiteY5" fmla="*/ 243840 h 444137"/>
                <a:gd name="connsiteX6" fmla="*/ 400595 w 1254035"/>
                <a:gd name="connsiteY6" fmla="*/ 209006 h 444137"/>
                <a:gd name="connsiteX7" fmla="*/ 461555 w 1254035"/>
                <a:gd name="connsiteY7" fmla="*/ 182880 h 444137"/>
                <a:gd name="connsiteX8" fmla="*/ 461555 w 1254035"/>
                <a:gd name="connsiteY8" fmla="*/ 182880 h 444137"/>
                <a:gd name="connsiteX9" fmla="*/ 531223 w 1254035"/>
                <a:gd name="connsiteY9" fmla="*/ 156754 h 444137"/>
                <a:gd name="connsiteX10" fmla="*/ 505098 w 1254035"/>
                <a:gd name="connsiteY10" fmla="*/ 104503 h 444137"/>
                <a:gd name="connsiteX11" fmla="*/ 618309 w 1254035"/>
                <a:gd name="connsiteY11" fmla="*/ 121920 h 444137"/>
                <a:gd name="connsiteX12" fmla="*/ 696686 w 1254035"/>
                <a:gd name="connsiteY12" fmla="*/ 104503 h 444137"/>
                <a:gd name="connsiteX13" fmla="*/ 775063 w 1254035"/>
                <a:gd name="connsiteY13" fmla="*/ 139337 h 444137"/>
                <a:gd name="connsiteX14" fmla="*/ 931818 w 1254035"/>
                <a:gd name="connsiteY14" fmla="*/ 95794 h 444137"/>
                <a:gd name="connsiteX15" fmla="*/ 931818 w 1254035"/>
                <a:gd name="connsiteY15" fmla="*/ 95794 h 444137"/>
                <a:gd name="connsiteX16" fmla="*/ 984069 w 1254035"/>
                <a:gd name="connsiteY16" fmla="*/ 60960 h 444137"/>
                <a:gd name="connsiteX17" fmla="*/ 1027612 w 1254035"/>
                <a:gd name="connsiteY17" fmla="*/ 43543 h 444137"/>
                <a:gd name="connsiteX18" fmla="*/ 1088572 w 1254035"/>
                <a:gd name="connsiteY18" fmla="*/ 78377 h 444137"/>
                <a:gd name="connsiteX19" fmla="*/ 1236618 w 1254035"/>
                <a:gd name="connsiteY19" fmla="*/ 104503 h 444137"/>
                <a:gd name="connsiteX20" fmla="*/ 1227909 w 1254035"/>
                <a:gd name="connsiteY20" fmla="*/ 0 h 444137"/>
                <a:gd name="connsiteX21" fmla="*/ 1254035 w 1254035"/>
                <a:gd name="connsiteY21" fmla="*/ 8709 h 444137"/>
                <a:gd name="connsiteX22" fmla="*/ 1219200 w 1254035"/>
                <a:gd name="connsiteY22" fmla="*/ 26126 h 444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54035" h="444137">
                  <a:moveTo>
                    <a:pt x="17418" y="444137"/>
                  </a:moveTo>
                  <a:lnTo>
                    <a:pt x="0" y="200297"/>
                  </a:lnTo>
                  <a:lnTo>
                    <a:pt x="60960" y="191589"/>
                  </a:lnTo>
                  <a:lnTo>
                    <a:pt x="139338" y="217714"/>
                  </a:lnTo>
                  <a:lnTo>
                    <a:pt x="139338" y="252549"/>
                  </a:lnTo>
                  <a:lnTo>
                    <a:pt x="235132" y="243840"/>
                  </a:lnTo>
                  <a:lnTo>
                    <a:pt x="400595" y="209006"/>
                  </a:lnTo>
                  <a:lnTo>
                    <a:pt x="461555" y="182880"/>
                  </a:lnTo>
                  <a:lnTo>
                    <a:pt x="461555" y="182880"/>
                  </a:lnTo>
                  <a:lnTo>
                    <a:pt x="531223" y="156754"/>
                  </a:lnTo>
                  <a:lnTo>
                    <a:pt x="505098" y="104503"/>
                  </a:lnTo>
                  <a:lnTo>
                    <a:pt x="618309" y="121920"/>
                  </a:lnTo>
                  <a:lnTo>
                    <a:pt x="696686" y="104503"/>
                  </a:lnTo>
                  <a:lnTo>
                    <a:pt x="775063" y="139337"/>
                  </a:lnTo>
                  <a:lnTo>
                    <a:pt x="931818" y="95794"/>
                  </a:lnTo>
                  <a:lnTo>
                    <a:pt x="931818" y="95794"/>
                  </a:lnTo>
                  <a:lnTo>
                    <a:pt x="984069" y="60960"/>
                  </a:lnTo>
                  <a:lnTo>
                    <a:pt x="1027612" y="43543"/>
                  </a:lnTo>
                  <a:lnTo>
                    <a:pt x="1088572" y="78377"/>
                  </a:lnTo>
                  <a:lnTo>
                    <a:pt x="1236618" y="104503"/>
                  </a:lnTo>
                  <a:lnTo>
                    <a:pt x="1227909" y="0"/>
                  </a:lnTo>
                  <a:lnTo>
                    <a:pt x="1254035" y="8709"/>
                  </a:lnTo>
                  <a:lnTo>
                    <a:pt x="1219200" y="26126"/>
                  </a:lnTo>
                </a:path>
              </a:pathLst>
            </a:custGeom>
            <a:ln w="412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자유형 13"/>
            <p:cNvSpPr/>
            <p:nvPr/>
          </p:nvSpPr>
          <p:spPr>
            <a:xfrm>
              <a:off x="6505303" y="3803306"/>
              <a:ext cx="923108" cy="583475"/>
            </a:xfrm>
            <a:custGeom>
              <a:avLst/>
              <a:gdLst>
                <a:gd name="connsiteX0" fmla="*/ 0 w 923108"/>
                <a:gd name="connsiteY0" fmla="*/ 583475 h 583475"/>
                <a:gd name="connsiteX1" fmla="*/ 121920 w 923108"/>
                <a:gd name="connsiteY1" fmla="*/ 583475 h 583475"/>
                <a:gd name="connsiteX2" fmla="*/ 156754 w 923108"/>
                <a:gd name="connsiteY2" fmla="*/ 496389 h 583475"/>
                <a:gd name="connsiteX3" fmla="*/ 226423 w 923108"/>
                <a:gd name="connsiteY3" fmla="*/ 487680 h 583475"/>
                <a:gd name="connsiteX4" fmla="*/ 287383 w 923108"/>
                <a:gd name="connsiteY4" fmla="*/ 426720 h 583475"/>
                <a:gd name="connsiteX5" fmla="*/ 330926 w 923108"/>
                <a:gd name="connsiteY5" fmla="*/ 435429 h 583475"/>
                <a:gd name="connsiteX6" fmla="*/ 365760 w 923108"/>
                <a:gd name="connsiteY6" fmla="*/ 418012 h 583475"/>
                <a:gd name="connsiteX7" fmla="*/ 409303 w 923108"/>
                <a:gd name="connsiteY7" fmla="*/ 400595 h 583475"/>
                <a:gd name="connsiteX8" fmla="*/ 383177 w 923108"/>
                <a:gd name="connsiteY8" fmla="*/ 322217 h 583475"/>
                <a:gd name="connsiteX9" fmla="*/ 426720 w 923108"/>
                <a:gd name="connsiteY9" fmla="*/ 287383 h 583475"/>
                <a:gd name="connsiteX10" fmla="*/ 461554 w 923108"/>
                <a:gd name="connsiteY10" fmla="*/ 200297 h 583475"/>
                <a:gd name="connsiteX11" fmla="*/ 435428 w 923108"/>
                <a:gd name="connsiteY11" fmla="*/ 165463 h 583475"/>
                <a:gd name="connsiteX12" fmla="*/ 435428 w 923108"/>
                <a:gd name="connsiteY12" fmla="*/ 87086 h 583475"/>
                <a:gd name="connsiteX13" fmla="*/ 470263 w 923108"/>
                <a:gd name="connsiteY13" fmla="*/ 26126 h 583475"/>
                <a:gd name="connsiteX14" fmla="*/ 592183 w 923108"/>
                <a:gd name="connsiteY14" fmla="*/ 43543 h 583475"/>
                <a:gd name="connsiteX15" fmla="*/ 670560 w 923108"/>
                <a:gd name="connsiteY15" fmla="*/ 34835 h 583475"/>
                <a:gd name="connsiteX16" fmla="*/ 766354 w 923108"/>
                <a:gd name="connsiteY16" fmla="*/ 0 h 583475"/>
                <a:gd name="connsiteX17" fmla="*/ 766354 w 923108"/>
                <a:gd name="connsiteY17" fmla="*/ 0 h 583475"/>
                <a:gd name="connsiteX18" fmla="*/ 923108 w 923108"/>
                <a:gd name="connsiteY18" fmla="*/ 26126 h 583475"/>
                <a:gd name="connsiteX19" fmla="*/ 923108 w 923108"/>
                <a:gd name="connsiteY19" fmla="*/ 26126 h 583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23108" h="583475">
                  <a:moveTo>
                    <a:pt x="0" y="583475"/>
                  </a:moveTo>
                  <a:lnTo>
                    <a:pt x="121920" y="583475"/>
                  </a:lnTo>
                  <a:lnTo>
                    <a:pt x="156754" y="496389"/>
                  </a:lnTo>
                  <a:lnTo>
                    <a:pt x="226423" y="487680"/>
                  </a:lnTo>
                  <a:lnTo>
                    <a:pt x="287383" y="426720"/>
                  </a:lnTo>
                  <a:lnTo>
                    <a:pt x="330926" y="435429"/>
                  </a:lnTo>
                  <a:lnTo>
                    <a:pt x="365760" y="418012"/>
                  </a:lnTo>
                  <a:lnTo>
                    <a:pt x="409303" y="400595"/>
                  </a:lnTo>
                  <a:lnTo>
                    <a:pt x="383177" y="322217"/>
                  </a:lnTo>
                  <a:lnTo>
                    <a:pt x="426720" y="287383"/>
                  </a:lnTo>
                  <a:lnTo>
                    <a:pt x="461554" y="200297"/>
                  </a:lnTo>
                  <a:lnTo>
                    <a:pt x="435428" y="165463"/>
                  </a:lnTo>
                  <a:lnTo>
                    <a:pt x="435428" y="87086"/>
                  </a:lnTo>
                  <a:lnTo>
                    <a:pt x="470263" y="26126"/>
                  </a:lnTo>
                  <a:lnTo>
                    <a:pt x="592183" y="43543"/>
                  </a:lnTo>
                  <a:lnTo>
                    <a:pt x="670560" y="34835"/>
                  </a:lnTo>
                  <a:lnTo>
                    <a:pt x="766354" y="0"/>
                  </a:lnTo>
                  <a:lnTo>
                    <a:pt x="766354" y="0"/>
                  </a:lnTo>
                  <a:lnTo>
                    <a:pt x="923108" y="26126"/>
                  </a:lnTo>
                  <a:lnTo>
                    <a:pt x="923108" y="26126"/>
                  </a:lnTo>
                </a:path>
              </a:pathLst>
            </a:custGeom>
            <a:ln w="412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모서리가 둥근 직사각형 14"/>
            <p:cNvSpPr/>
            <p:nvPr/>
          </p:nvSpPr>
          <p:spPr>
            <a:xfrm>
              <a:off x="5508104" y="2708920"/>
              <a:ext cx="792088" cy="288032"/>
            </a:xfrm>
            <a:prstGeom prst="roundRect">
              <a:avLst/>
            </a:prstGeom>
            <a:solidFill>
              <a:srgbClr val="00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dirty="0" smtClean="0"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검단</a:t>
              </a:r>
              <a:r>
                <a:rPr lang="en-US" altLang="ko-KR" sz="1200" dirty="0" smtClean="0"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r>
                <a:rPr lang="ko-KR" altLang="en-US" sz="1200" dirty="0" smtClean="0"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동</a:t>
              </a:r>
              <a:endParaRPr lang="ko-KR" altLang="en-US" sz="1200" dirty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6" name="모서리가 둥근 직사각형 15"/>
            <p:cNvSpPr/>
            <p:nvPr/>
          </p:nvSpPr>
          <p:spPr>
            <a:xfrm>
              <a:off x="7164288" y="4725144"/>
              <a:ext cx="792088" cy="288032"/>
            </a:xfrm>
            <a:prstGeom prst="roundRect">
              <a:avLst/>
            </a:prstGeom>
            <a:solidFill>
              <a:srgbClr val="00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dirty="0" smtClean="0"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검단</a:t>
              </a:r>
              <a:r>
                <a:rPr lang="en-US" altLang="ko-KR" sz="1200" dirty="0" smtClean="0"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r>
                <a:rPr lang="ko-KR" altLang="en-US" sz="1200" dirty="0" smtClean="0"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동</a:t>
              </a:r>
              <a:endParaRPr lang="ko-KR" altLang="en-US" sz="1200" dirty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7" name="모서리가 둥근 직사각형 16"/>
            <p:cNvSpPr/>
            <p:nvPr/>
          </p:nvSpPr>
          <p:spPr>
            <a:xfrm>
              <a:off x="5508104" y="4748162"/>
              <a:ext cx="792088" cy="288032"/>
            </a:xfrm>
            <a:prstGeom prst="roundRect">
              <a:avLst/>
            </a:prstGeom>
            <a:solidFill>
              <a:srgbClr val="00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dirty="0" smtClean="0"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검단</a:t>
              </a:r>
              <a:r>
                <a:rPr lang="en-US" altLang="ko-KR" sz="1200" dirty="0" smtClean="0"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4</a:t>
              </a:r>
              <a:r>
                <a:rPr lang="ko-KR" altLang="en-US" sz="1200" dirty="0" smtClean="0"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동</a:t>
              </a:r>
              <a:endParaRPr lang="ko-KR" altLang="en-US" sz="1200" dirty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8" name="모서리가 둥근 직사각형 17"/>
            <p:cNvSpPr/>
            <p:nvPr/>
          </p:nvSpPr>
          <p:spPr>
            <a:xfrm>
              <a:off x="2843808" y="4460130"/>
              <a:ext cx="792088" cy="288032"/>
            </a:xfrm>
            <a:prstGeom prst="roundRect">
              <a:avLst/>
            </a:prstGeom>
            <a:solidFill>
              <a:srgbClr val="00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dirty="0" smtClean="0"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검단</a:t>
              </a:r>
              <a:r>
                <a:rPr lang="en-US" altLang="ko-KR" sz="1200" dirty="0" smtClean="0"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5</a:t>
              </a:r>
              <a:r>
                <a:rPr lang="ko-KR" altLang="en-US" sz="1200" dirty="0" smtClean="0"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동</a:t>
              </a:r>
              <a:endParaRPr lang="ko-KR" altLang="en-US" sz="1200" dirty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grpSp>
          <p:nvGrpSpPr>
            <p:cNvPr id="3" name="그룹 10"/>
            <p:cNvGrpSpPr/>
            <p:nvPr/>
          </p:nvGrpSpPr>
          <p:grpSpPr>
            <a:xfrm>
              <a:off x="2804160" y="3648888"/>
              <a:ext cx="2238103" cy="609600"/>
              <a:chOff x="2804160" y="3718560"/>
              <a:chExt cx="2238103" cy="609600"/>
            </a:xfrm>
          </p:grpSpPr>
          <p:sp>
            <p:nvSpPr>
              <p:cNvPr id="19" name="자유형 18"/>
              <p:cNvSpPr/>
              <p:nvPr/>
            </p:nvSpPr>
            <p:spPr>
              <a:xfrm>
                <a:off x="3605349" y="3849189"/>
                <a:ext cx="1436914" cy="478971"/>
              </a:xfrm>
              <a:custGeom>
                <a:avLst/>
                <a:gdLst>
                  <a:gd name="connsiteX0" fmla="*/ 0 w 1436914"/>
                  <a:gd name="connsiteY0" fmla="*/ 0 h 478971"/>
                  <a:gd name="connsiteX1" fmla="*/ 174171 w 1436914"/>
                  <a:gd name="connsiteY1" fmla="*/ 0 h 478971"/>
                  <a:gd name="connsiteX2" fmla="*/ 330925 w 1436914"/>
                  <a:gd name="connsiteY2" fmla="*/ 0 h 478971"/>
                  <a:gd name="connsiteX3" fmla="*/ 557348 w 1436914"/>
                  <a:gd name="connsiteY3" fmla="*/ 60960 h 478971"/>
                  <a:gd name="connsiteX4" fmla="*/ 896982 w 1436914"/>
                  <a:gd name="connsiteY4" fmla="*/ 182880 h 478971"/>
                  <a:gd name="connsiteX5" fmla="*/ 1045028 w 1436914"/>
                  <a:gd name="connsiteY5" fmla="*/ 217714 h 478971"/>
                  <a:gd name="connsiteX6" fmla="*/ 1262742 w 1436914"/>
                  <a:gd name="connsiteY6" fmla="*/ 374468 h 478971"/>
                  <a:gd name="connsiteX7" fmla="*/ 1436914 w 1436914"/>
                  <a:gd name="connsiteY7" fmla="*/ 478971 h 478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36914" h="478971">
                    <a:moveTo>
                      <a:pt x="0" y="0"/>
                    </a:moveTo>
                    <a:lnTo>
                      <a:pt x="174171" y="0"/>
                    </a:lnTo>
                    <a:lnTo>
                      <a:pt x="330925" y="0"/>
                    </a:lnTo>
                    <a:lnTo>
                      <a:pt x="557348" y="60960"/>
                    </a:lnTo>
                    <a:lnTo>
                      <a:pt x="896982" y="182880"/>
                    </a:lnTo>
                    <a:lnTo>
                      <a:pt x="1045028" y="217714"/>
                    </a:lnTo>
                    <a:lnTo>
                      <a:pt x="1262742" y="374468"/>
                    </a:lnTo>
                    <a:lnTo>
                      <a:pt x="1436914" y="478971"/>
                    </a:lnTo>
                  </a:path>
                </a:pathLst>
              </a:custGeom>
              <a:ln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" name="자유형 19"/>
              <p:cNvSpPr/>
              <p:nvPr/>
            </p:nvSpPr>
            <p:spPr>
              <a:xfrm>
                <a:off x="2804160" y="3718560"/>
                <a:ext cx="809897" cy="130629"/>
              </a:xfrm>
              <a:custGeom>
                <a:avLst/>
                <a:gdLst>
                  <a:gd name="connsiteX0" fmla="*/ 0 w 809897"/>
                  <a:gd name="connsiteY0" fmla="*/ 26126 h 130629"/>
                  <a:gd name="connsiteX1" fmla="*/ 174171 w 809897"/>
                  <a:gd name="connsiteY1" fmla="*/ 0 h 130629"/>
                  <a:gd name="connsiteX2" fmla="*/ 304800 w 809897"/>
                  <a:gd name="connsiteY2" fmla="*/ 8709 h 130629"/>
                  <a:gd name="connsiteX3" fmla="*/ 478971 w 809897"/>
                  <a:gd name="connsiteY3" fmla="*/ 34834 h 130629"/>
                  <a:gd name="connsiteX4" fmla="*/ 557349 w 809897"/>
                  <a:gd name="connsiteY4" fmla="*/ 17417 h 130629"/>
                  <a:gd name="connsiteX5" fmla="*/ 653143 w 809897"/>
                  <a:gd name="connsiteY5" fmla="*/ 43543 h 130629"/>
                  <a:gd name="connsiteX6" fmla="*/ 757646 w 809897"/>
                  <a:gd name="connsiteY6" fmla="*/ 104503 h 130629"/>
                  <a:gd name="connsiteX7" fmla="*/ 809897 w 809897"/>
                  <a:gd name="connsiteY7" fmla="*/ 130629 h 130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09897" h="130629">
                    <a:moveTo>
                      <a:pt x="0" y="26126"/>
                    </a:moveTo>
                    <a:lnTo>
                      <a:pt x="174171" y="0"/>
                    </a:lnTo>
                    <a:lnTo>
                      <a:pt x="304800" y="8709"/>
                    </a:lnTo>
                    <a:lnTo>
                      <a:pt x="478971" y="34834"/>
                    </a:lnTo>
                    <a:lnTo>
                      <a:pt x="557349" y="17417"/>
                    </a:lnTo>
                    <a:lnTo>
                      <a:pt x="653143" y="43543"/>
                    </a:lnTo>
                    <a:lnTo>
                      <a:pt x="757646" y="104503"/>
                    </a:lnTo>
                    <a:lnTo>
                      <a:pt x="809897" y="130629"/>
                    </a:lnTo>
                  </a:path>
                </a:pathLst>
              </a:custGeom>
              <a:ln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21" name="모서리가 둥근 직사각형 20"/>
            <p:cNvSpPr/>
            <p:nvPr/>
          </p:nvSpPr>
          <p:spPr>
            <a:xfrm>
              <a:off x="3923928" y="3019970"/>
              <a:ext cx="792088" cy="288032"/>
            </a:xfrm>
            <a:prstGeom prst="roundRect">
              <a:avLst/>
            </a:prstGeom>
            <a:solidFill>
              <a:srgbClr val="00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dirty="0" smtClean="0"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검단</a:t>
              </a:r>
              <a:r>
                <a:rPr lang="en-US" altLang="ko-KR" sz="1200" dirty="0" smtClean="0"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r>
                <a:rPr lang="ko-KR" altLang="en-US" sz="1200" dirty="0" smtClean="0"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동</a:t>
              </a:r>
              <a:endParaRPr lang="ko-KR" altLang="en-US" sz="1200" dirty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2" name="모서리가 둥근 직사각형 21"/>
            <p:cNvSpPr/>
            <p:nvPr/>
          </p:nvSpPr>
          <p:spPr>
            <a:xfrm>
              <a:off x="4860032" y="2060848"/>
              <a:ext cx="648072" cy="216024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00" b="1" dirty="0" err="1" smtClean="0">
                  <a:solidFill>
                    <a:schemeClr val="tx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대곡동</a:t>
              </a:r>
              <a:endParaRPr lang="ko-KR" altLang="en-US" sz="1100" b="1" dirty="0">
                <a:solidFill>
                  <a:schemeClr val="tx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5" name="모서리가 둥근 직사각형 24"/>
            <p:cNvSpPr/>
            <p:nvPr/>
          </p:nvSpPr>
          <p:spPr>
            <a:xfrm>
              <a:off x="1835696" y="4437112"/>
              <a:ext cx="648072" cy="216024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00" b="1" dirty="0" smtClean="0">
                  <a:solidFill>
                    <a:schemeClr val="tx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오류동</a:t>
              </a:r>
              <a:endParaRPr lang="ko-KR" altLang="en-US" sz="1100" b="1" dirty="0">
                <a:solidFill>
                  <a:schemeClr val="tx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6" name="모서리가 둥근 직사각형 25"/>
            <p:cNvSpPr/>
            <p:nvPr/>
          </p:nvSpPr>
          <p:spPr>
            <a:xfrm>
              <a:off x="3131840" y="2924944"/>
              <a:ext cx="648072" cy="216024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00" b="1" dirty="0" err="1" smtClean="0">
                  <a:solidFill>
                    <a:schemeClr val="tx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금곡동</a:t>
              </a:r>
              <a:endParaRPr lang="ko-KR" altLang="en-US" sz="1100" b="1" dirty="0">
                <a:solidFill>
                  <a:schemeClr val="tx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모서리가 둥근 직사각형 26"/>
            <p:cNvSpPr/>
            <p:nvPr/>
          </p:nvSpPr>
          <p:spPr>
            <a:xfrm>
              <a:off x="3779912" y="4725144"/>
              <a:ext cx="648072" cy="216024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00" b="1" dirty="0" smtClean="0">
                  <a:solidFill>
                    <a:schemeClr val="tx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왕길동</a:t>
              </a:r>
              <a:endParaRPr lang="ko-KR" altLang="en-US" sz="1100" b="1" dirty="0">
                <a:solidFill>
                  <a:schemeClr val="tx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30" name="모서리가 둥근 직사각형 29"/>
            <p:cNvSpPr/>
            <p:nvPr/>
          </p:nvSpPr>
          <p:spPr>
            <a:xfrm>
              <a:off x="4932040" y="3645024"/>
              <a:ext cx="648072" cy="216024"/>
            </a:xfrm>
            <a:prstGeom prst="roundRect">
              <a:avLst/>
            </a:prstGeom>
            <a:solidFill>
              <a:srgbClr val="FFFF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00" b="1" dirty="0" err="1" smtClean="0">
                  <a:solidFill>
                    <a:schemeClr val="tx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마전동</a:t>
              </a:r>
              <a:endParaRPr lang="ko-KR" altLang="en-US" sz="1100" b="1" dirty="0">
                <a:solidFill>
                  <a:schemeClr val="tx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31" name="모서리가 둥근 직사각형 30"/>
            <p:cNvSpPr/>
            <p:nvPr/>
          </p:nvSpPr>
          <p:spPr>
            <a:xfrm>
              <a:off x="7236296" y="4293096"/>
              <a:ext cx="648072" cy="216024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00" b="1" dirty="0" err="1" smtClean="0">
                  <a:solidFill>
                    <a:schemeClr val="tx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원당동</a:t>
              </a:r>
              <a:endParaRPr lang="ko-KR" altLang="en-US" sz="1100" b="1" dirty="0">
                <a:solidFill>
                  <a:schemeClr val="tx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32" name="모서리가 둥근 직사각형 31"/>
            <p:cNvSpPr/>
            <p:nvPr/>
          </p:nvSpPr>
          <p:spPr>
            <a:xfrm>
              <a:off x="6444208" y="3356992"/>
              <a:ext cx="648072" cy="216024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00" b="1" dirty="0" err="1" smtClean="0">
                  <a:solidFill>
                    <a:schemeClr val="tx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불로동</a:t>
              </a:r>
              <a:endParaRPr lang="ko-KR" altLang="en-US" sz="1100" b="1" dirty="0">
                <a:solidFill>
                  <a:schemeClr val="tx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33" name="모서리가 둥근 직사각형 32"/>
            <p:cNvSpPr/>
            <p:nvPr/>
          </p:nvSpPr>
          <p:spPr>
            <a:xfrm>
              <a:off x="6444208" y="5085184"/>
              <a:ext cx="648072" cy="216024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00" b="1" dirty="0" err="1" smtClean="0">
                  <a:solidFill>
                    <a:schemeClr val="tx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당하동</a:t>
              </a:r>
              <a:endParaRPr lang="ko-KR" altLang="en-US" sz="1100" b="1" dirty="0">
                <a:solidFill>
                  <a:schemeClr val="tx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41" name="모서리가 둥근 직사각형 40"/>
            <p:cNvSpPr/>
            <p:nvPr/>
          </p:nvSpPr>
          <p:spPr>
            <a:xfrm>
              <a:off x="611560" y="6620370"/>
              <a:ext cx="648072" cy="216024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00" b="1" dirty="0" smtClean="0">
                  <a:solidFill>
                    <a:srgbClr val="FF0000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오류동</a:t>
              </a:r>
              <a:endParaRPr lang="ko-KR" altLang="en-US" sz="1100" b="1" dirty="0">
                <a:solidFill>
                  <a:srgbClr val="FF0000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8" name="모서리가 둥근 직사각형 27"/>
          <p:cNvSpPr/>
          <p:nvPr/>
        </p:nvSpPr>
        <p:spPr>
          <a:xfrm>
            <a:off x="323528" y="260648"/>
            <a:ext cx="8424936" cy="432048"/>
          </a:xfrm>
          <a:prstGeom prst="roundRect">
            <a:avLst/>
          </a:prstGeom>
        </p:spPr>
        <p:style>
          <a:lnRef idx="0">
            <a:schemeClr val="accent5"/>
          </a:lnRef>
          <a:fillRef idx="1001">
            <a:schemeClr val="dk1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rgbClr val="FFFF00"/>
                </a:solidFill>
                <a:latin typeface="HY동녘B" pitchFamily="18" charset="-127"/>
                <a:ea typeface="HY동녘B" pitchFamily="18" charset="-127"/>
              </a:rPr>
              <a:t>검단지역 </a:t>
            </a:r>
            <a:r>
              <a:rPr lang="ko-KR" altLang="en-US" dirty="0" err="1" smtClean="0">
                <a:solidFill>
                  <a:srgbClr val="FFFF00"/>
                </a:solidFill>
                <a:latin typeface="HY동녘B" pitchFamily="18" charset="-127"/>
                <a:ea typeface="HY동녘B" pitchFamily="18" charset="-127"/>
              </a:rPr>
              <a:t>법정동</a:t>
            </a:r>
            <a:r>
              <a:rPr lang="ko-KR" altLang="en-US" dirty="0" smtClean="0">
                <a:solidFill>
                  <a:srgbClr val="FFFF00"/>
                </a:solidFill>
                <a:latin typeface="HY동녘B" pitchFamily="18" charset="-127"/>
                <a:ea typeface="HY동녘B" pitchFamily="18" charset="-127"/>
              </a:rPr>
              <a:t> 및 </a:t>
            </a:r>
            <a:r>
              <a:rPr lang="ko-KR" altLang="en-US" dirty="0" err="1" smtClean="0">
                <a:solidFill>
                  <a:srgbClr val="FFFF00"/>
                </a:solidFill>
                <a:latin typeface="HY동녘B" pitchFamily="18" charset="-127"/>
                <a:ea typeface="HY동녘B" pitchFamily="18" charset="-127"/>
              </a:rPr>
              <a:t>행정동</a:t>
            </a:r>
            <a:r>
              <a:rPr lang="ko-KR" altLang="en-US" dirty="0" smtClean="0">
                <a:solidFill>
                  <a:srgbClr val="FFFF00"/>
                </a:solidFill>
                <a:latin typeface="HY동녘B" pitchFamily="18" charset="-127"/>
                <a:ea typeface="HY동녘B" pitchFamily="18" charset="-127"/>
              </a:rPr>
              <a:t> 경계</a:t>
            </a:r>
            <a:endParaRPr lang="ko-KR" altLang="en-US" dirty="0">
              <a:solidFill>
                <a:srgbClr val="FFFF00"/>
              </a:solidFill>
              <a:latin typeface="HY동녘B" pitchFamily="18" charset="-127"/>
              <a:ea typeface="HY동녘B" pitchFamily="18" charset="-127"/>
            </a:endParaRPr>
          </a:p>
        </p:txBody>
      </p:sp>
      <p:sp>
        <p:nvSpPr>
          <p:cNvPr id="34" name="모서리가 둥근 직사각형 33"/>
          <p:cNvSpPr/>
          <p:nvPr/>
        </p:nvSpPr>
        <p:spPr>
          <a:xfrm>
            <a:off x="179512" y="836712"/>
            <a:ext cx="8784976" cy="5832648"/>
          </a:xfrm>
          <a:prstGeom prst="roundRect">
            <a:avLst>
              <a:gd name="adj" fmla="val 651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6" name="직사각형 55"/>
          <p:cNvSpPr/>
          <p:nvPr/>
        </p:nvSpPr>
        <p:spPr>
          <a:xfrm>
            <a:off x="3995936" y="3645024"/>
            <a:ext cx="1008112" cy="3110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 smtClean="0">
                <a:solidFill>
                  <a:schemeClr val="tx2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HY견고딕" pitchFamily="18" charset="-127"/>
                <a:ea typeface="HY견고딕" pitchFamily="18" charset="-127"/>
              </a:rPr>
              <a:t>검단사거리</a:t>
            </a:r>
            <a:endParaRPr lang="ko-KR" altLang="en-US" sz="1000" dirty="0">
              <a:solidFill>
                <a:schemeClr val="tx2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57" name="직사각형 56"/>
          <p:cNvSpPr/>
          <p:nvPr/>
        </p:nvSpPr>
        <p:spPr>
          <a:xfrm>
            <a:off x="3059832" y="4221088"/>
            <a:ext cx="1008112" cy="3110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>
              <a:solidFill>
                <a:schemeClr val="tx1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58" name="직사각형 57"/>
          <p:cNvSpPr/>
          <p:nvPr/>
        </p:nvSpPr>
        <p:spPr>
          <a:xfrm>
            <a:off x="2555776" y="3910038"/>
            <a:ext cx="1008112" cy="3110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>
              <a:solidFill>
                <a:schemeClr val="tx1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5" name="모서리가 둥근 직사각형 34"/>
          <p:cNvSpPr/>
          <p:nvPr/>
        </p:nvSpPr>
        <p:spPr>
          <a:xfrm>
            <a:off x="1259632" y="4293096"/>
            <a:ext cx="288032" cy="144016"/>
          </a:xfrm>
          <a:prstGeom prst="roundRect">
            <a:avLst/>
          </a:prstGeom>
          <a:solidFill>
            <a:srgbClr val="F1C6F2"/>
          </a:solidFill>
          <a:ln>
            <a:solidFill>
              <a:srgbClr val="EEB7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30</Words>
  <Application>Microsoft Office PowerPoint</Application>
  <PresentationFormat>화면 슬라이드 쇼(4:3)</PresentationFormat>
  <Paragraphs>16</Paragraphs>
  <Slides>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2" baseType="lpstr">
      <vt:lpstr>Office 테마</vt:lpstr>
      <vt:lpstr>슬라이드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seogu</dc:creator>
  <cp:lastModifiedBy>seogu</cp:lastModifiedBy>
  <cp:revision>36</cp:revision>
  <dcterms:created xsi:type="dcterms:W3CDTF">2012-11-15T06:02:09Z</dcterms:created>
  <dcterms:modified xsi:type="dcterms:W3CDTF">2016-08-01T02:42:27Z</dcterms:modified>
</cp:coreProperties>
</file>