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9926638" cy="143557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8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2013-02-27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2013-02-27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2013-02-27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2013-02-27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2013-02-27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2013-02-27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2013-02-27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2013-02-27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2013-02-27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2013-02-27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2013-02-27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4E509-A509-4B5F-BE01-7FE8FACA0B76}" type="datetimeFigureOut">
              <a:rPr lang="ko-KR" altLang="en-US" smtClean="0"/>
              <a:pPr/>
              <a:t>2013-02-27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기초도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0343"/>
            <a:ext cx="9144000" cy="6437313"/>
          </a:xfrm>
          <a:prstGeom prst="rect">
            <a:avLst/>
          </a:prstGeom>
          <a:ln w="12700">
            <a:solidFill>
              <a:schemeClr val="accent1">
                <a:shade val="50000"/>
              </a:schemeClr>
            </a:solidFill>
          </a:ln>
        </p:spPr>
      </p:pic>
      <p:sp>
        <p:nvSpPr>
          <p:cNvPr id="5" name="자유형 4"/>
          <p:cNvSpPr/>
          <p:nvPr/>
        </p:nvSpPr>
        <p:spPr>
          <a:xfrm>
            <a:off x="5318125" y="2559050"/>
            <a:ext cx="257175" cy="701675"/>
          </a:xfrm>
          <a:custGeom>
            <a:avLst/>
            <a:gdLst>
              <a:gd name="connsiteX0" fmla="*/ 0 w 257175"/>
              <a:gd name="connsiteY0" fmla="*/ 0 h 701675"/>
              <a:gd name="connsiteX1" fmla="*/ 257175 w 257175"/>
              <a:gd name="connsiteY1" fmla="*/ 701675 h 70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175" h="701675">
                <a:moveTo>
                  <a:pt x="0" y="0"/>
                </a:moveTo>
                <a:lnTo>
                  <a:pt x="257175" y="701675"/>
                </a:lnTo>
              </a:path>
            </a:pathLst>
          </a:custGeom>
          <a:ln w="38100">
            <a:solidFill>
              <a:srgbClr val="FF0000"/>
            </a:solidFill>
            <a:headEnd type="arrow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자유형 5"/>
          <p:cNvSpPr/>
          <p:nvPr/>
        </p:nvSpPr>
        <p:spPr>
          <a:xfrm>
            <a:off x="6004923" y="2332482"/>
            <a:ext cx="257175" cy="701675"/>
          </a:xfrm>
          <a:custGeom>
            <a:avLst/>
            <a:gdLst>
              <a:gd name="connsiteX0" fmla="*/ 0 w 257175"/>
              <a:gd name="connsiteY0" fmla="*/ 0 h 701675"/>
              <a:gd name="connsiteX1" fmla="*/ 257175 w 257175"/>
              <a:gd name="connsiteY1" fmla="*/ 701675 h 70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175" h="701675">
                <a:moveTo>
                  <a:pt x="0" y="0"/>
                </a:moveTo>
                <a:lnTo>
                  <a:pt x="257175" y="701675"/>
                </a:lnTo>
              </a:path>
            </a:pathLst>
          </a:custGeom>
          <a:ln w="38100">
            <a:solidFill>
              <a:srgbClr val="FF0000"/>
            </a:solidFill>
            <a:headEnd type="arrow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자유형 6"/>
          <p:cNvSpPr/>
          <p:nvPr/>
        </p:nvSpPr>
        <p:spPr>
          <a:xfrm>
            <a:off x="2628900" y="3514725"/>
            <a:ext cx="765175" cy="2187575"/>
          </a:xfrm>
          <a:custGeom>
            <a:avLst/>
            <a:gdLst>
              <a:gd name="connsiteX0" fmla="*/ 0 w 765175"/>
              <a:gd name="connsiteY0" fmla="*/ 0 h 2187575"/>
              <a:gd name="connsiteX1" fmla="*/ 765175 w 765175"/>
              <a:gd name="connsiteY1" fmla="*/ 2187575 h 218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175" h="2187575">
                <a:moveTo>
                  <a:pt x="0" y="0"/>
                </a:moveTo>
                <a:lnTo>
                  <a:pt x="765175" y="2187575"/>
                </a:lnTo>
              </a:path>
            </a:pathLst>
          </a:custGeom>
          <a:ln w="38100">
            <a:solidFill>
              <a:srgbClr val="FF0000"/>
            </a:solidFill>
            <a:headEnd type="arrow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3" name="그룹 22"/>
          <p:cNvGrpSpPr/>
          <p:nvPr/>
        </p:nvGrpSpPr>
        <p:grpSpPr>
          <a:xfrm>
            <a:off x="6660232" y="5621859"/>
            <a:ext cx="1728192" cy="459700"/>
            <a:chOff x="5940152" y="5066045"/>
            <a:chExt cx="1728192" cy="459700"/>
          </a:xfrm>
        </p:grpSpPr>
        <p:sp>
          <p:nvSpPr>
            <p:cNvPr id="20" name="모서리가 둥근 직사각형 19"/>
            <p:cNvSpPr/>
            <p:nvPr/>
          </p:nvSpPr>
          <p:spPr>
            <a:xfrm>
              <a:off x="5940152" y="5066045"/>
              <a:ext cx="1728192" cy="4597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1400" b="1" dirty="0" smtClean="0">
                  <a:solidFill>
                    <a:schemeClr val="tx1"/>
                  </a:solidFill>
                </a:rPr>
                <a:t>        로</a:t>
              </a:r>
              <a:r>
                <a:rPr lang="en-US" altLang="ko-KR" sz="1400" b="1" dirty="0" smtClean="0">
                  <a:solidFill>
                    <a:schemeClr val="tx1"/>
                  </a:solidFill>
                </a:rPr>
                <a:t>(</a:t>
              </a:r>
              <a:r>
                <a:rPr lang="ko-KR" altLang="en-US" sz="1400" b="1" dirty="0" smtClean="0">
                  <a:solidFill>
                    <a:schemeClr val="tx1"/>
                  </a:solidFill>
                </a:rPr>
                <a:t>급</a:t>
              </a:r>
              <a:r>
                <a:rPr lang="en-US" altLang="ko-KR" sz="1400" b="1" dirty="0" smtClean="0">
                  <a:solidFill>
                    <a:schemeClr val="tx1"/>
                  </a:solidFill>
                </a:rPr>
                <a:t>) </a:t>
              </a:r>
              <a:r>
                <a:rPr lang="ko-KR" altLang="en-US" sz="1400" b="1" dirty="0" smtClean="0">
                  <a:solidFill>
                    <a:schemeClr val="tx1"/>
                  </a:solidFill>
                </a:rPr>
                <a:t>도로</a:t>
              </a:r>
              <a:endParaRPr lang="en-US" altLang="ko-KR" sz="1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1" name="자유형 20"/>
            <p:cNvSpPr/>
            <p:nvPr/>
          </p:nvSpPr>
          <p:spPr>
            <a:xfrm>
              <a:off x="6130733" y="5321458"/>
              <a:ext cx="385483" cy="0"/>
            </a:xfrm>
            <a:custGeom>
              <a:avLst/>
              <a:gdLst>
                <a:gd name="connsiteX0" fmla="*/ 0 w 385483"/>
                <a:gd name="connsiteY0" fmla="*/ 0 h 0"/>
                <a:gd name="connsiteX1" fmla="*/ 385483 w 385483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483">
                  <a:moveTo>
                    <a:pt x="0" y="0"/>
                  </a:moveTo>
                  <a:lnTo>
                    <a:pt x="385483" y="0"/>
                  </a:lnTo>
                </a:path>
              </a:pathLst>
            </a:custGeom>
            <a:ln w="38100">
              <a:solidFill>
                <a:srgbClr val="FF0000"/>
              </a:solidFill>
              <a:headEnd type="oval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4" name="모서리가 둥근 직사각형 23"/>
          <p:cNvSpPr/>
          <p:nvPr/>
        </p:nvSpPr>
        <p:spPr>
          <a:xfrm>
            <a:off x="251520" y="116632"/>
            <a:ext cx="3960440" cy="504056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청라국제도시 도로명 부여</a:t>
            </a:r>
            <a:r>
              <a:rPr lang="en-US" altLang="ko-KR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(</a:t>
            </a:r>
            <a:r>
              <a:rPr lang="ko-KR" altLang="en-US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안</a:t>
            </a:r>
            <a:r>
              <a:rPr lang="en-US" altLang="ko-KR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)</a:t>
            </a:r>
            <a:endParaRPr lang="ko-KR" altLang="en-US" sz="2000" dirty="0">
              <a:solidFill>
                <a:schemeClr val="tx1"/>
              </a:solidFill>
              <a:latin typeface="휴먼옛체" pitchFamily="18" charset="-127"/>
              <a:ea typeface="휴먼옛체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27784" y="4365104"/>
            <a:ext cx="720080" cy="27699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보석로</a:t>
            </a:r>
            <a:endParaRPr lang="ko-KR" altLang="en-US" sz="1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096644" y="2819400"/>
            <a:ext cx="720080" cy="27699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푸른로</a:t>
            </a:r>
            <a:endParaRPr lang="ko-KR" altLang="en-US" sz="1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848752" y="2595364"/>
            <a:ext cx="720080" cy="27699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옥빛로</a:t>
            </a:r>
            <a:endParaRPr lang="ko-KR" altLang="en-US" sz="1200" b="1" dirty="0"/>
          </a:p>
        </p:txBody>
      </p:sp>
      <p:sp>
        <p:nvSpPr>
          <p:cNvPr id="16" name="직사각형 15"/>
          <p:cNvSpPr/>
          <p:nvPr/>
        </p:nvSpPr>
        <p:spPr>
          <a:xfrm>
            <a:off x="4645024" y="2204864"/>
            <a:ext cx="412751" cy="895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ko-KR" altLang="en-US" sz="250" b="1" dirty="0" smtClean="0">
                <a:solidFill>
                  <a:schemeClr val="tx1"/>
                </a:solidFill>
              </a:rPr>
              <a:t>청라힐스테이트</a:t>
            </a:r>
            <a:endParaRPr lang="ko-KR" altLang="en-US" sz="25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16</Words>
  <Application>Microsoft Office PowerPoint</Application>
  <PresentationFormat>화면 슬라이드 쇼(4:3)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seogu</dc:creator>
  <cp:lastModifiedBy>seogu</cp:lastModifiedBy>
  <cp:revision>20</cp:revision>
  <dcterms:created xsi:type="dcterms:W3CDTF">2013-02-24T02:51:49Z</dcterms:created>
  <dcterms:modified xsi:type="dcterms:W3CDTF">2013-02-27T00:16:28Z</dcterms:modified>
</cp:coreProperties>
</file>