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1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7BD27-DB96-44E4-915F-D8568E9AB991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D6E86-8C9C-4C1F-90D9-211B99118E3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D6E86-8C9C-4C1F-90D9-211B99118E36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91408-7123-4AF5-923B-018C81549B9E}" type="datetimeFigureOut">
              <a:rPr lang="ko-KR" altLang="en-US" smtClean="0"/>
              <a:pPr/>
              <a:t>2009-08-21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D57FE9-85F6-4D2D-AB1F-528F66556E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타원 43"/>
          <p:cNvSpPr/>
          <p:nvPr/>
        </p:nvSpPr>
        <p:spPr>
          <a:xfrm>
            <a:off x="7000892" y="4071942"/>
            <a:ext cx="1143008" cy="1000132"/>
          </a:xfrm>
          <a:prstGeom prst="ellipse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9" name="Picture 5" descr="C:\DOCUME~1\admin\LOCALS~1\Temp\msohtmlclip1\01\clip_image0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1" y="6238"/>
            <a:ext cx="3290714" cy="35766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65078" y="267938"/>
            <a:ext cx="8422498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ko-KR" altLang="en-US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축전관람객을 위한 </a:t>
            </a:r>
            <a:endParaRPr lang="en-US" altLang="ko-KR" sz="4000" b="1" dirty="0" smtClean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altLang="ko-K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『</a:t>
            </a:r>
            <a:r>
              <a:rPr lang="ko-KR" altLang="en-U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아름별이</a:t>
            </a:r>
            <a:r>
              <a:rPr lang="ko-KR" alt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장터</a:t>
            </a:r>
            <a:r>
              <a:rPr lang="en-US" altLang="ko-K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』</a:t>
            </a:r>
            <a:r>
              <a:rPr lang="ko-KR" altLang="en-US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를 운영합니다</a:t>
            </a:r>
            <a:r>
              <a:rPr lang="en-US" altLang="ko-KR" sz="40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ko-KR" altLang="en-US" sz="40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714488"/>
            <a:ext cx="830924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o-KR" altLang="en-US" sz="40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하늘광장</a:t>
            </a:r>
            <a:r>
              <a:rPr lang="en-US" altLang="ko-KR" sz="36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</a:t>
            </a:r>
            <a:r>
              <a:rPr lang="ko-KR" altLang="en-US" sz="36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축전매표소</a:t>
            </a:r>
            <a:r>
              <a:rPr lang="en-US" altLang="ko-KR" sz="36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  <a:r>
              <a:rPr lang="ko-KR" altLang="en-US" sz="36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에서</a:t>
            </a:r>
            <a:endParaRPr lang="en-US" altLang="ko-KR" sz="3600" b="1" spc="300" dirty="0" smtClean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000" b="1" spc="300" dirty="0" err="1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센트럴파크역</a:t>
            </a:r>
            <a:r>
              <a:rPr lang="ko-KR" altLang="en-US" sz="40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방향 </a:t>
            </a:r>
            <a:r>
              <a:rPr lang="en-US" altLang="ko-KR" sz="40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50M </a:t>
            </a:r>
            <a:r>
              <a:rPr lang="ko-KR" altLang="en-US" sz="4000" b="1" spc="30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지점</a:t>
            </a:r>
            <a:endParaRPr lang="en-US" altLang="ko-KR" sz="4000" b="1" spc="300" dirty="0" smtClean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9922" y="3357562"/>
            <a:ext cx="2412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★ </a:t>
            </a:r>
            <a:r>
              <a:rPr lang="ko-KR" altLang="en-US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맛있는 음식</a:t>
            </a:r>
            <a:endParaRPr lang="en-US" altLang="ko-KR" sz="2800" dirty="0" smtClean="0">
              <a:solidFill>
                <a:srgbClr val="00B05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9922" y="4675636"/>
            <a:ext cx="3297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★ </a:t>
            </a:r>
            <a:r>
              <a:rPr lang="ko-KR" altLang="en-US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친환경 </a:t>
            </a:r>
            <a:r>
              <a:rPr lang="ko-KR" altLang="en-US" sz="2800" dirty="0" err="1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농수축산물</a:t>
            </a:r>
            <a:endParaRPr lang="en-US" altLang="ko-KR" sz="2800" dirty="0" smtClean="0">
              <a:solidFill>
                <a:srgbClr val="00B05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922" y="4016599"/>
            <a:ext cx="25106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★ </a:t>
            </a:r>
            <a:r>
              <a:rPr lang="ko-KR" altLang="en-US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우수기업제품</a:t>
            </a:r>
            <a:endParaRPr lang="en-US" altLang="ko-KR" sz="2800" dirty="0" smtClean="0">
              <a:solidFill>
                <a:srgbClr val="00B05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9922" y="5334672"/>
            <a:ext cx="22156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★ </a:t>
            </a:r>
            <a:r>
              <a:rPr lang="ko-KR" altLang="en-US" sz="2800" dirty="0" smtClean="0">
                <a:solidFill>
                  <a:srgbClr val="00B050"/>
                </a:solidFill>
                <a:latin typeface="휴먼모음T" pitchFamily="18" charset="-127"/>
                <a:ea typeface="휴먼모음T" pitchFamily="18" charset="-127"/>
              </a:rPr>
              <a:t>관광기념품</a:t>
            </a:r>
            <a:endParaRPr lang="en-US" altLang="ko-KR" sz="2800" dirty="0" smtClean="0">
              <a:solidFill>
                <a:srgbClr val="00B050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05789" y="3500438"/>
            <a:ext cx="944002" cy="85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C:\DOCUME~1\admin\LOCALS~1\Temp\msohtmlclip1\01\clip_image001.png"/>
          <p:cNvPicPr>
            <a:picLocks noChangeAspect="1" noChangeArrowheads="1"/>
          </p:cNvPicPr>
          <p:nvPr/>
        </p:nvPicPr>
        <p:blipFill>
          <a:blip r:embed="rId5" cstate="print"/>
          <a:srcRect l="64445" t="8833" r="11111" b="30388"/>
          <a:stretch>
            <a:fillRect/>
          </a:stretch>
        </p:blipFill>
        <p:spPr bwMode="auto">
          <a:xfrm>
            <a:off x="2214546" y="6215082"/>
            <a:ext cx="550073" cy="500066"/>
          </a:xfrm>
          <a:prstGeom prst="rect">
            <a:avLst/>
          </a:prstGeom>
          <a:noFill/>
        </p:spPr>
      </p:pic>
      <p:pic>
        <p:nvPicPr>
          <p:cNvPr id="12" name="Picture 7" descr="C:\DOCUME~1\admin\LOCALS~1\Temp\msohtmlclip1\01\clip_image001.png"/>
          <p:cNvPicPr>
            <a:picLocks noChangeAspect="1" noChangeArrowheads="1"/>
          </p:cNvPicPr>
          <p:nvPr/>
        </p:nvPicPr>
        <p:blipFill>
          <a:blip r:embed="rId6" cstate="print"/>
          <a:srcRect l="6667" r="62222" b="20987"/>
          <a:stretch>
            <a:fillRect/>
          </a:stretch>
        </p:blipFill>
        <p:spPr bwMode="auto">
          <a:xfrm>
            <a:off x="4550569" y="6143644"/>
            <a:ext cx="615466" cy="57150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197282" y="6308544"/>
            <a:ext cx="2133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휴먼둥근헤드라인" pitchFamily="18" charset="-127"/>
                <a:ea typeface="휴먼둥근헤드라인" pitchFamily="18" charset="-127"/>
              </a:rPr>
              <a:t>2009</a:t>
            </a:r>
            <a:r>
              <a:rPr lang="ko-KR" altLang="en-US" sz="1400" dirty="0" smtClean="0">
                <a:latin typeface="휴먼둥근헤드라인" pitchFamily="18" charset="-127"/>
                <a:ea typeface="휴먼둥근헤드라인" pitchFamily="18" charset="-127"/>
              </a:rPr>
              <a:t>인천세계도시축전</a:t>
            </a:r>
            <a:endParaRPr lang="en-US" altLang="ko-KR" sz="1400" dirty="0" smtClean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5279" y="631503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휴먼둥근헤드라인" pitchFamily="18" charset="-127"/>
                <a:ea typeface="휴먼둥근헤드라인" pitchFamily="18" charset="-127"/>
              </a:rPr>
              <a:t>인천광역시</a:t>
            </a:r>
            <a:endParaRPr lang="en-US" altLang="ko-KR" sz="1400" dirty="0" smtClean="0">
              <a:latin typeface="휴먼둥근헤드라인" pitchFamily="18" charset="-127"/>
              <a:ea typeface="휴먼둥근헤드라인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929058" y="3214686"/>
            <a:ext cx="4929222" cy="2786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2" name="직선 연결선 21"/>
          <p:cNvCxnSpPr/>
          <p:nvPr/>
        </p:nvCxnSpPr>
        <p:spPr>
          <a:xfrm rot="5400000">
            <a:off x="3841381" y="4302493"/>
            <a:ext cx="1785952" cy="89621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자유형 22"/>
          <p:cNvSpPr/>
          <p:nvPr/>
        </p:nvSpPr>
        <p:spPr>
          <a:xfrm flipV="1">
            <a:off x="4071934" y="5169228"/>
            <a:ext cx="4182321" cy="45719"/>
          </a:xfrm>
          <a:custGeom>
            <a:avLst/>
            <a:gdLst>
              <a:gd name="connsiteX0" fmla="*/ 0 w 3657600"/>
              <a:gd name="connsiteY0" fmla="*/ 0 h 211597"/>
              <a:gd name="connsiteX1" fmla="*/ 612119 w 3657600"/>
              <a:gd name="connsiteY1" fmla="*/ 211597 h 211597"/>
              <a:gd name="connsiteX2" fmla="*/ 3657600 w 3657600"/>
              <a:gd name="connsiteY2" fmla="*/ 211597 h 211597"/>
              <a:gd name="connsiteX0" fmla="*/ 0 w 3365228"/>
              <a:gd name="connsiteY0" fmla="*/ 12590 h 12590"/>
              <a:gd name="connsiteX1" fmla="*/ 319747 w 3365228"/>
              <a:gd name="connsiteY1" fmla="*/ 0 h 12590"/>
              <a:gd name="connsiteX2" fmla="*/ 3365228 w 3365228"/>
              <a:gd name="connsiteY2" fmla="*/ 0 h 1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5228" h="12590">
                <a:moveTo>
                  <a:pt x="0" y="12590"/>
                </a:moveTo>
                <a:lnTo>
                  <a:pt x="319747" y="0"/>
                </a:lnTo>
                <a:lnTo>
                  <a:pt x="3365228" y="0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4" name="직선 연결선 23"/>
          <p:cNvCxnSpPr/>
          <p:nvPr/>
        </p:nvCxnSpPr>
        <p:spPr>
          <a:xfrm rot="5400000">
            <a:off x="5286113" y="5366495"/>
            <a:ext cx="563102" cy="2768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 rot="5400000">
            <a:off x="6424857" y="5370759"/>
            <a:ext cx="563102" cy="2682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071934" y="4167522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</a:t>
            </a:r>
            <a:r>
              <a:rPr lang="en-US" altLang="ko-KR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주차장</a:t>
            </a:r>
            <a:endParaRPr lang="en-US" altLang="ko-KR" sz="1100" b="1" dirty="0" smtClean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9124" y="5429261"/>
            <a:ext cx="9191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</a:t>
            </a:r>
            <a:r>
              <a:rPr lang="en-US" altLang="ko-KR" sz="1100" b="1" dirty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주차장</a:t>
            </a:r>
            <a:endParaRPr lang="en-US" altLang="ko-KR" sz="1100" b="1" dirty="0" smtClean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43570" y="5739158"/>
            <a:ext cx="9191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</a:t>
            </a:r>
            <a:r>
              <a:rPr lang="en-US" altLang="ko-KR" sz="1100" b="1" dirty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주차장</a:t>
            </a:r>
            <a:endParaRPr lang="en-US" altLang="ko-KR" sz="1100" b="1" dirty="0" smtClean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786578" y="5381965"/>
            <a:ext cx="9191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제</a:t>
            </a:r>
            <a:r>
              <a:rPr lang="en-US" altLang="ko-KR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ko-KR" altLang="en-US" sz="1100" b="1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주차장</a:t>
            </a:r>
            <a:endParaRPr lang="en-US" altLang="ko-KR" sz="1100" b="1" dirty="0" smtClean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1" name="자유형 30"/>
          <p:cNvSpPr/>
          <p:nvPr/>
        </p:nvSpPr>
        <p:spPr>
          <a:xfrm>
            <a:off x="4929190" y="4209388"/>
            <a:ext cx="1729580" cy="791248"/>
          </a:xfrm>
          <a:custGeom>
            <a:avLst/>
            <a:gdLst>
              <a:gd name="connsiteX0" fmla="*/ 574334 w 2780985"/>
              <a:gd name="connsiteY0" fmla="*/ 0 h 1156225"/>
              <a:gd name="connsiteX1" fmla="*/ 2146195 w 2780985"/>
              <a:gd name="connsiteY1" fmla="*/ 0 h 1156225"/>
              <a:gd name="connsiteX2" fmla="*/ 2780985 w 2780985"/>
              <a:gd name="connsiteY2" fmla="*/ 385408 h 1156225"/>
              <a:gd name="connsiteX3" fmla="*/ 2070624 w 2780985"/>
              <a:gd name="connsiteY3" fmla="*/ 1148668 h 1156225"/>
              <a:gd name="connsiteX4" fmla="*/ 0 w 2780985"/>
              <a:gd name="connsiteY4" fmla="*/ 1156225 h 1156225"/>
              <a:gd name="connsiteX5" fmla="*/ 574334 w 2780985"/>
              <a:gd name="connsiteY5" fmla="*/ 0 h 1156225"/>
              <a:gd name="connsiteX0" fmla="*/ 647623 w 2780985"/>
              <a:gd name="connsiteY0" fmla="*/ 0 h 1156225"/>
              <a:gd name="connsiteX1" fmla="*/ 2146195 w 2780985"/>
              <a:gd name="connsiteY1" fmla="*/ 0 h 1156225"/>
              <a:gd name="connsiteX2" fmla="*/ 2780985 w 2780985"/>
              <a:gd name="connsiteY2" fmla="*/ 385408 h 1156225"/>
              <a:gd name="connsiteX3" fmla="*/ 2070624 w 2780985"/>
              <a:gd name="connsiteY3" fmla="*/ 1148668 h 1156225"/>
              <a:gd name="connsiteX4" fmla="*/ 0 w 2780985"/>
              <a:gd name="connsiteY4" fmla="*/ 1156225 h 1156225"/>
              <a:gd name="connsiteX5" fmla="*/ 647623 w 2780985"/>
              <a:gd name="connsiteY5" fmla="*/ 0 h 1156225"/>
              <a:gd name="connsiteX0" fmla="*/ 574269 w 2780985"/>
              <a:gd name="connsiteY0" fmla="*/ 0 h 1156225"/>
              <a:gd name="connsiteX1" fmla="*/ 2146195 w 2780985"/>
              <a:gd name="connsiteY1" fmla="*/ 0 h 1156225"/>
              <a:gd name="connsiteX2" fmla="*/ 2780985 w 2780985"/>
              <a:gd name="connsiteY2" fmla="*/ 385408 h 1156225"/>
              <a:gd name="connsiteX3" fmla="*/ 2070624 w 2780985"/>
              <a:gd name="connsiteY3" fmla="*/ 1148668 h 1156225"/>
              <a:gd name="connsiteX4" fmla="*/ 0 w 2780985"/>
              <a:gd name="connsiteY4" fmla="*/ 1156225 h 1156225"/>
              <a:gd name="connsiteX5" fmla="*/ 574269 w 2780985"/>
              <a:gd name="connsiteY5" fmla="*/ 0 h 115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0985" h="1156225">
                <a:moveTo>
                  <a:pt x="574269" y="0"/>
                </a:moveTo>
                <a:lnTo>
                  <a:pt x="2146195" y="0"/>
                </a:lnTo>
                <a:lnTo>
                  <a:pt x="2780985" y="385408"/>
                </a:lnTo>
                <a:lnTo>
                  <a:pt x="2070624" y="1148668"/>
                </a:lnTo>
                <a:lnTo>
                  <a:pt x="0" y="1156225"/>
                </a:lnTo>
                <a:lnTo>
                  <a:pt x="574269" y="0"/>
                </a:lnTo>
                <a:close/>
              </a:path>
            </a:pathLst>
          </a:custGeom>
          <a:ln>
            <a:solidFill>
              <a:srgbClr val="7030A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43504" y="4272985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축전  </a:t>
            </a:r>
            <a:endParaRPr lang="en-US" altLang="ko-KR" sz="1600" b="1" dirty="0" smtClean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ko-KR" altLang="en-US" sz="1600" b="1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행사장</a:t>
            </a:r>
            <a:endParaRPr lang="en-US" altLang="ko-KR" sz="1600" b="1" dirty="0" smtClean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31788" y="5301502"/>
            <a:ext cx="6429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아트</a:t>
            </a:r>
            <a:endParaRPr lang="en-US" altLang="ko-KR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ko-KR" altLang="en-US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서커스</a:t>
            </a:r>
            <a:endParaRPr lang="en-US" altLang="ko-KR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5857884" y="5286388"/>
            <a:ext cx="571504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타원 39"/>
          <p:cNvSpPr/>
          <p:nvPr/>
        </p:nvSpPr>
        <p:spPr>
          <a:xfrm>
            <a:off x="6357950" y="4819975"/>
            <a:ext cx="428628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7035904" y="428286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o-KR" altLang="en-US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아름별이</a:t>
            </a:r>
            <a:endParaRPr lang="en-US" altLang="ko-K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ko-KR" alt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장터</a:t>
            </a:r>
            <a:endParaRPr lang="en-US" altLang="ko-K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타원 45"/>
          <p:cNvSpPr/>
          <p:nvPr/>
        </p:nvSpPr>
        <p:spPr>
          <a:xfrm>
            <a:off x="8286776" y="3929066"/>
            <a:ext cx="500066" cy="50006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7858148" y="3998245"/>
            <a:ext cx="11430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센트럴파크역</a:t>
            </a:r>
            <a:endParaRPr lang="en-US" altLang="ko-KR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altLang="ko-KR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ko-KR" altLang="en-US" sz="11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번출구</a:t>
            </a:r>
            <a:r>
              <a:rPr lang="ko-KR" altLang="en-US" sz="1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en-US" altLang="ko-KR" sz="11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67973" y="4753285"/>
            <a:ext cx="612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ln w="6350">
                  <a:solidFill>
                    <a:schemeClr val="bg1">
                      <a:lumMod val="95000"/>
                    </a:schemeClr>
                  </a:solidFill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하늘</a:t>
            </a:r>
            <a:endParaRPr lang="en-US" altLang="ko-KR" sz="1200" b="1" dirty="0" smtClean="0"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ko-KR" altLang="en-US" sz="1200" b="1" dirty="0" smtClean="0">
                <a:ln w="6350">
                  <a:solidFill>
                    <a:schemeClr val="bg1">
                      <a:lumMod val="95000"/>
                    </a:schemeClr>
                  </a:solidFill>
                </a:ln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광장</a:t>
            </a:r>
            <a:endParaRPr lang="en-US" altLang="ko-KR" sz="1200" b="1" dirty="0" smtClean="0"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glow rad="63500">
                  <a:schemeClr val="accent1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571472" y="3214686"/>
            <a:ext cx="3286148" cy="2786082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55</Words>
  <Application>Microsoft Office PowerPoint</Application>
  <PresentationFormat>화면 슬라이드 쇼(4:3)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이상영</dc:creator>
  <cp:lastModifiedBy>이상영</cp:lastModifiedBy>
  <cp:revision>18</cp:revision>
  <dcterms:created xsi:type="dcterms:W3CDTF">2009-08-21T00:08:23Z</dcterms:created>
  <dcterms:modified xsi:type="dcterms:W3CDTF">2009-08-21T04:54:10Z</dcterms:modified>
</cp:coreProperties>
</file>