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6858000" cy="9906000" type="A4"/>
  <p:notesSz cx="6797675" cy="9926638"/>
  <p:defaultTextStyle>
    <a:defPPr>
      <a:defRPr lang="ja-JP"/>
    </a:defPPr>
    <a:lvl1pPr algn="l" rtl="0" fontAlgn="base" latinLnBrk="1">
      <a:spcBef>
        <a:spcPct val="0"/>
      </a:spcBef>
      <a:spcAft>
        <a:spcPct val="0"/>
      </a:spcAft>
      <a:defRPr kumimoji="1" sz="1700" kern="1200">
        <a:solidFill>
          <a:schemeClr val="tx1"/>
        </a:solidFill>
        <a:latin typeface="굴림" charset="-127"/>
        <a:ea typeface="굴림" charset="-127"/>
        <a:cs typeface="Microsoft Sans Serif" pitchFamily="34" charset="0"/>
      </a:defRPr>
    </a:lvl1pPr>
    <a:lvl2pPr marL="457200" algn="l" rtl="0" fontAlgn="base" latinLnBrk="1">
      <a:spcBef>
        <a:spcPct val="0"/>
      </a:spcBef>
      <a:spcAft>
        <a:spcPct val="0"/>
      </a:spcAft>
      <a:defRPr kumimoji="1" sz="1700" kern="1200">
        <a:solidFill>
          <a:schemeClr val="tx1"/>
        </a:solidFill>
        <a:latin typeface="굴림" charset="-127"/>
        <a:ea typeface="굴림" charset="-127"/>
        <a:cs typeface="Microsoft Sans Serif" pitchFamily="34" charset="0"/>
      </a:defRPr>
    </a:lvl2pPr>
    <a:lvl3pPr marL="914400" algn="l" rtl="0" fontAlgn="base" latinLnBrk="1">
      <a:spcBef>
        <a:spcPct val="0"/>
      </a:spcBef>
      <a:spcAft>
        <a:spcPct val="0"/>
      </a:spcAft>
      <a:defRPr kumimoji="1" sz="1700" kern="1200">
        <a:solidFill>
          <a:schemeClr val="tx1"/>
        </a:solidFill>
        <a:latin typeface="굴림" charset="-127"/>
        <a:ea typeface="굴림" charset="-127"/>
        <a:cs typeface="Microsoft Sans Serif" pitchFamily="34" charset="0"/>
      </a:defRPr>
    </a:lvl3pPr>
    <a:lvl4pPr marL="1371600" algn="l" rtl="0" fontAlgn="base" latinLnBrk="1">
      <a:spcBef>
        <a:spcPct val="0"/>
      </a:spcBef>
      <a:spcAft>
        <a:spcPct val="0"/>
      </a:spcAft>
      <a:defRPr kumimoji="1" sz="1700" kern="1200">
        <a:solidFill>
          <a:schemeClr val="tx1"/>
        </a:solidFill>
        <a:latin typeface="굴림" charset="-127"/>
        <a:ea typeface="굴림" charset="-127"/>
        <a:cs typeface="Microsoft Sans Serif" pitchFamily="34" charset="0"/>
      </a:defRPr>
    </a:lvl4pPr>
    <a:lvl5pPr marL="1828800" algn="l" rtl="0" fontAlgn="base" latinLnBrk="1">
      <a:spcBef>
        <a:spcPct val="0"/>
      </a:spcBef>
      <a:spcAft>
        <a:spcPct val="0"/>
      </a:spcAft>
      <a:defRPr kumimoji="1" sz="1700" kern="1200">
        <a:solidFill>
          <a:schemeClr val="tx1"/>
        </a:solidFill>
        <a:latin typeface="굴림" charset="-127"/>
        <a:ea typeface="굴림" charset="-127"/>
        <a:cs typeface="Microsoft Sans Serif" pitchFamily="34" charset="0"/>
      </a:defRPr>
    </a:lvl5pPr>
    <a:lvl6pPr marL="2286000" algn="l" defTabSz="914400" rtl="0" eaLnBrk="1" latinLnBrk="1" hangingPunct="1">
      <a:defRPr kumimoji="1" sz="1700" kern="1200">
        <a:solidFill>
          <a:schemeClr val="tx1"/>
        </a:solidFill>
        <a:latin typeface="굴림" charset="-127"/>
        <a:ea typeface="굴림" charset="-127"/>
        <a:cs typeface="Microsoft Sans Serif" pitchFamily="34" charset="0"/>
      </a:defRPr>
    </a:lvl6pPr>
    <a:lvl7pPr marL="2743200" algn="l" defTabSz="914400" rtl="0" eaLnBrk="1" latinLnBrk="1" hangingPunct="1">
      <a:defRPr kumimoji="1" sz="1700" kern="1200">
        <a:solidFill>
          <a:schemeClr val="tx1"/>
        </a:solidFill>
        <a:latin typeface="굴림" charset="-127"/>
        <a:ea typeface="굴림" charset="-127"/>
        <a:cs typeface="Microsoft Sans Serif" pitchFamily="34" charset="0"/>
      </a:defRPr>
    </a:lvl7pPr>
    <a:lvl8pPr marL="3200400" algn="l" defTabSz="914400" rtl="0" eaLnBrk="1" latinLnBrk="1" hangingPunct="1">
      <a:defRPr kumimoji="1" sz="1700" kern="1200">
        <a:solidFill>
          <a:schemeClr val="tx1"/>
        </a:solidFill>
        <a:latin typeface="굴림" charset="-127"/>
        <a:ea typeface="굴림" charset="-127"/>
        <a:cs typeface="Microsoft Sans Serif" pitchFamily="34" charset="0"/>
      </a:defRPr>
    </a:lvl8pPr>
    <a:lvl9pPr marL="3657600" algn="l" defTabSz="914400" rtl="0" eaLnBrk="1" latinLnBrk="1" hangingPunct="1">
      <a:defRPr kumimoji="1" sz="1700" kern="1200">
        <a:solidFill>
          <a:schemeClr val="tx1"/>
        </a:solidFill>
        <a:latin typeface="굴림" charset="-127"/>
        <a:ea typeface="굴림" charset="-127"/>
        <a:cs typeface="Microsoft Sans Serif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B350D"/>
    <a:srgbClr val="FF6600"/>
    <a:srgbClr val="FF0000"/>
    <a:srgbClr val="FF00FF"/>
    <a:srgbClr val="0033CC"/>
    <a:srgbClr val="CC00CC"/>
    <a:srgbClr val="669900"/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2" d="100"/>
          <a:sy n="52" d="100"/>
        </p:scale>
        <p:origin x="-1410" y="-90"/>
      </p:cViewPr>
      <p:guideLst>
        <p:guide orient="horz"/>
        <p:guide pos="431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8" d="100"/>
          <a:sy n="68" d="100"/>
        </p:scale>
        <p:origin x="-1794" y="-108"/>
      </p:cViewPr>
      <p:guideLst>
        <p:guide orient="horz" pos="3127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C4918B70-917A-4115-85F8-299C953AE42C}" type="datetimeFigureOut">
              <a:rPr lang="en-US"/>
              <a:pPr>
                <a:defRPr/>
              </a:pPr>
              <a:t>9/23/2010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1" tIns="45715" rIns="91431" bIns="45715" numCol="1" anchor="b" anchorCtr="0" compatLnSpc="1">
            <a:prstTxWarp prst="textNoShape">
              <a:avLst/>
            </a:prstTxWarp>
          </a:bodyPr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1" tIns="45715" rIns="91431" bIns="45715" numCol="1" anchor="b" anchorCtr="0" compatLnSpc="1">
            <a:prstTxWarp prst="textNoShape">
              <a:avLst/>
            </a:prstTxWarp>
          </a:bodyPr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D6714BE0-90E4-4837-8EB9-826A258A49B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C5623D7C-7456-4116-9D55-2A375ABBCDFE}" type="datetimeFigureOut">
              <a:rPr lang="ja-JP" altLang="en-US"/>
              <a:pPr>
                <a:defRPr/>
              </a:pPr>
              <a:t>2010/9/23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111375" y="744538"/>
            <a:ext cx="2576513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79450" y="4714875"/>
            <a:ext cx="5438775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1" tIns="45715" rIns="91431" bIns="4571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1" tIns="45715" rIns="91431" bIns="45715" numCol="1" anchor="b" anchorCtr="0" compatLnSpc="1">
            <a:prstTxWarp prst="textNoShape">
              <a:avLst/>
            </a:prstTxWarp>
          </a:bodyPr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1" tIns="45715" rIns="91431" bIns="45715" numCol="1" anchor="b" anchorCtr="0" compatLnSpc="1">
            <a:prstTxWarp prst="textNoShape">
              <a:avLst/>
            </a:prstTxWarp>
          </a:bodyPr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7E5FCB0B-C254-4542-A97E-C4D4FA15CA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MS PGothic" pitchFamily="34" charset="-128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ko-KR" altLang="en-US" smtClean="0">
              <a:latin typeface="굴림" charset="-127"/>
              <a:ea typeface="굴림" charset="-127"/>
            </a:endParaRPr>
          </a:p>
        </p:txBody>
      </p:sp>
      <p:sp>
        <p:nvSpPr>
          <p:cNvPr id="16387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E8D061D-4192-479B-8204-DB54F1AF04AC}" type="slidenum">
              <a:rPr lang="en-US" altLang="ko-KR" smtClean="0">
                <a:ea typeface="MS Gothic" pitchFamily="49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US" altLang="ko-KR" smtClean="0">
              <a:ea typeface="MS Gothic" pitchFamily="49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b="1" cap="none" spc="100">
                <a:ln w="19050">
                  <a:solidFill>
                    <a:schemeClr val="bg1"/>
                  </a:solidFill>
                  <a:prstDash val="solid"/>
                </a:ln>
                <a:solidFill>
                  <a:srgbClr val="4B350D"/>
                </a:solidFill>
                <a:effectLst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 b="1" cap="none" spc="0" baseline="0">
                <a:ln w="19050" cmpd="sng">
                  <a:solidFill>
                    <a:schemeClr val="bg1"/>
                  </a:solidFill>
                </a:ln>
                <a:solidFill>
                  <a:srgbClr val="4B350D"/>
                </a:solidFill>
                <a:effectLst/>
                <a:latin typeface="+mn-lt"/>
                <a:ea typeface="+mn-ea"/>
                <a:cs typeface="Microsoft Sans Serif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19BDB3B-62D2-43F7-9C31-75DF1B318585}" type="datetimeFigureOut">
              <a:rPr lang="ja-JP" altLang="en-US"/>
              <a:pPr/>
              <a:t>2010/9/23</a:t>
            </a:fld>
            <a:endParaRPr lang="en-US" altLang="ko-K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4B350D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4B350D"/>
                </a:solidFill>
              </a:defRPr>
            </a:lvl1pPr>
          </a:lstStyle>
          <a:p>
            <a:pPr>
              <a:defRPr/>
            </a:pPr>
            <a:fld id="{E4792534-EC8A-4005-B07B-49998D0A71B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buFontTx/>
              <a:buBlip>
                <a:blip r:embed="rId2"/>
              </a:buBlip>
              <a:defRPr/>
            </a:lvl6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2B695AF-FBA4-4506-83B9-065CF2A640E7}" type="datetimeFigureOut">
              <a:rPr lang="ja-JP" altLang="en-US"/>
              <a:pPr/>
              <a:t>2010/9/23</a:t>
            </a:fld>
            <a:endParaRPr lang="en-US" altLang="ko-K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82AD4D-B164-4616-AC58-A9CECA9852D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rgbClr val="FF6600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21B382-57AC-4BA6-890A-8141D1D0B23D}" type="datetimeFigureOut">
              <a:rPr lang="ja-JP" altLang="en-US"/>
              <a:pPr/>
              <a:t>2010/9/23</a:t>
            </a:fld>
            <a:endParaRPr lang="en-US" altLang="ko-K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67D4A0-FF02-475F-BC10-B31173CEB5F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solidFill>
                  <a:srgbClr val="FF6600"/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solidFill>
                  <a:srgbClr val="359002"/>
                </a:solidFill>
              </a:defRPr>
            </a:lvl1pPr>
            <a:lvl2pPr>
              <a:defRPr sz="2400">
                <a:solidFill>
                  <a:srgbClr val="4B350D"/>
                </a:solidFill>
              </a:defRPr>
            </a:lvl2pPr>
            <a:lvl3pPr>
              <a:defRPr sz="2000">
                <a:solidFill>
                  <a:srgbClr val="4B350D"/>
                </a:solidFill>
              </a:defRPr>
            </a:lvl3pPr>
            <a:lvl4pPr>
              <a:defRPr sz="1800">
                <a:solidFill>
                  <a:srgbClr val="4B350D"/>
                </a:solidFill>
              </a:defRPr>
            </a:lvl4pPr>
            <a:lvl5pPr>
              <a:defRPr sz="1800">
                <a:solidFill>
                  <a:srgbClr val="4B350D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BF12F45-EBBE-4288-A1F5-33AB93AB84E4}" type="datetimeFigureOut">
              <a:rPr lang="ja-JP" altLang="en-US"/>
              <a:pPr/>
              <a:t>2010/9/23</a:t>
            </a:fld>
            <a:endParaRPr lang="en-US" altLang="ko-K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FC4D79-9E43-4CDA-B567-3F2681DA107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0" cap="none" spc="0">
                <a:ln>
                  <a:solidFill>
                    <a:srgbClr val="FF6600"/>
                  </a:solidFill>
                </a:ln>
                <a:solidFill>
                  <a:srgbClr val="FF6600"/>
                </a:solidFill>
                <a:effectLst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ln>
                  <a:solidFill>
                    <a:srgbClr val="359002"/>
                  </a:solidFill>
                </a:ln>
                <a:solidFill>
                  <a:srgbClr val="92D05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>
                <a:solidFill>
                  <a:srgbClr val="4B350D"/>
                </a:solidFill>
              </a:defRPr>
            </a:lvl1pPr>
            <a:lvl2pPr>
              <a:defRPr sz="2000">
                <a:solidFill>
                  <a:srgbClr val="4B350D"/>
                </a:solidFill>
              </a:defRPr>
            </a:lvl2pPr>
            <a:lvl3pPr>
              <a:defRPr sz="1800">
                <a:solidFill>
                  <a:srgbClr val="4B350D"/>
                </a:solidFill>
              </a:defRPr>
            </a:lvl3pPr>
            <a:lvl4pPr>
              <a:defRPr sz="1600">
                <a:solidFill>
                  <a:srgbClr val="4B350D"/>
                </a:solidFill>
              </a:defRPr>
            </a:lvl4pPr>
            <a:lvl5pPr>
              <a:defRPr sz="1600">
                <a:solidFill>
                  <a:srgbClr val="4B350D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B9DF771-284E-4EB9-BAD8-C0DDC1547CD2}" type="datetimeFigureOut">
              <a:rPr lang="ja-JP" altLang="en-US"/>
              <a:pPr/>
              <a:t>2010/9/23</a:t>
            </a:fld>
            <a:endParaRPr lang="en-US" altLang="ko-K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F5397B-15EA-4F41-AF2D-C17AEA5A4E5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B8A11EC-A313-47D3-A7F2-151DC0EBFEB5}" type="datetimeFigureOut">
              <a:rPr lang="ja-JP" altLang="en-US"/>
              <a:pPr/>
              <a:t>2010/9/23</a:t>
            </a:fld>
            <a:endParaRPr lang="en-US" altLang="ko-K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1B8118-94D3-4187-AD3C-8C45AB079F3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4B61B4B-CEF9-4D3A-981A-607D2C91C295}" type="datetimeFigureOut">
              <a:rPr lang="ja-JP" altLang="en-US"/>
              <a:pPr/>
              <a:t>2010/9/23</a:t>
            </a:fld>
            <a:endParaRPr lang="en-US" altLang="ko-K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7605E4-EA84-4886-852D-608FE4B620E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6446E93-ACE9-48BA-BED7-010671780E09}" type="datetimeFigureOut">
              <a:rPr lang="ja-JP" altLang="en-US"/>
              <a:pPr/>
              <a:t>2010/9/23</a:t>
            </a:fld>
            <a:endParaRPr lang="en-US" altLang="ko-K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C56E8D-2243-4829-B676-650C7F90BD7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ko-KR" altLang="en-US" noProof="0" smtClean="0"/>
              <a:t>그림을 추가하려면 아이콘을 클릭하십시오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BF7317-A2C7-44C1-BDF8-326956A71318}" type="datetimeFigureOut">
              <a:rPr lang="ja-JP" altLang="en-US"/>
              <a:pPr/>
              <a:t>2010/9/23</a:t>
            </a:fld>
            <a:endParaRPr lang="en-US" altLang="ko-K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D6B19A-FB98-4443-AC50-947EF19E7EC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E3D102E-DDDA-407B-8BA6-75AEA560F7B3}" type="datetimeFigureOut">
              <a:rPr lang="ja-JP" altLang="en-US"/>
              <a:pPr/>
              <a:t>2010/9/23</a:t>
            </a:fld>
            <a:endParaRPr lang="en-US" altLang="ko-K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48C691-C7AC-4CB6-B1AF-5D5E8B9FC99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5A344AA-9E39-4DA7-BCDE-0A38C24A5F9E}" type="datetimeFigureOut">
              <a:rPr lang="ja-JP" altLang="en-US"/>
              <a:pPr/>
              <a:t>2010/9/23</a:t>
            </a:fld>
            <a:endParaRPr lang="en-US" altLang="ko-K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771DE5-9F97-4943-92B9-EECD5A76D03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18" Type="http://schemas.openxmlformats.org/officeDocument/2006/relationships/image" Target="../media/image6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96875"/>
            <a:ext cx="6172200" cy="16510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ko-KR" altLang="en-US" smtClean="0"/>
              <a:t>마스터 제목 스타일 편집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42900" y="2311400"/>
            <a:ext cx="6172200" cy="653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9182100"/>
            <a:ext cx="1600200" cy="525463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latinLnBrk="0">
              <a:defRPr sz="1200">
                <a:solidFill>
                  <a:srgbClr val="4B350D"/>
                </a:solidFill>
                <a:latin typeface="Arial" charset="0"/>
                <a:ea typeface="MS Gothic" pitchFamily="49" charset="-128"/>
                <a:cs typeface="Arial" charset="0"/>
              </a:defRPr>
            </a:lvl1pPr>
          </a:lstStyle>
          <a:p>
            <a:fld id="{9F299C10-6930-4FB0-9CFF-D15DEAE9AC36}" type="datetimeFigureOut">
              <a:rPr lang="ja-JP" altLang="en-US"/>
              <a:pPr/>
              <a:t>2010/9/23</a:t>
            </a:fld>
            <a:endParaRPr lang="en-US" altLang="ko-K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9182100"/>
            <a:ext cx="2171700" cy="525463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ctr" fontAlgn="auto" latinLnBrk="0">
              <a:spcBef>
                <a:spcPts val="0"/>
              </a:spcBef>
              <a:spcAft>
                <a:spcPts val="0"/>
              </a:spcAft>
              <a:defRPr sz="1200">
                <a:solidFill>
                  <a:srgbClr val="4B350D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9182100"/>
            <a:ext cx="1600200" cy="5254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sz="1200">
                <a:solidFill>
                  <a:srgbClr val="4B350D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fld id="{F93013E9-193B-422A-B4CF-7CC4346A389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 b="1" kern="1200">
          <a:ln w="19050" cmpd="sng">
            <a:solidFill>
              <a:schemeClr val="bg1"/>
            </a:solidFill>
            <a:prstDash val="solid"/>
            <a:miter lim="800000"/>
          </a:ln>
          <a:solidFill>
            <a:srgbClr val="4B350D"/>
          </a:solidFill>
          <a:latin typeface="+mj-lt"/>
          <a:ea typeface="MS Gothic" pitchFamily="49" charset="-128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 b="1">
          <a:solidFill>
            <a:srgbClr val="4B350D"/>
          </a:solidFill>
          <a:latin typeface="Verdana" pitchFamily="34" charset="0"/>
          <a:ea typeface="MS Gothic" pitchFamily="49" charset="-128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 b="1">
          <a:solidFill>
            <a:srgbClr val="4B350D"/>
          </a:solidFill>
          <a:latin typeface="Verdana" pitchFamily="34" charset="0"/>
          <a:ea typeface="MS Gothic" pitchFamily="49" charset="-128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 b="1">
          <a:solidFill>
            <a:srgbClr val="4B350D"/>
          </a:solidFill>
          <a:latin typeface="Verdana" pitchFamily="34" charset="0"/>
          <a:ea typeface="MS Gothic" pitchFamily="49" charset="-128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 b="1">
          <a:solidFill>
            <a:srgbClr val="4B350D"/>
          </a:solidFill>
          <a:latin typeface="Verdana" pitchFamily="34" charset="0"/>
          <a:ea typeface="MS Gothic" pitchFamily="49" charset="-128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 b="1">
          <a:solidFill>
            <a:srgbClr val="4B350D"/>
          </a:solidFill>
          <a:latin typeface="Verdana" pitchFamily="34" charset="0"/>
          <a:ea typeface="ＭＳ ゴシック" pitchFamily="49" charset="-128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 b="1">
          <a:solidFill>
            <a:srgbClr val="4B350D"/>
          </a:solidFill>
          <a:latin typeface="Verdana" pitchFamily="34" charset="0"/>
          <a:ea typeface="ＭＳ ゴシック" pitchFamily="49" charset="-128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 b="1">
          <a:solidFill>
            <a:srgbClr val="4B350D"/>
          </a:solidFill>
          <a:latin typeface="Verdana" pitchFamily="34" charset="0"/>
          <a:ea typeface="ＭＳ ゴシック" pitchFamily="49" charset="-128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 b="1">
          <a:solidFill>
            <a:srgbClr val="4B350D"/>
          </a:solidFill>
          <a:latin typeface="Verdana" pitchFamily="34" charset="0"/>
          <a:ea typeface="ＭＳ ゴシック" pitchFamily="49" charset="-128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Blip>
          <a:blip r:embed="rId14"/>
        </a:buBlip>
        <a:defRPr kumimoji="1" sz="3200" kern="1200">
          <a:solidFill>
            <a:srgbClr val="4B350D"/>
          </a:solidFill>
          <a:latin typeface="+mn-lt"/>
          <a:ea typeface="MS Gothic" pitchFamily="49" charset="-128"/>
          <a:cs typeface="Microsoft Sans Serif" pitchFamily="34" charset="0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Blip>
          <a:blip r:embed="rId15"/>
        </a:buBlip>
        <a:defRPr kumimoji="1" sz="2800" kern="1200">
          <a:solidFill>
            <a:srgbClr val="4B350D"/>
          </a:solidFill>
          <a:latin typeface="+mn-lt"/>
          <a:ea typeface="MS Gothic" pitchFamily="49" charset="-128"/>
          <a:cs typeface="Microsoft Sans Serif" pitchFamily="34" charset="0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Blip>
          <a:blip r:embed="rId16"/>
        </a:buBlip>
        <a:defRPr kumimoji="1" sz="2400" kern="1200">
          <a:solidFill>
            <a:srgbClr val="4B350D"/>
          </a:solidFill>
          <a:latin typeface="+mn-lt"/>
          <a:ea typeface="MS Gothic" pitchFamily="49" charset="-128"/>
          <a:cs typeface="Microsoft Sans Serif" pitchFamily="34" charset="0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Blip>
          <a:blip r:embed="rId17"/>
        </a:buBlip>
        <a:defRPr kumimoji="1" sz="2000" kern="1200">
          <a:solidFill>
            <a:srgbClr val="4B350D"/>
          </a:solidFill>
          <a:latin typeface="+mn-lt"/>
          <a:ea typeface="MS Gothic" pitchFamily="49" charset="-128"/>
          <a:cs typeface="Microsoft Sans Serif" pitchFamily="34" charset="0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Blip>
          <a:blip r:embed="rId18"/>
        </a:buBlip>
        <a:defRPr kumimoji="1" sz="2000" kern="1200">
          <a:solidFill>
            <a:srgbClr val="4B350D"/>
          </a:solidFill>
          <a:latin typeface="+mn-lt"/>
          <a:ea typeface="MS Gothic" pitchFamily="49" charset="-128"/>
          <a:cs typeface="Microsoft Sans Serif" pitchFamily="34" charset="0"/>
        </a:defRPr>
      </a:lvl5pPr>
      <a:lvl6pPr marL="2514600" indent="-228600" algn="l" defTabSz="914400" rtl="0" eaLnBrk="1" latinLnBrk="1" hangingPunct="1">
        <a:spcBef>
          <a:spcPct val="20000"/>
        </a:spcBef>
        <a:buFontTx/>
        <a:buBlip>
          <a:blip r:embed="rId14"/>
        </a:buBlip>
        <a:defRPr kumimoji="1" sz="1800" kern="1200">
          <a:solidFill>
            <a:srgbClr val="4B350D"/>
          </a:solidFill>
          <a:latin typeface="+mn-lt"/>
          <a:ea typeface="+mn-ea"/>
          <a:cs typeface="Microsoft Sans Serif" pitchFamily="34" charset="0"/>
        </a:defRPr>
      </a:lvl6pPr>
      <a:lvl7pPr marL="2971800" indent="-228600" algn="l" defTabSz="914400" rtl="0" eaLnBrk="1" latinLnBrk="1" hangingPunct="1">
        <a:spcBef>
          <a:spcPct val="20000"/>
        </a:spcBef>
        <a:buFontTx/>
        <a:buBlip>
          <a:blip r:embed="rId15"/>
        </a:buBlip>
        <a:defRPr kumimoji="1" sz="1800" kern="1200">
          <a:solidFill>
            <a:srgbClr val="4B350D"/>
          </a:solidFill>
          <a:latin typeface="+mn-lt"/>
          <a:ea typeface="+mn-ea"/>
          <a:cs typeface="Microsoft Sans Serif" pitchFamily="34" charset="0"/>
        </a:defRPr>
      </a:lvl7pPr>
      <a:lvl8pPr marL="3429000" indent="-228600" algn="l" defTabSz="914400" rtl="0" eaLnBrk="1" latinLnBrk="1" hangingPunct="1">
        <a:spcBef>
          <a:spcPct val="20000"/>
        </a:spcBef>
        <a:buFontTx/>
        <a:buBlip>
          <a:blip r:embed="rId16"/>
        </a:buBlip>
        <a:defRPr kumimoji="1" sz="1600" kern="1200">
          <a:solidFill>
            <a:srgbClr val="4B350D"/>
          </a:solidFill>
          <a:latin typeface="+mn-lt"/>
          <a:ea typeface="+mn-ea"/>
          <a:cs typeface="Microsoft Sans Serif" pitchFamily="34" charset="0"/>
        </a:defRPr>
      </a:lvl8pPr>
      <a:lvl9pPr marL="3886200" indent="-228600" algn="l" defTabSz="914400" rtl="0" eaLnBrk="1" latinLnBrk="1" hangingPunct="1">
        <a:spcBef>
          <a:spcPct val="20000"/>
        </a:spcBef>
        <a:buFontTx/>
        <a:buBlip>
          <a:blip r:embed="rId17"/>
        </a:buBlip>
        <a:defRPr kumimoji="1" sz="1600" kern="1200">
          <a:solidFill>
            <a:srgbClr val="4B350D"/>
          </a:solidFill>
          <a:latin typeface="+mn-lt"/>
          <a:ea typeface="+mn-ea"/>
          <a:cs typeface="Microsoft Sans Serif" pitchFamily="34" charset="0"/>
        </a:defRPr>
      </a:lvl9pPr>
    </p:bodyStyle>
    <p:otherStyle>
      <a:defPPr>
        <a:defRPr lang="ja-JP"/>
      </a:defPPr>
      <a:lvl1pPr marL="0" algn="l" defTabSz="914400" rtl="0" eaLnBrk="1" latinLnBrk="1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1"/>
          <p:cNvSpPr>
            <a:spLocks noChangeArrowheads="1"/>
          </p:cNvSpPr>
          <p:nvPr/>
        </p:nvSpPr>
        <p:spPr bwMode="auto">
          <a:xfrm>
            <a:off x="333375" y="2649538"/>
            <a:ext cx="5975350" cy="4248150"/>
          </a:xfrm>
          <a:prstGeom prst="rect">
            <a:avLst/>
          </a:prstGeom>
          <a:solidFill>
            <a:schemeClr val="bg1">
              <a:alpha val="83920"/>
            </a:schemeClr>
          </a:solidFill>
          <a:ln w="28575">
            <a:solidFill>
              <a:srgbClr val="96969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 sz="1800"/>
          </a:p>
        </p:txBody>
      </p:sp>
      <p:sp>
        <p:nvSpPr>
          <p:cNvPr id="15362" name="Subtitle 2"/>
          <p:cNvSpPr>
            <a:spLocks noGrp="1"/>
          </p:cNvSpPr>
          <p:nvPr>
            <p:ph type="subTitle" idx="1"/>
          </p:nvPr>
        </p:nvSpPr>
        <p:spPr>
          <a:xfrm>
            <a:off x="333375" y="2794000"/>
            <a:ext cx="6767513" cy="4103688"/>
          </a:xfrm>
        </p:spPr>
        <p:txBody>
          <a:bodyPr/>
          <a:lstStyle/>
          <a:p>
            <a:pPr algn="l" eaLnBrk="1" hangingPunct="1">
              <a:lnSpc>
                <a:spcPct val="85000"/>
              </a:lnSpc>
              <a:spcBef>
                <a:spcPct val="25000"/>
              </a:spcBef>
              <a:buFontTx/>
              <a:buBlip>
                <a:blip r:embed="rId3"/>
              </a:buBlip>
            </a:pPr>
            <a:r>
              <a:rPr lang="ko-KR" altLang="en-US" sz="1700" b="0" smtClean="0">
                <a:ln>
                  <a:noFill/>
                </a:ln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600" b="0" smtClean="0">
                <a:ln>
                  <a:noFill/>
                </a:ln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접수기간 </a:t>
            </a:r>
            <a:r>
              <a:rPr lang="en-US" altLang="ko-KR" sz="1600" smtClean="0">
                <a:ln>
                  <a:noFill/>
                </a:ln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en-US" altLang="ko-KR" sz="1600" smtClean="0">
                <a:ln>
                  <a:noFill/>
                </a:ln>
                <a:solidFill>
                  <a:srgbClr val="FF0000"/>
                </a:solidFill>
                <a:latin typeface="HY견명조" pitchFamily="18" charset="-127"/>
                <a:ea typeface="HY견명조" pitchFamily="18" charset="-127"/>
              </a:rPr>
              <a:t>2010. 9. 27(</a:t>
            </a:r>
            <a:r>
              <a:rPr lang="ko-KR" altLang="en-US" sz="1600" smtClean="0">
                <a:ln>
                  <a:noFill/>
                </a:ln>
                <a:solidFill>
                  <a:srgbClr val="FF0000"/>
                </a:solidFill>
                <a:latin typeface="HY견명조" pitchFamily="18" charset="-127"/>
                <a:ea typeface="HY견명조" pitchFamily="18" charset="-127"/>
              </a:rPr>
              <a:t>월</a:t>
            </a:r>
            <a:r>
              <a:rPr lang="en-US" altLang="ko-KR" sz="1600" smtClean="0">
                <a:ln>
                  <a:noFill/>
                </a:ln>
                <a:solidFill>
                  <a:srgbClr val="FF0000"/>
                </a:solidFill>
                <a:latin typeface="HY견명조" pitchFamily="18" charset="-127"/>
                <a:ea typeface="HY견명조" pitchFamily="18" charset="-127"/>
              </a:rPr>
              <a:t>) ~ 9. 30(</a:t>
            </a:r>
            <a:r>
              <a:rPr lang="ko-KR" altLang="en-US" sz="1600" smtClean="0">
                <a:ln>
                  <a:noFill/>
                </a:ln>
                <a:solidFill>
                  <a:srgbClr val="FF0000"/>
                </a:solidFill>
                <a:latin typeface="HY견명조" pitchFamily="18" charset="-127"/>
                <a:ea typeface="HY견명조" pitchFamily="18" charset="-127"/>
              </a:rPr>
              <a:t>목</a:t>
            </a:r>
            <a:r>
              <a:rPr lang="en-US" altLang="ko-KR" sz="1600" smtClean="0">
                <a:ln>
                  <a:noFill/>
                </a:ln>
                <a:solidFill>
                  <a:srgbClr val="FF0000"/>
                </a:solidFill>
                <a:latin typeface="HY견명조" pitchFamily="18" charset="-127"/>
                <a:ea typeface="HY견명조" pitchFamily="18" charset="-127"/>
              </a:rPr>
              <a:t>)</a:t>
            </a:r>
          </a:p>
          <a:p>
            <a:pPr algn="l" eaLnBrk="1" hangingPunct="1">
              <a:lnSpc>
                <a:spcPct val="85000"/>
              </a:lnSpc>
              <a:spcBef>
                <a:spcPct val="25000"/>
              </a:spcBef>
              <a:buFontTx/>
              <a:buBlip>
                <a:blip r:embed="rId3"/>
              </a:buBlip>
            </a:pPr>
            <a:r>
              <a:rPr lang="en-US" altLang="ko-KR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 </a:t>
            </a:r>
            <a:r>
              <a:rPr lang="ko-KR" altLang="en-US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접수대상 </a:t>
            </a:r>
            <a:r>
              <a:rPr lang="en-US" altLang="ko-KR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: </a:t>
            </a:r>
            <a:r>
              <a:rPr lang="ko-KR" altLang="en-US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검단지역 유치원 및 초등학생 선착순 </a:t>
            </a:r>
            <a:r>
              <a:rPr lang="en-US" altLang="ko-KR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300</a:t>
            </a:r>
            <a:r>
              <a:rPr lang="ko-KR" altLang="en-US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명</a:t>
            </a:r>
          </a:p>
          <a:p>
            <a:pPr algn="l" eaLnBrk="1" hangingPunct="1">
              <a:lnSpc>
                <a:spcPct val="85000"/>
              </a:lnSpc>
              <a:spcBef>
                <a:spcPct val="25000"/>
              </a:spcBef>
              <a:buFontTx/>
              <a:buBlip>
                <a:blip r:embed="rId3"/>
              </a:buBlip>
            </a:pPr>
            <a:r>
              <a:rPr lang="ko-KR" altLang="en-US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 접수방법 </a:t>
            </a:r>
            <a:r>
              <a:rPr lang="en-US" altLang="ko-KR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: </a:t>
            </a:r>
            <a:r>
              <a:rPr lang="ko-KR" altLang="en-US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개인 및 단체 방문접수</a:t>
            </a:r>
          </a:p>
          <a:p>
            <a:pPr algn="l" eaLnBrk="1" hangingPunct="1">
              <a:lnSpc>
                <a:spcPct val="85000"/>
              </a:lnSpc>
              <a:spcBef>
                <a:spcPct val="25000"/>
              </a:spcBef>
            </a:pPr>
            <a:r>
              <a:rPr lang="ko-KR" altLang="en-US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            </a:t>
            </a:r>
            <a:r>
              <a:rPr lang="en-US" altLang="ko-KR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※ </a:t>
            </a:r>
            <a:r>
              <a:rPr lang="ko-KR" altLang="en-US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접수확인 후</a:t>
            </a:r>
            <a:r>
              <a:rPr lang="en-US" altLang="ko-KR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, 8</a:t>
            </a:r>
            <a:r>
              <a:rPr lang="ko-KR" altLang="en-US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절 도화지 </a:t>
            </a:r>
            <a:r>
              <a:rPr lang="en-US" altLang="ko-KR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1</a:t>
            </a:r>
            <a:r>
              <a:rPr lang="ko-KR" altLang="en-US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인</a:t>
            </a:r>
            <a:r>
              <a:rPr lang="en-US" altLang="ko-KR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1</a:t>
            </a:r>
            <a:r>
              <a:rPr lang="ko-KR" altLang="en-US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매 무료배부</a:t>
            </a:r>
          </a:p>
          <a:p>
            <a:pPr algn="l" eaLnBrk="1" hangingPunct="1">
              <a:lnSpc>
                <a:spcPct val="85000"/>
              </a:lnSpc>
              <a:spcBef>
                <a:spcPct val="25000"/>
              </a:spcBef>
              <a:buFontTx/>
              <a:buBlip>
                <a:blip r:embed="rId3"/>
              </a:buBlip>
            </a:pPr>
            <a:r>
              <a:rPr lang="ko-KR" altLang="en-US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 접 수 처 </a:t>
            </a:r>
            <a:r>
              <a:rPr lang="en-US" altLang="ko-KR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: </a:t>
            </a:r>
            <a:r>
              <a:rPr lang="ko-KR" altLang="en-US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검단</a:t>
            </a:r>
            <a:r>
              <a:rPr lang="en-US" altLang="ko-KR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2</a:t>
            </a:r>
            <a:r>
              <a:rPr lang="ko-KR" altLang="en-US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동 주민자치센터</a:t>
            </a:r>
            <a:r>
              <a:rPr lang="en-US" altLang="ko-KR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(</a:t>
            </a:r>
            <a:r>
              <a:rPr lang="ko-KR" altLang="en-US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동사무소 </a:t>
            </a:r>
            <a:r>
              <a:rPr lang="en-US" altLang="ko-KR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2</a:t>
            </a:r>
            <a:r>
              <a:rPr lang="ko-KR" altLang="en-US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층</a:t>
            </a:r>
            <a:r>
              <a:rPr lang="en-US" altLang="ko-KR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)</a:t>
            </a:r>
          </a:p>
          <a:p>
            <a:pPr algn="l" eaLnBrk="1" hangingPunct="1">
              <a:lnSpc>
                <a:spcPct val="85000"/>
              </a:lnSpc>
              <a:spcBef>
                <a:spcPct val="25000"/>
              </a:spcBef>
              <a:buFontTx/>
              <a:buBlip>
                <a:blip r:embed="rId3"/>
              </a:buBlip>
            </a:pPr>
            <a:r>
              <a:rPr lang="en-US" altLang="ko-KR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 </a:t>
            </a:r>
            <a:r>
              <a:rPr lang="ko-KR" altLang="en-US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문의전화 </a:t>
            </a:r>
            <a:r>
              <a:rPr lang="en-US" altLang="ko-KR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: 566-4016</a:t>
            </a:r>
          </a:p>
          <a:p>
            <a:pPr algn="l" eaLnBrk="1" hangingPunct="1">
              <a:lnSpc>
                <a:spcPct val="85000"/>
              </a:lnSpc>
              <a:spcBef>
                <a:spcPct val="25000"/>
              </a:spcBef>
              <a:buFontTx/>
              <a:buBlip>
                <a:blip r:embed="rId3"/>
              </a:buBlip>
            </a:pPr>
            <a:r>
              <a:rPr lang="en-US" altLang="ko-KR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 </a:t>
            </a:r>
            <a:r>
              <a:rPr lang="ko-KR" altLang="en-US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표창내역 및 훈격</a:t>
            </a:r>
          </a:p>
          <a:p>
            <a:pPr algn="l" eaLnBrk="1" hangingPunct="1">
              <a:lnSpc>
                <a:spcPct val="85000"/>
              </a:lnSpc>
              <a:spcBef>
                <a:spcPct val="25000"/>
              </a:spcBef>
            </a:pPr>
            <a:r>
              <a:rPr lang="ko-KR" altLang="en-US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  </a:t>
            </a:r>
            <a:r>
              <a:rPr lang="en-US" altLang="ko-KR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- </a:t>
            </a:r>
            <a:r>
              <a:rPr lang="ko-KR" altLang="en-US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대상</a:t>
            </a:r>
            <a:r>
              <a:rPr lang="en-US" altLang="ko-KR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(</a:t>
            </a:r>
            <a:r>
              <a:rPr lang="ko-KR" altLang="en-US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서구청장</a:t>
            </a:r>
            <a:r>
              <a:rPr lang="en-US" altLang="ko-KR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) 1</a:t>
            </a:r>
            <a:r>
              <a:rPr lang="ko-KR" altLang="en-US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명</a:t>
            </a:r>
          </a:p>
          <a:p>
            <a:pPr algn="l" eaLnBrk="1" hangingPunct="1">
              <a:lnSpc>
                <a:spcPct val="85000"/>
              </a:lnSpc>
              <a:spcBef>
                <a:spcPct val="25000"/>
              </a:spcBef>
            </a:pPr>
            <a:r>
              <a:rPr lang="ko-KR" altLang="en-US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  </a:t>
            </a:r>
            <a:r>
              <a:rPr lang="en-US" altLang="ko-KR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- </a:t>
            </a:r>
            <a:r>
              <a:rPr lang="ko-KR" altLang="en-US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최우수상</a:t>
            </a:r>
            <a:r>
              <a:rPr lang="en-US" altLang="ko-KR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(</a:t>
            </a:r>
            <a:r>
              <a:rPr lang="ko-KR" altLang="en-US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검단</a:t>
            </a:r>
            <a:r>
              <a:rPr lang="en-US" altLang="ko-KR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2</a:t>
            </a:r>
            <a:r>
              <a:rPr lang="ko-KR" altLang="en-US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동 주민자치위원장</a:t>
            </a:r>
            <a:r>
              <a:rPr lang="en-US" altLang="ko-KR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) 1</a:t>
            </a:r>
            <a:r>
              <a:rPr lang="ko-KR" altLang="en-US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명</a:t>
            </a:r>
          </a:p>
          <a:p>
            <a:pPr algn="l" eaLnBrk="1" hangingPunct="1">
              <a:lnSpc>
                <a:spcPct val="85000"/>
              </a:lnSpc>
              <a:spcBef>
                <a:spcPct val="25000"/>
              </a:spcBef>
            </a:pPr>
            <a:r>
              <a:rPr lang="ko-KR" altLang="en-US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  </a:t>
            </a:r>
            <a:r>
              <a:rPr lang="en-US" altLang="ko-KR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- </a:t>
            </a:r>
            <a:r>
              <a:rPr lang="ko-KR" altLang="en-US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우수상</a:t>
            </a:r>
            <a:r>
              <a:rPr lang="en-US" altLang="ko-KR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(</a:t>
            </a:r>
            <a:r>
              <a:rPr lang="ko-KR" altLang="en-US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검단</a:t>
            </a:r>
            <a:r>
              <a:rPr lang="en-US" altLang="ko-KR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2</a:t>
            </a:r>
            <a:r>
              <a:rPr lang="ko-KR" altLang="en-US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동 주민자치위원장</a:t>
            </a:r>
            <a:r>
              <a:rPr lang="en-US" altLang="ko-KR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) 2</a:t>
            </a:r>
            <a:r>
              <a:rPr lang="ko-KR" altLang="en-US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명</a:t>
            </a:r>
          </a:p>
          <a:p>
            <a:pPr algn="l" eaLnBrk="1" hangingPunct="1">
              <a:lnSpc>
                <a:spcPct val="85000"/>
              </a:lnSpc>
              <a:spcBef>
                <a:spcPct val="25000"/>
              </a:spcBef>
            </a:pPr>
            <a:r>
              <a:rPr lang="ko-KR" altLang="en-US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  </a:t>
            </a:r>
            <a:r>
              <a:rPr lang="en-US" altLang="ko-KR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- </a:t>
            </a:r>
            <a:r>
              <a:rPr lang="ko-KR" altLang="en-US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장려상</a:t>
            </a:r>
            <a:r>
              <a:rPr lang="en-US" altLang="ko-KR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(</a:t>
            </a:r>
            <a:r>
              <a:rPr lang="ko-KR" altLang="en-US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검단</a:t>
            </a:r>
            <a:r>
              <a:rPr lang="en-US" altLang="ko-KR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2</a:t>
            </a:r>
            <a:r>
              <a:rPr lang="ko-KR" altLang="en-US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동 주민자치위원장</a:t>
            </a:r>
            <a:r>
              <a:rPr lang="en-US" altLang="ko-KR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) 10</a:t>
            </a:r>
            <a:r>
              <a:rPr lang="ko-KR" altLang="en-US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명</a:t>
            </a:r>
          </a:p>
          <a:p>
            <a:pPr algn="l" eaLnBrk="1" hangingPunct="1">
              <a:lnSpc>
                <a:spcPct val="85000"/>
              </a:lnSpc>
              <a:spcBef>
                <a:spcPct val="25000"/>
              </a:spcBef>
              <a:buFontTx/>
              <a:buBlip>
                <a:blip r:embed="rId3"/>
              </a:buBlip>
            </a:pPr>
            <a:r>
              <a:rPr lang="en-US" altLang="ko-KR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 </a:t>
            </a:r>
            <a:r>
              <a:rPr lang="ko-KR" altLang="en-US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기타사항 </a:t>
            </a:r>
          </a:p>
          <a:p>
            <a:pPr algn="l" eaLnBrk="1" hangingPunct="1">
              <a:lnSpc>
                <a:spcPct val="85000"/>
              </a:lnSpc>
              <a:spcBef>
                <a:spcPct val="25000"/>
              </a:spcBef>
            </a:pPr>
            <a:r>
              <a:rPr lang="en-US" altLang="ko-KR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  - </a:t>
            </a:r>
            <a:r>
              <a:rPr lang="ko-KR" altLang="en-US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입상자 소정의 상품권 증정</a:t>
            </a:r>
          </a:p>
          <a:p>
            <a:pPr algn="l" eaLnBrk="1" hangingPunct="1">
              <a:lnSpc>
                <a:spcPct val="85000"/>
              </a:lnSpc>
              <a:spcBef>
                <a:spcPct val="25000"/>
              </a:spcBef>
            </a:pPr>
            <a:r>
              <a:rPr lang="ko-KR" altLang="en-US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    </a:t>
            </a:r>
            <a:r>
              <a:rPr lang="en-US" altLang="ko-KR" sz="1600" smtClean="0">
                <a:ln>
                  <a:noFill/>
                </a:ln>
                <a:solidFill>
                  <a:srgbClr val="FF0000"/>
                </a:solidFill>
                <a:latin typeface="돋움체" pitchFamily="49" charset="-127"/>
                <a:ea typeface="돋움체" pitchFamily="49" charset="-127"/>
              </a:rPr>
              <a:t>(</a:t>
            </a:r>
            <a:r>
              <a:rPr lang="ko-KR" altLang="en-US" sz="1600" smtClean="0">
                <a:ln>
                  <a:noFill/>
                </a:ln>
                <a:solidFill>
                  <a:srgbClr val="FF0000"/>
                </a:solidFill>
                <a:latin typeface="돋움체" pitchFamily="49" charset="-127"/>
                <a:ea typeface="돋움체" pitchFamily="49" charset="-127"/>
              </a:rPr>
              <a:t>단</a:t>
            </a:r>
            <a:r>
              <a:rPr lang="en-US" altLang="ko-KR" sz="1600" smtClean="0">
                <a:ln>
                  <a:noFill/>
                </a:ln>
                <a:solidFill>
                  <a:srgbClr val="FF0000"/>
                </a:solidFill>
                <a:latin typeface="돋움체" pitchFamily="49" charset="-127"/>
                <a:ea typeface="돋움체" pitchFamily="49" charset="-127"/>
              </a:rPr>
              <a:t>, </a:t>
            </a:r>
            <a:r>
              <a:rPr lang="ko-KR" altLang="en-US" sz="1600" smtClean="0">
                <a:ln>
                  <a:noFill/>
                </a:ln>
                <a:solidFill>
                  <a:srgbClr val="FF0000"/>
                </a:solidFill>
                <a:latin typeface="돋움체" pitchFamily="49" charset="-127"/>
                <a:ea typeface="돋움체" pitchFamily="49" charset="-127"/>
              </a:rPr>
              <a:t>대상은 선거법관련 부상없음</a:t>
            </a:r>
            <a:r>
              <a:rPr lang="en-US" altLang="ko-KR" sz="1600" smtClean="0">
                <a:ln>
                  <a:noFill/>
                </a:ln>
                <a:solidFill>
                  <a:srgbClr val="FF0000"/>
                </a:solidFill>
                <a:latin typeface="돋움체" pitchFamily="49" charset="-127"/>
                <a:ea typeface="돋움체" pitchFamily="49" charset="-127"/>
              </a:rPr>
              <a:t>)</a:t>
            </a:r>
          </a:p>
          <a:p>
            <a:pPr algn="l" eaLnBrk="1" hangingPunct="1">
              <a:lnSpc>
                <a:spcPct val="85000"/>
              </a:lnSpc>
              <a:spcBef>
                <a:spcPct val="25000"/>
              </a:spcBef>
            </a:pPr>
            <a:r>
              <a:rPr lang="ko-KR" altLang="en-US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  </a:t>
            </a:r>
            <a:r>
              <a:rPr lang="en-US" altLang="ko-KR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- </a:t>
            </a:r>
            <a:r>
              <a:rPr lang="ko-KR" altLang="en-US" sz="1600" smtClean="0">
                <a:ln>
                  <a:noFill/>
                </a:ln>
                <a:solidFill>
                  <a:schemeClr val="tx1"/>
                </a:solidFill>
                <a:latin typeface="돋움체" pitchFamily="49" charset="-127"/>
                <a:ea typeface="돋움체" pitchFamily="49" charset="-127"/>
              </a:rPr>
              <a:t>그림 그리기 주제는 대회 당일 제시</a:t>
            </a:r>
          </a:p>
        </p:txBody>
      </p:sp>
      <p:sp>
        <p:nvSpPr>
          <p:cNvPr id="15363" name="Subtitle 2"/>
          <p:cNvSpPr>
            <a:spLocks/>
          </p:cNvSpPr>
          <p:nvPr/>
        </p:nvSpPr>
        <p:spPr bwMode="auto">
          <a:xfrm>
            <a:off x="333375" y="1130300"/>
            <a:ext cx="5111750" cy="54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ko-KR" altLang="en-US" sz="3200" b="1">
                <a:solidFill>
                  <a:srgbClr val="0033CC"/>
                </a:solidFill>
                <a:latin typeface="HY헤드라인M" pitchFamily="18" charset="-127"/>
                <a:ea typeface="HY헤드라인M" pitchFamily="18" charset="-127"/>
              </a:rPr>
              <a:t>어린이 그림그리기 대회</a:t>
            </a:r>
          </a:p>
        </p:txBody>
      </p:sp>
      <p:grpSp>
        <p:nvGrpSpPr>
          <p:cNvPr id="15364" name="Group 10"/>
          <p:cNvGrpSpPr>
            <a:grpSpLocks/>
          </p:cNvGrpSpPr>
          <p:nvPr/>
        </p:nvGrpSpPr>
        <p:grpSpPr bwMode="auto">
          <a:xfrm>
            <a:off x="142875" y="661988"/>
            <a:ext cx="5086350" cy="468312"/>
            <a:chOff x="119" y="431"/>
            <a:chExt cx="3204" cy="272"/>
          </a:xfrm>
        </p:grpSpPr>
        <p:sp>
          <p:nvSpPr>
            <p:cNvPr id="15374" name="Subtitle 2"/>
            <p:cNvSpPr>
              <a:spLocks/>
            </p:cNvSpPr>
            <p:nvPr/>
          </p:nvSpPr>
          <p:spPr bwMode="auto">
            <a:xfrm>
              <a:off x="255" y="431"/>
              <a:ext cx="2994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spcBef>
                  <a:spcPct val="20000"/>
                </a:spcBef>
              </a:pPr>
              <a:r>
                <a:rPr lang="en-US" altLang="ko-KR" sz="2400" b="1">
                  <a:solidFill>
                    <a:srgbClr val="CC00CC"/>
                  </a:solidFill>
                  <a:latin typeface="HY헤드라인M" pitchFamily="18" charset="-127"/>
                  <a:ea typeface="HY헤드라인M" pitchFamily="18" charset="-127"/>
                </a:rPr>
                <a:t>2010 </a:t>
              </a:r>
              <a:r>
                <a:rPr lang="ko-KR" altLang="en-US" sz="2400" b="1">
                  <a:solidFill>
                    <a:srgbClr val="4B350D"/>
                  </a:solidFill>
                  <a:latin typeface="HY헤드라인M" pitchFamily="18" charset="-127"/>
                  <a:ea typeface="HY헤드라인M" pitchFamily="18" charset="-127"/>
                </a:rPr>
                <a:t>검단</a:t>
              </a:r>
              <a:r>
                <a:rPr lang="en-US" altLang="ko-KR" sz="2400" b="1">
                  <a:solidFill>
                    <a:srgbClr val="4B350D"/>
                  </a:solidFill>
                  <a:latin typeface="HY헤드라인M" pitchFamily="18" charset="-127"/>
                  <a:ea typeface="HY헤드라인M" pitchFamily="18" charset="-127"/>
                </a:rPr>
                <a:t>2</a:t>
              </a:r>
              <a:r>
                <a:rPr lang="ko-KR" altLang="en-US" sz="2400" b="1">
                  <a:solidFill>
                    <a:srgbClr val="4B350D"/>
                  </a:solidFill>
                  <a:latin typeface="HY헤드라인M" pitchFamily="18" charset="-127"/>
                  <a:ea typeface="HY헤드라인M" pitchFamily="18" charset="-127"/>
                </a:rPr>
                <a:t>동 </a:t>
              </a:r>
              <a:r>
                <a:rPr lang="ko-KR" altLang="en-US" sz="2400" b="1">
                  <a:solidFill>
                    <a:srgbClr val="CC3300"/>
                  </a:solidFill>
                  <a:latin typeface="HY헤드라인M" pitchFamily="18" charset="-127"/>
                  <a:ea typeface="HY헤드라인M" pitchFamily="18" charset="-127"/>
                </a:rPr>
                <a:t>황화산골</a:t>
              </a:r>
              <a:r>
                <a:rPr lang="ko-KR" altLang="en-US" sz="2400" b="1">
                  <a:solidFill>
                    <a:srgbClr val="4B350D"/>
                  </a:solidFill>
                  <a:latin typeface="HY헤드라인M" pitchFamily="18" charset="-127"/>
                  <a:ea typeface="HY헤드라인M" pitchFamily="18" charset="-127"/>
                </a:rPr>
                <a:t> </a:t>
              </a:r>
              <a:r>
                <a:rPr lang="ko-KR" altLang="en-US" sz="2400" b="1">
                  <a:solidFill>
                    <a:srgbClr val="669900"/>
                  </a:solidFill>
                  <a:latin typeface="HY헤드라인M" pitchFamily="18" charset="-127"/>
                  <a:ea typeface="HY헤드라인M" pitchFamily="18" charset="-127"/>
                </a:rPr>
                <a:t>들판축제</a:t>
              </a:r>
            </a:p>
          </p:txBody>
        </p:sp>
        <p:pic>
          <p:nvPicPr>
            <p:cNvPr id="15375" name="Picture 8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19" y="521"/>
              <a:ext cx="120" cy="1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376" name="Picture 9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203" y="521"/>
              <a:ext cx="120" cy="1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5365" name="Subtitle 2"/>
          <p:cNvSpPr>
            <a:spLocks/>
          </p:cNvSpPr>
          <p:nvPr/>
        </p:nvSpPr>
        <p:spPr bwMode="auto">
          <a:xfrm>
            <a:off x="1341438" y="1831975"/>
            <a:ext cx="5516562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ko-KR" altLang="en-US" sz="2000" b="1">
                <a:solidFill>
                  <a:srgbClr val="0033CC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2000" b="1">
                <a:solidFill>
                  <a:srgbClr val="006600"/>
                </a:solidFill>
                <a:latin typeface="HY견명조" pitchFamily="18" charset="-127"/>
                <a:ea typeface="HY견명조" pitchFamily="18" charset="-127"/>
              </a:rPr>
              <a:t>2010. 10. 2(</a:t>
            </a:r>
            <a:r>
              <a:rPr lang="ko-KR" altLang="en-US" sz="2000" b="1">
                <a:solidFill>
                  <a:srgbClr val="006600"/>
                </a:solidFill>
                <a:latin typeface="HY견명조" pitchFamily="18" charset="-127"/>
                <a:ea typeface="HY견명조" pitchFamily="18" charset="-127"/>
              </a:rPr>
              <a:t>토</a:t>
            </a:r>
            <a:r>
              <a:rPr lang="en-US" altLang="ko-KR" sz="2000" b="1">
                <a:solidFill>
                  <a:srgbClr val="006600"/>
                </a:solidFill>
                <a:latin typeface="HY견명조" pitchFamily="18" charset="-127"/>
                <a:ea typeface="HY견명조" pitchFamily="18" charset="-127"/>
              </a:rPr>
              <a:t>) 13:00~15:00</a:t>
            </a:r>
            <a:r>
              <a:rPr lang="en-US" altLang="ko-KR" sz="2000" b="1">
                <a:solidFill>
                  <a:srgbClr val="FF00FF"/>
                </a:solidFill>
                <a:latin typeface="HY견명조" pitchFamily="18" charset="-127"/>
                <a:ea typeface="HY견명조" pitchFamily="18" charset="-127"/>
              </a:rPr>
              <a:t> </a:t>
            </a:r>
            <a:r>
              <a:rPr lang="ko-KR" altLang="en-US" sz="2000" b="1">
                <a:solidFill>
                  <a:srgbClr val="CC00CC"/>
                </a:solidFill>
                <a:latin typeface="HY견명조" pitchFamily="18" charset="-127"/>
                <a:ea typeface="HY견명조" pitchFamily="18" charset="-127"/>
              </a:rPr>
              <a:t>불로중학교</a:t>
            </a:r>
          </a:p>
        </p:txBody>
      </p:sp>
      <p:sp>
        <p:nvSpPr>
          <p:cNvPr id="15366" name="AutoShape 14" descr="PIC72"/>
          <p:cNvSpPr>
            <a:spLocks noChangeAspect="1" noChangeArrowheads="1"/>
          </p:cNvSpPr>
          <p:nvPr/>
        </p:nvSpPr>
        <p:spPr bwMode="auto">
          <a:xfrm>
            <a:off x="134938" y="49213"/>
            <a:ext cx="30480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ko-KR" altLang="en-US" sz="1800"/>
          </a:p>
        </p:txBody>
      </p:sp>
      <p:sp>
        <p:nvSpPr>
          <p:cNvPr id="15367" name="AutoShape 16" descr="PIC74"/>
          <p:cNvSpPr>
            <a:spLocks noChangeAspect="1" noChangeArrowheads="1"/>
          </p:cNvSpPr>
          <p:nvPr/>
        </p:nvSpPr>
        <p:spPr bwMode="auto">
          <a:xfrm>
            <a:off x="3276600" y="4787900"/>
            <a:ext cx="30480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ko-KR" altLang="en-US" sz="1800"/>
          </a:p>
        </p:txBody>
      </p:sp>
      <p:pic>
        <p:nvPicPr>
          <p:cNvPr id="15368" name="Picture 18" descr="BD21298_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81075" y="1911350"/>
            <a:ext cx="360363" cy="227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9" name="AutoShape 20" descr="PIC76"/>
          <p:cNvSpPr>
            <a:spLocks noChangeAspect="1" noChangeArrowheads="1"/>
          </p:cNvSpPr>
          <p:nvPr/>
        </p:nvSpPr>
        <p:spPr bwMode="auto">
          <a:xfrm>
            <a:off x="3276600" y="4787900"/>
            <a:ext cx="30480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ko-KR" altLang="en-US" sz="1800"/>
          </a:p>
        </p:txBody>
      </p:sp>
      <p:sp>
        <p:nvSpPr>
          <p:cNvPr id="15370" name="AutoShape 22" descr="PIC78"/>
          <p:cNvSpPr>
            <a:spLocks noChangeAspect="1" noChangeArrowheads="1"/>
          </p:cNvSpPr>
          <p:nvPr/>
        </p:nvSpPr>
        <p:spPr bwMode="auto">
          <a:xfrm>
            <a:off x="3276600" y="4787900"/>
            <a:ext cx="30480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ko-KR" altLang="en-US" sz="1800"/>
          </a:p>
        </p:txBody>
      </p:sp>
      <p:grpSp>
        <p:nvGrpSpPr>
          <p:cNvPr id="15371" name="Group 18"/>
          <p:cNvGrpSpPr>
            <a:grpSpLocks/>
          </p:cNvGrpSpPr>
          <p:nvPr/>
        </p:nvGrpSpPr>
        <p:grpSpPr bwMode="auto">
          <a:xfrm>
            <a:off x="2565400" y="9086850"/>
            <a:ext cx="4176713" cy="619125"/>
            <a:chOff x="1525" y="5751"/>
            <a:chExt cx="2631" cy="344"/>
          </a:xfrm>
        </p:grpSpPr>
        <p:sp>
          <p:nvSpPr>
            <p:cNvPr id="15372" name="Subtitle 2"/>
            <p:cNvSpPr>
              <a:spLocks/>
            </p:cNvSpPr>
            <p:nvPr/>
          </p:nvSpPr>
          <p:spPr bwMode="auto">
            <a:xfrm>
              <a:off x="1525" y="5751"/>
              <a:ext cx="2631" cy="344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r">
                <a:spcBef>
                  <a:spcPct val="20000"/>
                </a:spcBef>
              </a:pPr>
              <a:r>
                <a:rPr lang="ko-KR" altLang="en-US" sz="2400" b="1">
                  <a:solidFill>
                    <a:srgbClr val="0033CC"/>
                  </a:solidFill>
                  <a:latin typeface="HY헤드라인M" pitchFamily="18" charset="-127"/>
                  <a:ea typeface="HY헤드라인M" pitchFamily="18" charset="-127"/>
                </a:rPr>
                <a:t>     검단</a:t>
              </a:r>
              <a:r>
                <a:rPr lang="en-US" altLang="ko-KR" sz="2400" b="1">
                  <a:solidFill>
                    <a:srgbClr val="0033CC"/>
                  </a:solidFill>
                  <a:latin typeface="HY헤드라인M" pitchFamily="18" charset="-127"/>
                  <a:ea typeface="HY헤드라인M" pitchFamily="18" charset="-127"/>
                </a:rPr>
                <a:t>2</a:t>
              </a:r>
              <a:r>
                <a:rPr lang="ko-KR" altLang="en-US" sz="2400" b="1">
                  <a:solidFill>
                    <a:srgbClr val="0033CC"/>
                  </a:solidFill>
                  <a:latin typeface="HY헤드라인M" pitchFamily="18" charset="-127"/>
                  <a:ea typeface="HY헤드라인M" pitchFamily="18" charset="-127"/>
                </a:rPr>
                <a:t>동 주민자치위원회</a:t>
              </a:r>
            </a:p>
          </p:txBody>
        </p:sp>
        <p:pic>
          <p:nvPicPr>
            <p:cNvPr id="15373" name="Picture 17" descr="검단로고-1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1570" y="5751"/>
              <a:ext cx="408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ome_ID01">
  <a:themeElements>
    <a:clrScheme name="Dragon">
      <a:dk1>
        <a:sysClr val="windowText" lastClr="000000"/>
      </a:dk1>
      <a:lt1>
        <a:sysClr val="window" lastClr="FFFFFF"/>
      </a:lt1>
      <a:dk2>
        <a:srgbClr val="001B36"/>
      </a:dk2>
      <a:lt2>
        <a:srgbClr val="EDF8FE"/>
      </a:lt2>
      <a:accent1>
        <a:srgbClr val="477AB1"/>
      </a:accent1>
      <a:accent2>
        <a:srgbClr val="51848E"/>
      </a:accent2>
      <a:accent3>
        <a:srgbClr val="7B9B57"/>
      </a:accent3>
      <a:accent4>
        <a:srgbClr val="8B8D8C"/>
      </a:accent4>
      <a:accent5>
        <a:srgbClr val="8B7396"/>
      </a:accent5>
      <a:accent6>
        <a:srgbClr val="E89A53"/>
      </a:accent6>
      <a:hlink>
        <a:srgbClr val="0080FF"/>
      </a:hlink>
      <a:folHlink>
        <a:srgbClr val="FF00FF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</TotalTime>
  <Words>106</Words>
  <Application>Microsoft Office PowerPoint</Application>
  <PresentationFormat>A4 Paper (210x297 mm)</PresentationFormat>
  <Paragraphs>20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디자인 서식 파일</vt:lpstr>
      </vt:variant>
      <vt:variant>
        <vt:i4>2</vt:i4>
      </vt:variant>
      <vt:variant>
        <vt:lpstr>슬라이드 제목</vt:lpstr>
      </vt:variant>
      <vt:variant>
        <vt:i4>1</vt:i4>
      </vt:variant>
    </vt:vector>
  </HeadingPairs>
  <TitlesOfParts>
    <vt:vector size="13" baseType="lpstr">
      <vt:lpstr>굴림</vt:lpstr>
      <vt:lpstr>Arial</vt:lpstr>
      <vt:lpstr>Verdana</vt:lpstr>
      <vt:lpstr>MS Gothic</vt:lpstr>
      <vt:lpstr>Microsoft Sans Serif</vt:lpstr>
      <vt:lpstr>Calibri</vt:lpstr>
      <vt:lpstr>MS PGothic</vt:lpstr>
      <vt:lpstr>HY헤드라인M</vt:lpstr>
      <vt:lpstr>HY견명조</vt:lpstr>
      <vt:lpstr>돋움체</vt:lpstr>
      <vt:lpstr>Home_ID01</vt:lpstr>
      <vt:lpstr>Home_ID01</vt:lpstr>
      <vt:lpstr>슬라이드 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subject/>
  <dc:creator/>
  <cp:keywords/>
  <dc:description/>
  <cp:lastModifiedBy/>
  <cp:revision>46</cp:revision>
  <dcterms:modified xsi:type="dcterms:W3CDTF">2010-09-23T08:23:08Z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TC103626589990</vt:lpwstr>
  </property>
</Properties>
</file>