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9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D46F98-C982-425B-8E90-B3A7EC38E25E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86A5D9-BB91-4E7E-89BF-F3D2D7B5BC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3504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6A5D9-BB91-4E7E-89BF-F3D2D7B5BC46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5087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9106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4158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3956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7097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9714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8634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4800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6494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1806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8008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9138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A2CCD-063D-4A8A-B0B5-AB5A40014D95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393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"/>
            <a:ext cx="9180512" cy="6878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628800"/>
            <a:ext cx="2304256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3363505"/>
              </p:ext>
            </p:extLst>
          </p:nvPr>
        </p:nvGraphicFramePr>
        <p:xfrm>
          <a:off x="611560" y="1700808"/>
          <a:ext cx="6120680" cy="4315931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6120680"/>
              </a:tblGrid>
              <a:tr h="450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대상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- </a:t>
                      </a:r>
                      <a:r>
                        <a:rPr lang="ko-KR" altLang="en-US" sz="1600" b="1" dirty="0" smtClean="0"/>
                        <a:t>관내주민 </a:t>
                      </a:r>
                      <a:r>
                        <a:rPr lang="en-US" altLang="ko-KR" sz="1600" b="1" dirty="0" smtClean="0"/>
                        <a:t>BMI 25, </a:t>
                      </a:r>
                      <a:r>
                        <a:rPr lang="ko-KR" altLang="en-US" sz="1600" b="1" dirty="0" smtClean="0"/>
                        <a:t>체지방률 남 </a:t>
                      </a:r>
                      <a:r>
                        <a:rPr lang="en-US" altLang="ko-KR" sz="1600" b="1" dirty="0" smtClean="0"/>
                        <a:t>25%, </a:t>
                      </a:r>
                      <a:r>
                        <a:rPr lang="ko-KR" altLang="en-US" sz="1600" b="1" dirty="0" smtClean="0"/>
                        <a:t>여 </a:t>
                      </a:r>
                      <a:r>
                        <a:rPr lang="en-US" altLang="ko-KR" sz="1600" b="1" dirty="0" smtClean="0"/>
                        <a:t>35% </a:t>
                      </a:r>
                      <a:r>
                        <a:rPr lang="ko-KR" altLang="en-US" sz="1600" b="1" dirty="0" smtClean="0"/>
                        <a:t>이상</a:t>
                      </a:r>
                      <a:endParaRPr lang="en-US" altLang="ko-KR" sz="1600" b="1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/>
                        <a:t>       </a:t>
                      </a:r>
                      <a:r>
                        <a:rPr lang="ko-KR" altLang="en-US" sz="1600" b="1" baseline="0" dirty="0" smtClean="0"/>
                        <a:t> </a:t>
                      </a:r>
                      <a:r>
                        <a:rPr lang="en-US" altLang="ko-KR" sz="1600" b="1" dirty="0" smtClean="0"/>
                        <a:t>- </a:t>
                      </a:r>
                      <a:r>
                        <a:rPr lang="ko-KR" altLang="en-US" sz="1600" b="1" dirty="0" smtClean="0"/>
                        <a:t>총 </a:t>
                      </a:r>
                      <a:r>
                        <a:rPr lang="en-US" altLang="ko-KR" sz="1600" b="1" dirty="0" smtClean="0"/>
                        <a:t>12</a:t>
                      </a:r>
                      <a:r>
                        <a:rPr lang="ko-KR" altLang="en-US" sz="1600" b="1" dirty="0" smtClean="0"/>
                        <a:t>주간의 프로그램에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/>
                        <a:t>빠짐없이 참여할 수 있는 분</a:t>
                      </a:r>
                      <a:endParaRPr lang="en-US" altLang="ko-KR" sz="1600" b="1" dirty="0" smtClean="0"/>
                    </a:p>
                  </a:txBody>
                  <a:tcPr anchor="ctr"/>
                </a:tc>
              </a:tr>
              <a:tr h="504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내용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/>
                        <a:t>다이어트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운동 및 식이요법 교육</a:t>
                      </a:r>
                      <a:endParaRPr lang="en-US" altLang="ko-KR" sz="1600" b="1" dirty="0" smtClean="0"/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기간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2017. 2.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6. ~ 4.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28.(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매주 월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수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금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회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시간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/>
                        <a:t>오전 </a:t>
                      </a:r>
                      <a:r>
                        <a:rPr lang="en-US" altLang="ko-KR" sz="1600" b="1" dirty="0" smtClean="0"/>
                        <a:t>10:00 ~ 12:00</a:t>
                      </a:r>
                      <a:endParaRPr lang="ko-KR" altLang="en-US" sz="1600" b="1" dirty="0" smtClean="0"/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접수기간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2017. 1.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16. ~ 1.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25.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(9:00 ~ 18:00)</a:t>
                      </a:r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참여인원</a:t>
                      </a:r>
                      <a:r>
                        <a:rPr lang="en-US" altLang="ko-KR" sz="1600" b="1" baseline="0" dirty="0" smtClean="0"/>
                        <a:t> </a:t>
                      </a:r>
                      <a:r>
                        <a:rPr lang="en-US" altLang="ko-KR" sz="1600" b="1" dirty="0" smtClean="0"/>
                        <a:t> 40</a:t>
                      </a:r>
                      <a:r>
                        <a:rPr lang="ko-KR" altLang="en-US" sz="1600" b="1" dirty="0" smtClean="0"/>
                        <a:t>명</a:t>
                      </a:r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비용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/>
                        <a:t>무료</a:t>
                      </a:r>
                      <a:endParaRPr lang="en-US" altLang="ko-KR" sz="1600" b="1" dirty="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접수방법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/>
                        <a:t>방문접수</a:t>
                      </a:r>
                      <a:r>
                        <a:rPr lang="en-US" altLang="ko-KR" sz="1600" b="1" dirty="0" smtClean="0"/>
                        <a:t>(</a:t>
                      </a:r>
                      <a:r>
                        <a:rPr lang="ko-KR" altLang="en-US" sz="1600" b="1" dirty="0" smtClean="0"/>
                        <a:t>체지방 측정 후 접수 가능</a:t>
                      </a:r>
                      <a:r>
                        <a:rPr lang="en-US" altLang="ko-KR" sz="1600" b="1" dirty="0" smtClean="0"/>
                        <a:t>)</a:t>
                      </a: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endParaRPr lang="en-US" altLang="ko-KR" sz="1600" b="1" dirty="0" smtClean="0">
                        <a:solidFill>
                          <a:srgbClr val="7030A0"/>
                        </a:solidFill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/>
                        <a:t> (</a:t>
                      </a:r>
                      <a:r>
                        <a:rPr lang="ko-KR" altLang="en-US" sz="1200" b="1" dirty="0" smtClean="0"/>
                        <a:t>전에 참여하셨던 분은 신청 안되시고</a:t>
                      </a:r>
                      <a:r>
                        <a:rPr lang="en-US" altLang="ko-KR" sz="1200" b="1" dirty="0" smtClean="0"/>
                        <a:t>, </a:t>
                      </a:r>
                      <a:r>
                        <a:rPr lang="en-US" altLang="ko-KR" sz="1200" b="1" baseline="0" dirty="0" smtClean="0"/>
                        <a:t> </a:t>
                      </a:r>
                      <a:r>
                        <a:rPr lang="ko-KR" altLang="en-US" sz="1200" b="1" dirty="0" smtClean="0"/>
                        <a:t>다른 프로그램과 </a:t>
                      </a:r>
                      <a:r>
                        <a:rPr lang="ko-KR" altLang="en-US" sz="1200" b="1" dirty="0" smtClean="0"/>
                        <a:t>중복신청은 안됩니다</a:t>
                      </a:r>
                      <a:r>
                        <a:rPr lang="en-US" altLang="ko-KR" sz="1200" b="1" dirty="0" smtClean="0"/>
                        <a:t>.)</a:t>
                      </a:r>
                      <a:endParaRPr lang="ko-KR" altLang="en-US" sz="1200" b="1" dirty="0" smtClean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539552" y="332656"/>
            <a:ext cx="39453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Y목각파임B" panose="02030600000101010101" pitchFamily="18" charset="-127"/>
                <a:ea typeface="HY목각파임B" panose="02030600000101010101" pitchFamily="18" charset="-127"/>
              </a:rPr>
              <a:t>비만탈출을 위한 당신</a:t>
            </a:r>
            <a:r>
              <a:rPr lang="en-US" altLang="ko-K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Y목각파임B" panose="02030600000101010101" pitchFamily="18" charset="-127"/>
                <a:ea typeface="HY목각파임B" panose="02030600000101010101" pitchFamily="18" charset="-127"/>
              </a:rPr>
              <a:t>!!</a:t>
            </a:r>
            <a:endParaRPr lang="en-US" altLang="ko-KR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HY목각파임B" panose="02030600000101010101" pitchFamily="18" charset="-127"/>
              <a:ea typeface="HY목각파임B" panose="0203060000010101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02346" y="836712"/>
            <a:ext cx="731001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o-KR" altLang="en-U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목각파임B" panose="02030600000101010101" pitchFamily="18" charset="-127"/>
                <a:ea typeface="HY목각파임B" panose="02030600000101010101" pitchFamily="18" charset="-127"/>
              </a:rPr>
              <a:t>건강</a:t>
            </a:r>
            <a:r>
              <a:rPr lang="en-US" altLang="ko-KR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목각파임B" panose="02030600000101010101" pitchFamily="18" charset="-127"/>
                <a:ea typeface="HY목각파임B" panose="02030600000101010101" pitchFamily="18" charset="-127"/>
              </a:rPr>
              <a:t>UP! </a:t>
            </a:r>
            <a:r>
              <a:rPr lang="ko-KR" altLang="en-U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목각파임B" panose="02030600000101010101" pitchFamily="18" charset="-127"/>
                <a:ea typeface="HY목각파임B" panose="02030600000101010101" pitchFamily="18" charset="-127"/>
              </a:rPr>
              <a:t>프로그램 참여안내</a:t>
            </a:r>
            <a:endParaRPr lang="en-US" altLang="ko-KR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목각파임B" panose="02030600000101010101" pitchFamily="18" charset="-127"/>
              <a:ea typeface="HY목각파임B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3568" y="6237312"/>
            <a:ext cx="68239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문의        서구보건소 운동상담실 ☎</a:t>
            </a:r>
            <a:r>
              <a:rPr lang="en-US" altLang="ko-KR" sz="2000" b="1" dirty="0" smtClean="0"/>
              <a:t>032-560-5049, 5059</a:t>
            </a:r>
            <a:endParaRPr lang="ko-KR" altLang="en-US" sz="2000" b="1" dirty="0" smtClean="0"/>
          </a:p>
        </p:txBody>
      </p:sp>
      <p:pic>
        <p:nvPicPr>
          <p:cNvPr id="2051" name="Picture 3" descr="C:\Users\Seogu\Desktop\잡\서구마크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6237312"/>
            <a:ext cx="432048" cy="399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27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61</TotalTime>
  <Words>104</Words>
  <Application>Microsoft Office PowerPoint</Application>
  <PresentationFormat>화면 슬라이드 쇼(4:3)</PresentationFormat>
  <Paragraphs>14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Seogu</dc:creator>
  <cp:lastModifiedBy>Seogu</cp:lastModifiedBy>
  <cp:revision>10</cp:revision>
  <cp:lastPrinted>2017-01-16T00:57:55Z</cp:lastPrinted>
  <dcterms:created xsi:type="dcterms:W3CDTF">2016-04-20T04:26:50Z</dcterms:created>
  <dcterms:modified xsi:type="dcterms:W3CDTF">2017-01-16T00:59:22Z</dcterms:modified>
</cp:coreProperties>
</file>