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ED5B01"/>
    <a:srgbClr val="9900FF"/>
    <a:srgbClr val="FF00FF"/>
    <a:srgbClr val="FF6600"/>
    <a:srgbClr val="FF69FF"/>
    <a:srgbClr val="FF9FFF"/>
    <a:srgbClr val="B84F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074420" y="479864"/>
            <a:ext cx="5554980" cy="1962912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074420" y="2466752"/>
            <a:ext cx="5554980" cy="23368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691075" y="1885069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867882" y="1793355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712168" y="-72"/>
            <a:ext cx="514350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794" y="3467100"/>
            <a:ext cx="4800600" cy="3048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933794" y="1422400"/>
            <a:ext cx="4800600" cy="2012949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1714500" y="0"/>
            <a:ext cx="5715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29241" y="3752875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806048" y="3661160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7670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5706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6880448"/>
            <a:ext cx="6172200" cy="1524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349758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4290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9758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61238" y="0"/>
            <a:ext cx="6096762" cy="9144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289037"/>
            <a:ext cx="2857500" cy="154940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42900" y="1875952"/>
            <a:ext cx="2857500" cy="931333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" y="2844801"/>
            <a:ext cx="6115050" cy="532341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15172" y="1422400"/>
            <a:ext cx="2057400" cy="26416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71500" y="1422400"/>
            <a:ext cx="3429000" cy="6096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8650" y="1524005"/>
            <a:ext cx="3314700" cy="468604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297544" y="1272455"/>
            <a:ext cx="514350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3752750" y="1249048"/>
            <a:ext cx="486918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8650" y="6400800"/>
            <a:ext cx="3314700" cy="1016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143500" y="366186"/>
            <a:ext cx="1371600" cy="7802033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57250" y="366188"/>
            <a:ext cx="41719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611945" y="-1087896"/>
            <a:ext cx="1229165" cy="2185183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26613" y="28137"/>
            <a:ext cx="1276643" cy="2269588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37161" y="1406770"/>
            <a:ext cx="844288" cy="1470165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759655" y="-72"/>
            <a:ext cx="6098345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076706" y="366184"/>
            <a:ext cx="5623560" cy="1524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076706" y="1930400"/>
            <a:ext cx="5623560" cy="64008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2686050" y="8407400"/>
            <a:ext cx="1600200" cy="63500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75FD6C-F3C1-4267-BBD0-D0C2FD086365}" type="datetimeFigureOut">
              <a:rPr lang="ko-KR" altLang="en-US" smtClean="0"/>
              <a:t>2016-09-02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4286250" y="8407400"/>
            <a:ext cx="2171700" cy="63500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6460236" y="8407400"/>
            <a:ext cx="342900" cy="63500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83099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ko-KR" sz="10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『 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가장 안전한 </a:t>
            </a:r>
            <a:r>
              <a:rPr lang="ko-KR" altLang="en-US" sz="2400" b="1" spc="-15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유산소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운동 </a:t>
            </a:r>
            <a:r>
              <a:rPr lang="ko-KR" altLang="en-US" sz="2400" b="1" spc="-150" dirty="0" smtClean="0">
                <a:solidFill>
                  <a:srgbClr val="FF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걷기</a:t>
            </a:r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』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</a:t>
            </a:r>
            <a:r>
              <a:rPr lang="ko-KR" altLang="en-US" sz="2400" b="1" spc="-150" dirty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좌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400" b="1" spc="-150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ko-KR" altLang="en-US" sz="1000" b="1" dirty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1797876"/>
            <a:ext cx="5940660" cy="6758773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00" b="1" spc="-150" dirty="0" smtClean="0">
              <a:solidFill>
                <a:srgbClr val="0000FF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인천시민의 건강증진을 위해 「가장 안전한 </a:t>
            </a:r>
            <a:r>
              <a:rPr lang="ko-KR" altLang="en-US" b="1" spc="-150" dirty="0" err="1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유산소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운동 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“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걷기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”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」라는 주제로 아래와 같이 건강강좌를 개최합니다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.</a:t>
            </a:r>
            <a:endParaRPr lang="en-US" altLang="ko-KR" b="1" spc="-150" dirty="0" smtClean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일시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2016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14:00~16:00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서구청 지하대회의실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강사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남기세병원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과장 조훈식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정형외과 전문의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대표적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유산소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운동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걷기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가이드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걷기가 몸에 미치는 긍정적인 영향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완벽에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가까운 운동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걷기를 통한 요통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완화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무릎관절에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효과적인 걷기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참가비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무료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통합건강관리실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032) 560-5079, 5077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건강증진과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7087" y="4571999"/>
            <a:ext cx="1728192" cy="226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829</TotalTime>
  <Words>106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태양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78</cp:revision>
  <cp:lastPrinted>2016-03-29T02:28:28Z</cp:lastPrinted>
  <dcterms:created xsi:type="dcterms:W3CDTF">2015-07-26T18:56:46Z</dcterms:created>
  <dcterms:modified xsi:type="dcterms:W3CDTF">2016-09-02T02:54:56Z</dcterms:modified>
</cp:coreProperties>
</file>