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3306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9171A-1CCF-4787-92BD-E442632F11BC}" type="datetimeFigureOut">
              <a:rPr lang="ko-KR" altLang="en-US" smtClean="0"/>
              <a:pPr/>
              <a:t>2016-05-19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21532-05DD-48DB-A6F2-A463AF68DC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o.incheon.kr/gumdan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76672" y="179512"/>
            <a:ext cx="590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ko-KR" alt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헬스클럽 회원모집</a:t>
            </a:r>
            <a:endParaRPr lang="en-US" altLang="ko-K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그림 6" descr="20130222_0937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640" y="1115616"/>
            <a:ext cx="6480720" cy="2592288"/>
          </a:xfrm>
          <a:prstGeom prst="rect">
            <a:avLst/>
          </a:prstGeom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76" name="Picture 12" descr="인천광역시 서구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688" y="4264804"/>
            <a:ext cx="1440160" cy="288032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2348880" y="412078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헬스장 이용 안내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24744" y="4860032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277144" y="5012432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052736" y="4819962"/>
            <a:ext cx="5472608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*</a:t>
            </a:r>
            <a:r>
              <a:rPr lang="ko-KR" altLang="en-US" sz="2000" b="1" dirty="0" smtClean="0"/>
              <a:t>접수방법 </a:t>
            </a:r>
            <a:r>
              <a:rPr lang="en-US" altLang="ko-KR" sz="2000" b="1" dirty="0" smtClean="0"/>
              <a:t>: </a:t>
            </a:r>
            <a:r>
              <a:rPr lang="en-US" altLang="ko-KR" sz="2000" b="1" dirty="0" smtClean="0">
                <a:solidFill>
                  <a:srgbClr val="00B0F0"/>
                </a:solidFill>
              </a:rPr>
              <a:t>3</a:t>
            </a:r>
            <a:r>
              <a:rPr lang="ko-KR" altLang="en-US" sz="2000" b="1" dirty="0" smtClean="0">
                <a:solidFill>
                  <a:srgbClr val="00B0F0"/>
                </a:solidFill>
              </a:rPr>
              <a:t>개월</a:t>
            </a:r>
            <a:r>
              <a:rPr lang="en-US" altLang="ko-KR" sz="2000" b="1" dirty="0" smtClean="0">
                <a:solidFill>
                  <a:srgbClr val="00B0F0"/>
                </a:solidFill>
              </a:rPr>
              <a:t>(39,000</a:t>
            </a:r>
            <a:r>
              <a:rPr lang="ko-KR" altLang="en-US" sz="2000" b="1" dirty="0" smtClean="0">
                <a:solidFill>
                  <a:srgbClr val="00B0F0"/>
                </a:solidFill>
              </a:rPr>
              <a:t>원</a:t>
            </a:r>
            <a:r>
              <a:rPr lang="en-US" altLang="ko-KR" sz="2000" b="1" dirty="0" smtClean="0">
                <a:solidFill>
                  <a:srgbClr val="00B0F0"/>
                </a:solidFill>
              </a:rPr>
              <a:t>)</a:t>
            </a:r>
            <a:r>
              <a:rPr lang="ko-KR" altLang="en-US" b="1" dirty="0" smtClean="0"/>
              <a:t>단위로</a:t>
            </a:r>
            <a:r>
              <a:rPr lang="ko-KR" altLang="en-US" sz="2000" b="1" dirty="0" smtClean="0"/>
              <a:t> </a:t>
            </a:r>
            <a:r>
              <a:rPr lang="ko-KR" altLang="en-US" sz="2000" b="1" dirty="0" smtClean="0">
                <a:solidFill>
                  <a:srgbClr val="00B0F0"/>
                </a:solidFill>
              </a:rPr>
              <a:t>수시접수</a:t>
            </a:r>
            <a:endParaRPr lang="en-US" altLang="ko-KR" sz="2000" b="1" dirty="0" smtClean="0">
              <a:solidFill>
                <a:srgbClr val="00B0F0"/>
              </a:solidFill>
            </a:endParaRPr>
          </a:p>
          <a:p>
            <a:r>
              <a:rPr lang="en-US" altLang="ko-KR" sz="2000" b="1" dirty="0" smtClean="0"/>
              <a:t>              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단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학생은 학생증지참시 </a:t>
            </a:r>
            <a:r>
              <a:rPr lang="ko-KR" altLang="en-US" b="1" dirty="0" err="1" smtClean="0"/>
              <a:t>한달접수가능</a:t>
            </a:r>
            <a:r>
              <a:rPr lang="en-US" altLang="ko-KR" b="1" dirty="0" smtClean="0"/>
              <a:t>)</a:t>
            </a:r>
          </a:p>
          <a:p>
            <a:r>
              <a:rPr lang="en-US" altLang="ko-KR" b="1" dirty="0" smtClean="0"/>
              <a:t>               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현금결제만 가능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52736" y="5972090"/>
            <a:ext cx="52565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*</a:t>
            </a:r>
            <a:r>
              <a:rPr lang="ko-KR" altLang="en-US" sz="2000" b="1" dirty="0" smtClean="0"/>
              <a:t>접수장소 </a:t>
            </a:r>
            <a:r>
              <a:rPr lang="en-US" altLang="ko-KR" sz="2000" b="1" dirty="0" smtClean="0"/>
              <a:t>: 3</a:t>
            </a:r>
            <a:r>
              <a:rPr lang="ko-KR" altLang="en-US" sz="2000" b="1" dirty="0" smtClean="0"/>
              <a:t>층 헬스장</a:t>
            </a:r>
            <a:endParaRPr lang="ko-KR" altLang="en-US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052736" y="6580673"/>
            <a:ext cx="5472608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*</a:t>
            </a:r>
            <a:r>
              <a:rPr lang="ko-KR" altLang="en-US" sz="2000" b="1" dirty="0" smtClean="0"/>
              <a:t>이용시간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평  일 </a:t>
            </a:r>
            <a:r>
              <a:rPr lang="en-US" altLang="ko-KR" sz="2000" b="1" dirty="0" smtClean="0"/>
              <a:t>7</a:t>
            </a:r>
            <a:r>
              <a:rPr lang="ko-KR" altLang="en-US" sz="2000" b="1" dirty="0" smtClean="0"/>
              <a:t>시 </a:t>
            </a:r>
            <a:r>
              <a:rPr lang="en-US" altLang="ko-KR" sz="2000" b="1" dirty="0" smtClean="0"/>
              <a:t>~ 22</a:t>
            </a:r>
            <a:r>
              <a:rPr lang="ko-KR" altLang="en-US" sz="2000" b="1" dirty="0" smtClean="0"/>
              <a:t>시</a:t>
            </a:r>
            <a:endParaRPr lang="en-US" altLang="ko-KR" sz="2000" b="1" dirty="0" smtClean="0"/>
          </a:p>
          <a:p>
            <a:r>
              <a:rPr lang="ko-KR" altLang="en-US" sz="2000" b="1" dirty="0" smtClean="0">
                <a:solidFill>
                  <a:srgbClr val="00B0F0"/>
                </a:solidFill>
              </a:rPr>
              <a:t>              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토요일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일요일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공휴일 휴무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r>
              <a:rPr lang="en-US" altLang="ko-KR" sz="2000" b="1" dirty="0" smtClean="0"/>
              <a:t>      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52736" y="7452320"/>
            <a:ext cx="525658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*</a:t>
            </a:r>
            <a:r>
              <a:rPr lang="ko-KR" altLang="en-US" sz="2000" b="1" dirty="0" smtClean="0"/>
              <a:t>문     의 </a:t>
            </a:r>
            <a:r>
              <a:rPr lang="en-US" altLang="ko-KR" sz="2000" b="1" dirty="0" smtClean="0"/>
              <a:t>: 564-1114</a:t>
            </a:r>
            <a:endParaRPr lang="ko-KR" altLang="en-US" sz="20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412776" y="8748464"/>
            <a:ext cx="43924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b="1" dirty="0" smtClean="0"/>
              <a:t>검단</a:t>
            </a:r>
            <a:r>
              <a:rPr lang="en-US" altLang="ko-KR" sz="2200" b="1" dirty="0" smtClean="0"/>
              <a:t>2</a:t>
            </a:r>
            <a:r>
              <a:rPr lang="ko-KR" altLang="en-US" sz="2200" b="1" dirty="0" smtClean="0"/>
              <a:t>동 주민자치센터</a:t>
            </a:r>
            <a:endParaRPr lang="ko-KR" altLang="en-US" sz="2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60</Words>
  <Application>Microsoft Office PowerPoint</Application>
  <PresentationFormat>화면 슬라이드 쇼(4:3)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11</cp:revision>
  <dcterms:created xsi:type="dcterms:W3CDTF">2016-02-26T02:22:44Z</dcterms:created>
  <dcterms:modified xsi:type="dcterms:W3CDTF">2016-05-19T00:43:00Z</dcterms:modified>
</cp:coreProperties>
</file>