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DA7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74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A06D5-2828-4238-883E-903664362632}" type="datetimeFigureOut">
              <a:rPr lang="ko-KR" altLang="en-US" smtClean="0"/>
              <a:t>2019-04-12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298A6-9403-4318-98E9-F8BAF5A9D2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784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A06D5-2828-4238-883E-903664362632}" type="datetimeFigureOut">
              <a:rPr lang="ko-KR" altLang="en-US" smtClean="0"/>
              <a:t>2019-04-12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298A6-9403-4318-98E9-F8BAF5A9D2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4718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A06D5-2828-4238-883E-903664362632}" type="datetimeFigureOut">
              <a:rPr lang="ko-KR" altLang="en-US" smtClean="0"/>
              <a:t>2019-04-12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298A6-9403-4318-98E9-F8BAF5A9D2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3307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A06D5-2828-4238-883E-903664362632}" type="datetimeFigureOut">
              <a:rPr lang="ko-KR" altLang="en-US" smtClean="0"/>
              <a:t>2019-04-12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298A6-9403-4318-98E9-F8BAF5A9D2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9040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A06D5-2828-4238-883E-903664362632}" type="datetimeFigureOut">
              <a:rPr lang="ko-KR" altLang="en-US" smtClean="0"/>
              <a:t>2019-04-12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298A6-9403-4318-98E9-F8BAF5A9D2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7738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A06D5-2828-4238-883E-903664362632}" type="datetimeFigureOut">
              <a:rPr lang="ko-KR" altLang="en-US" smtClean="0"/>
              <a:t>2019-04-12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298A6-9403-4318-98E9-F8BAF5A9D2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3415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A06D5-2828-4238-883E-903664362632}" type="datetimeFigureOut">
              <a:rPr lang="ko-KR" altLang="en-US" smtClean="0"/>
              <a:t>2019-04-12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298A6-9403-4318-98E9-F8BAF5A9D2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6684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A06D5-2828-4238-883E-903664362632}" type="datetimeFigureOut">
              <a:rPr lang="ko-KR" altLang="en-US" smtClean="0"/>
              <a:t>2019-04-12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298A6-9403-4318-98E9-F8BAF5A9D2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361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A06D5-2828-4238-883E-903664362632}" type="datetimeFigureOut">
              <a:rPr lang="ko-KR" altLang="en-US" smtClean="0"/>
              <a:t>2019-04-12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298A6-9403-4318-98E9-F8BAF5A9D2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4748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A06D5-2828-4238-883E-903664362632}" type="datetimeFigureOut">
              <a:rPr lang="ko-KR" altLang="en-US" smtClean="0"/>
              <a:t>2019-04-12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298A6-9403-4318-98E9-F8BAF5A9D2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4176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A06D5-2828-4238-883E-903664362632}" type="datetimeFigureOut">
              <a:rPr lang="ko-KR" altLang="en-US" smtClean="0"/>
              <a:t>2019-04-12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298A6-9403-4318-98E9-F8BAF5A9D2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9085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AA06D5-2828-4238-883E-903664362632}" type="datetimeFigureOut">
              <a:rPr lang="ko-KR" altLang="en-US" smtClean="0"/>
              <a:t>2019-04-12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1298A6-9403-4318-98E9-F8BAF5A9D2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110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_x132467728" descr="EMB00003d942a7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1" y="2564904"/>
            <a:ext cx="5652120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3" y="192715"/>
            <a:ext cx="12001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9163" y="189780"/>
            <a:ext cx="12001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9013" y="189781"/>
            <a:ext cx="12001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863" y="192713"/>
            <a:ext cx="12001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713" y="189961"/>
            <a:ext cx="12001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563" y="192715"/>
            <a:ext cx="12001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413" y="192714"/>
            <a:ext cx="12001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9313" y="200025"/>
            <a:ext cx="73468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제목 1"/>
          <p:cNvSpPr txBox="1">
            <a:spLocks/>
          </p:cNvSpPr>
          <p:nvPr/>
        </p:nvSpPr>
        <p:spPr>
          <a:xfrm>
            <a:off x="539552" y="764704"/>
            <a:ext cx="7772400" cy="735012"/>
          </a:xfrm>
          <a:prstGeom prst="rect">
            <a:avLst/>
          </a:prstGeom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 smtClean="0">
                <a:solidFill>
                  <a:schemeClr val="accent4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주말 부부요가 교실</a:t>
            </a:r>
            <a:endParaRPr lang="ko-KR" altLang="en-US" dirty="0">
              <a:solidFill>
                <a:schemeClr val="accent4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부제목 2"/>
          <p:cNvSpPr txBox="1">
            <a:spLocks/>
          </p:cNvSpPr>
          <p:nvPr/>
        </p:nvSpPr>
        <p:spPr>
          <a:xfrm>
            <a:off x="539552" y="3429000"/>
            <a:ext cx="8136904" cy="3096344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l"/>
            </a:pPr>
            <a:r>
              <a:rPr lang="ko-KR" altLang="en-US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일 시 </a:t>
            </a:r>
            <a:r>
              <a:rPr lang="en-US" altLang="ko-KR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: 4</a:t>
            </a:r>
            <a:r>
              <a:rPr lang="ko-KR" altLang="en-US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월 </a:t>
            </a:r>
            <a:r>
              <a:rPr lang="en-US" altLang="ko-KR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20</a:t>
            </a:r>
            <a:r>
              <a:rPr lang="ko-KR" altLang="en-US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일 </a:t>
            </a:r>
            <a:r>
              <a:rPr lang="en-US" altLang="ko-KR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토</a:t>
            </a:r>
            <a:r>
              <a:rPr lang="en-US" altLang="ko-KR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) 11:00~12:30</a:t>
            </a:r>
          </a:p>
          <a:p>
            <a:pPr marL="0" indent="0">
              <a:buNone/>
            </a:pPr>
            <a:r>
              <a:rPr lang="en-US" altLang="ko-KR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              4</a:t>
            </a:r>
            <a:r>
              <a:rPr lang="ko-KR" altLang="en-US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월 </a:t>
            </a:r>
            <a:r>
              <a:rPr lang="en-US" altLang="ko-KR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27</a:t>
            </a:r>
            <a:r>
              <a:rPr lang="ko-KR" altLang="en-US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일 </a:t>
            </a:r>
            <a:r>
              <a:rPr lang="en-US" altLang="ko-KR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토</a:t>
            </a:r>
            <a:r>
              <a:rPr lang="en-US" altLang="ko-KR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) 11:00~12:30</a:t>
            </a:r>
          </a:p>
          <a:p>
            <a:pPr marL="457200" indent="-457200">
              <a:buFont typeface="Wingdings" panose="05000000000000000000" pitchFamily="2" charset="2"/>
              <a:buChar char="l"/>
            </a:pPr>
            <a:r>
              <a:rPr lang="ko-KR" altLang="en-US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장 소 </a:t>
            </a:r>
            <a:r>
              <a:rPr lang="en-US" altLang="ko-KR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: </a:t>
            </a:r>
            <a:r>
              <a:rPr lang="ko-KR" altLang="en-US" sz="2400" dirty="0" err="1" smtClean="0">
                <a:latin typeface="HY강B" panose="02030600000101010101" pitchFamily="18" charset="-127"/>
                <a:ea typeface="HY강B" panose="02030600000101010101" pitchFamily="18" charset="-127"/>
              </a:rPr>
              <a:t>완정건강생활지원센터</a:t>
            </a:r>
            <a:r>
              <a:rPr lang="ko-KR" altLang="en-US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ko-KR" altLang="en-US" sz="2400" dirty="0" err="1" smtClean="0">
                <a:latin typeface="HY강B" panose="02030600000101010101" pitchFamily="18" charset="-127"/>
                <a:ea typeface="HY강B" panose="02030600000101010101" pitchFamily="18" charset="-127"/>
              </a:rPr>
              <a:t>아이맘교육실</a:t>
            </a:r>
            <a:endParaRPr lang="en-US" altLang="ko-KR" sz="2400" dirty="0" smtClean="0"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457200" indent="-457200">
              <a:buFont typeface="Wingdings" panose="05000000000000000000" pitchFamily="2" charset="2"/>
              <a:buChar char="l"/>
            </a:pPr>
            <a:r>
              <a:rPr lang="ko-KR" altLang="en-US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대 상 </a:t>
            </a:r>
            <a:r>
              <a:rPr lang="en-US" altLang="ko-KR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: </a:t>
            </a:r>
            <a:r>
              <a:rPr lang="ko-KR" altLang="en-US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임신 </a:t>
            </a:r>
            <a:r>
              <a:rPr lang="en-US" altLang="ko-KR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20</a:t>
            </a:r>
            <a:r>
              <a:rPr lang="ko-KR" altLang="en-US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주</a:t>
            </a:r>
            <a:r>
              <a:rPr lang="en-US" altLang="ko-KR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~34</a:t>
            </a:r>
            <a:r>
              <a:rPr lang="ko-KR" altLang="en-US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주 미만 임부 및 배우자</a:t>
            </a:r>
            <a:endParaRPr lang="en-US" altLang="ko-KR" sz="2400" dirty="0" smtClean="0"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457200" indent="-457200">
              <a:buFont typeface="Wingdings" panose="05000000000000000000" pitchFamily="2" charset="2"/>
              <a:buChar char="l"/>
            </a:pPr>
            <a:r>
              <a:rPr lang="ko-KR" altLang="en-US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수강료 </a:t>
            </a:r>
            <a:r>
              <a:rPr lang="en-US" altLang="ko-KR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: </a:t>
            </a:r>
            <a:r>
              <a:rPr lang="ko-KR" altLang="en-US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무료</a:t>
            </a:r>
            <a:endParaRPr lang="en-US" altLang="ko-KR" sz="2400" dirty="0" smtClean="0"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457200" indent="-457200">
              <a:buFont typeface="Wingdings" panose="05000000000000000000" pitchFamily="2" charset="2"/>
              <a:buChar char="l"/>
            </a:pPr>
            <a:r>
              <a:rPr lang="ko-KR" altLang="en-US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신청문의</a:t>
            </a:r>
            <a:r>
              <a:rPr lang="en-US" altLang="ko-KR" sz="24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: 032)560-3415</a:t>
            </a:r>
          </a:p>
          <a:p>
            <a:pPr marL="457200" indent="-457200">
              <a:buFont typeface="Wingdings" panose="05000000000000000000" pitchFamily="2" charset="2"/>
              <a:buChar char="l"/>
            </a:pPr>
            <a:endParaRPr lang="en-US" altLang="ko-KR" sz="2800" dirty="0" smtClean="0"/>
          </a:p>
          <a:p>
            <a:pPr marL="457200" indent="-457200">
              <a:buFont typeface="Wingdings" panose="05000000000000000000" pitchFamily="2" charset="2"/>
              <a:buChar char="l"/>
            </a:pPr>
            <a:endParaRPr lang="ko-KR" altLang="en-US" sz="2800" dirty="0" smtClean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19" name="부제목 2"/>
          <p:cNvSpPr txBox="1">
            <a:spLocks/>
          </p:cNvSpPr>
          <p:nvPr/>
        </p:nvSpPr>
        <p:spPr>
          <a:xfrm>
            <a:off x="556792" y="1700808"/>
            <a:ext cx="8136904" cy="1512168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2500" b="1" dirty="0" smtClean="0">
                <a:solidFill>
                  <a:schemeClr val="accent6">
                    <a:lumMod val="50000"/>
                  </a:schemeClr>
                </a:solidFill>
                <a:latin typeface="MD개성체" panose="02020603020101020101" pitchFamily="18" charset="-127"/>
                <a:ea typeface="MD개성체" panose="02020603020101020101" pitchFamily="18" charset="-127"/>
              </a:rPr>
              <a:t>임신기간을 편하게 보낼 수 있도록 근력</a:t>
            </a:r>
            <a:r>
              <a:rPr lang="en-US" altLang="ko-KR" sz="2500" b="1" dirty="0" smtClean="0">
                <a:solidFill>
                  <a:schemeClr val="accent6">
                    <a:lumMod val="50000"/>
                  </a:schemeClr>
                </a:solidFill>
                <a:latin typeface="MD개성체" panose="02020603020101020101" pitchFamily="18" charset="-127"/>
                <a:ea typeface="MD개성체" panose="02020603020101020101" pitchFamily="18" charset="-127"/>
              </a:rPr>
              <a:t> </a:t>
            </a:r>
            <a:r>
              <a:rPr lang="ko-KR" altLang="en-US" sz="2500" b="1" dirty="0" smtClean="0">
                <a:solidFill>
                  <a:schemeClr val="accent6">
                    <a:lumMod val="50000"/>
                  </a:schemeClr>
                </a:solidFill>
                <a:latin typeface="MD개성체" panose="02020603020101020101" pitchFamily="18" charset="-127"/>
                <a:ea typeface="MD개성체" panose="02020603020101020101" pitchFamily="18" charset="-127"/>
              </a:rPr>
              <a:t>및 유연성 향상에 도움이 되는 운동을 하고</a:t>
            </a:r>
            <a:r>
              <a:rPr lang="en-US" altLang="ko-KR" sz="2500" b="1" dirty="0" smtClean="0">
                <a:solidFill>
                  <a:schemeClr val="accent6">
                    <a:lumMod val="50000"/>
                  </a:schemeClr>
                </a:solidFill>
                <a:latin typeface="MD개성체" panose="02020603020101020101" pitchFamily="18" charset="-127"/>
                <a:ea typeface="MD개성체" panose="02020603020101020101" pitchFamily="18" charset="-127"/>
              </a:rPr>
              <a:t>,</a:t>
            </a:r>
            <a:r>
              <a:rPr lang="ko-KR" altLang="en-US" sz="2500" b="1" dirty="0" smtClean="0">
                <a:solidFill>
                  <a:schemeClr val="accent6">
                    <a:lumMod val="50000"/>
                  </a:schemeClr>
                </a:solidFill>
                <a:latin typeface="MD개성체" panose="02020603020101020101" pitchFamily="18" charset="-127"/>
                <a:ea typeface="MD개성체" panose="02020603020101020101" pitchFamily="18" charset="-127"/>
              </a:rPr>
              <a:t> 출산에 대비한 호흡법과 </a:t>
            </a:r>
            <a:endParaRPr lang="en-US" altLang="ko-KR" sz="2500" b="1" dirty="0" smtClean="0">
              <a:solidFill>
                <a:schemeClr val="accent6">
                  <a:lumMod val="50000"/>
                </a:schemeClr>
              </a:solidFill>
              <a:latin typeface="MD개성체" panose="02020603020101020101" pitchFamily="18" charset="-127"/>
              <a:ea typeface="MD개성체" panose="02020603020101020101" pitchFamily="18" charset="-127"/>
            </a:endParaRPr>
          </a:p>
          <a:p>
            <a:pPr marL="0" indent="0">
              <a:buNone/>
            </a:pPr>
            <a:r>
              <a:rPr lang="ko-KR" altLang="en-US" sz="2500" b="1" dirty="0" smtClean="0">
                <a:solidFill>
                  <a:schemeClr val="accent6">
                    <a:lumMod val="50000"/>
                  </a:schemeClr>
                </a:solidFill>
                <a:latin typeface="MD개성체" panose="02020603020101020101" pitchFamily="18" charset="-127"/>
                <a:ea typeface="MD개성체" panose="02020603020101020101" pitchFamily="18" charset="-127"/>
              </a:rPr>
              <a:t>출산법을 배워봅니다</a:t>
            </a:r>
            <a:r>
              <a:rPr lang="en-US" altLang="ko-KR" sz="2500" b="1" dirty="0" smtClean="0">
                <a:solidFill>
                  <a:schemeClr val="accent6">
                    <a:lumMod val="50000"/>
                  </a:schemeClr>
                </a:solidFill>
                <a:latin typeface="MD개성체" panose="02020603020101020101" pitchFamily="18" charset="-127"/>
                <a:ea typeface="MD개성체" panose="02020603020101020101" pitchFamily="18" charset="-127"/>
              </a:rPr>
              <a:t>.</a:t>
            </a:r>
          </a:p>
          <a:p>
            <a:endParaRPr lang="ko-KR" altLang="en-US" sz="2800" dirty="0" smtClean="0"/>
          </a:p>
          <a:p>
            <a:pPr marL="0" indent="0">
              <a:buNone/>
            </a:pP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5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37" name="_x132467968" descr="EMB00003d942a7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792" y="4365104"/>
            <a:ext cx="350838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_x132467968" descr="EMB00003d942a7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23" y="3510622"/>
            <a:ext cx="350838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_x132467968" descr="EMB00003d942a7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23" y="4813411"/>
            <a:ext cx="350838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_x132467968" descr="EMB00003d942a7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23" y="5301208"/>
            <a:ext cx="350838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_x132467968" descr="EMB00003d942a7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546" y="5733256"/>
            <a:ext cx="350838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731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67</Words>
  <Application>Microsoft Office PowerPoint</Application>
  <PresentationFormat>화면 슬라이드 쇼(4:3)</PresentationFormat>
  <Paragraphs>12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seogu</dc:creator>
  <cp:lastModifiedBy>seogu</cp:lastModifiedBy>
  <cp:revision>7</cp:revision>
  <dcterms:created xsi:type="dcterms:W3CDTF">2019-04-12T05:17:15Z</dcterms:created>
  <dcterms:modified xsi:type="dcterms:W3CDTF">2019-04-12T06:19:43Z</dcterms:modified>
</cp:coreProperties>
</file>