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8002250" cy="25203150"/>
  <p:notesSz cx="6858000" cy="9144000"/>
  <p:defaultTextStyle>
    <a:defPPr>
      <a:defRPr lang="ko-KR"/>
    </a:defPPr>
    <a:lvl1pPr marL="0" algn="l" defTabSz="2468880" rtl="0" eaLnBrk="1" latinLnBrk="1" hangingPunct="1">
      <a:defRPr sz="4900" kern="1200">
        <a:solidFill>
          <a:schemeClr val="tx1"/>
        </a:solidFill>
        <a:latin typeface="+mn-lt"/>
        <a:ea typeface="+mn-ea"/>
        <a:cs typeface="+mn-cs"/>
      </a:defRPr>
    </a:lvl1pPr>
    <a:lvl2pPr marL="1234440" algn="l" defTabSz="2468880" rtl="0" eaLnBrk="1" latinLnBrk="1" hangingPunct="1">
      <a:defRPr sz="4900" kern="1200">
        <a:solidFill>
          <a:schemeClr val="tx1"/>
        </a:solidFill>
        <a:latin typeface="+mn-lt"/>
        <a:ea typeface="+mn-ea"/>
        <a:cs typeface="+mn-cs"/>
      </a:defRPr>
    </a:lvl2pPr>
    <a:lvl3pPr marL="2468880" algn="l" defTabSz="2468880" rtl="0" eaLnBrk="1" latinLnBrk="1" hangingPunct="1">
      <a:defRPr sz="4900" kern="1200">
        <a:solidFill>
          <a:schemeClr val="tx1"/>
        </a:solidFill>
        <a:latin typeface="+mn-lt"/>
        <a:ea typeface="+mn-ea"/>
        <a:cs typeface="+mn-cs"/>
      </a:defRPr>
    </a:lvl3pPr>
    <a:lvl4pPr marL="3703320" algn="l" defTabSz="2468880" rtl="0" eaLnBrk="1" latinLnBrk="1" hangingPunct="1">
      <a:defRPr sz="4900" kern="1200">
        <a:solidFill>
          <a:schemeClr val="tx1"/>
        </a:solidFill>
        <a:latin typeface="+mn-lt"/>
        <a:ea typeface="+mn-ea"/>
        <a:cs typeface="+mn-cs"/>
      </a:defRPr>
    </a:lvl4pPr>
    <a:lvl5pPr marL="4937760" algn="l" defTabSz="2468880" rtl="0" eaLnBrk="1" latinLnBrk="1" hangingPunct="1">
      <a:defRPr sz="4900" kern="1200">
        <a:solidFill>
          <a:schemeClr val="tx1"/>
        </a:solidFill>
        <a:latin typeface="+mn-lt"/>
        <a:ea typeface="+mn-ea"/>
        <a:cs typeface="+mn-cs"/>
      </a:defRPr>
    </a:lvl5pPr>
    <a:lvl6pPr marL="6172200" algn="l" defTabSz="2468880" rtl="0" eaLnBrk="1" latinLnBrk="1" hangingPunct="1">
      <a:defRPr sz="4900" kern="1200">
        <a:solidFill>
          <a:schemeClr val="tx1"/>
        </a:solidFill>
        <a:latin typeface="+mn-lt"/>
        <a:ea typeface="+mn-ea"/>
        <a:cs typeface="+mn-cs"/>
      </a:defRPr>
    </a:lvl6pPr>
    <a:lvl7pPr marL="7406640" algn="l" defTabSz="2468880" rtl="0" eaLnBrk="1" latinLnBrk="1" hangingPunct="1">
      <a:defRPr sz="4900" kern="1200">
        <a:solidFill>
          <a:schemeClr val="tx1"/>
        </a:solidFill>
        <a:latin typeface="+mn-lt"/>
        <a:ea typeface="+mn-ea"/>
        <a:cs typeface="+mn-cs"/>
      </a:defRPr>
    </a:lvl7pPr>
    <a:lvl8pPr marL="8641080" algn="l" defTabSz="2468880" rtl="0" eaLnBrk="1" latinLnBrk="1" hangingPunct="1">
      <a:defRPr sz="4900" kern="1200">
        <a:solidFill>
          <a:schemeClr val="tx1"/>
        </a:solidFill>
        <a:latin typeface="+mn-lt"/>
        <a:ea typeface="+mn-ea"/>
        <a:cs typeface="+mn-cs"/>
      </a:defRPr>
    </a:lvl8pPr>
    <a:lvl9pPr marL="9875520" algn="l" defTabSz="2468880" rtl="0" eaLnBrk="1" latinLnBrk="1" hangingPunct="1">
      <a:defRPr sz="4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29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0" d="100"/>
          <a:sy n="30" d="100"/>
        </p:scale>
        <p:origin x="-3084" y="-72"/>
      </p:cViewPr>
      <p:guideLst>
        <p:guide orient="horz" pos="7938"/>
        <p:guide pos="56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74A271-E6CF-4F6F-8EAE-694D0BC4E787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05038" y="685800"/>
            <a:ext cx="24479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036D1F-F649-4D2E-B40A-2D5C0D88F64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2566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468880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1pPr>
    <a:lvl2pPr marL="1234440" algn="l" defTabSz="2468880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2pPr>
    <a:lvl3pPr marL="2468880" algn="l" defTabSz="2468880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3pPr>
    <a:lvl4pPr marL="3703320" algn="l" defTabSz="2468880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4pPr>
    <a:lvl5pPr marL="4937760" algn="l" defTabSz="2468880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5pPr>
    <a:lvl6pPr marL="6172200" algn="l" defTabSz="2468880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6pPr>
    <a:lvl7pPr marL="7406640" algn="l" defTabSz="2468880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7pPr>
    <a:lvl8pPr marL="8641080" algn="l" defTabSz="2468880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8pPr>
    <a:lvl9pPr marL="9875520" algn="l" defTabSz="2468880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036D1F-F649-4D2E-B40A-2D5C0D88F645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6756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350169" y="7829314"/>
            <a:ext cx="15301913" cy="540234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700338" y="14281785"/>
            <a:ext cx="12601575" cy="644080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03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937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172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406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641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875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505-D337-4C08-8ED6-E4718E5A27F9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3ABA5-9A47-4B85-AFCB-F38B5CF773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2005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505-D337-4C08-8ED6-E4718E5A27F9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3ABA5-9A47-4B85-AFCB-F38B5CF773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7532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22053" y="16195359"/>
            <a:ext cx="15301913" cy="5005626"/>
          </a:xfrm>
        </p:spPr>
        <p:txBody>
          <a:bodyPr anchor="t"/>
          <a:lstStyle>
            <a:lvl1pPr algn="l">
              <a:defRPr sz="108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422053" y="10682172"/>
            <a:ext cx="15301913" cy="5513187"/>
          </a:xfrm>
        </p:spPr>
        <p:txBody>
          <a:bodyPr anchor="b"/>
          <a:lstStyle>
            <a:lvl1pPr marL="0" indent="0">
              <a:buNone/>
              <a:defRPr sz="5400">
                <a:solidFill>
                  <a:schemeClr val="tx1">
                    <a:tint val="75000"/>
                  </a:schemeClr>
                </a:solidFill>
              </a:defRPr>
            </a:lvl1pPr>
            <a:lvl2pPr marL="1234440" indent="0">
              <a:buNone/>
              <a:defRPr sz="4900">
                <a:solidFill>
                  <a:schemeClr val="tx1">
                    <a:tint val="75000"/>
                  </a:schemeClr>
                </a:solidFill>
              </a:defRPr>
            </a:lvl2pPr>
            <a:lvl3pPr marL="2468880" indent="0">
              <a:buNone/>
              <a:defRPr sz="4300">
                <a:solidFill>
                  <a:schemeClr val="tx1">
                    <a:tint val="75000"/>
                  </a:schemeClr>
                </a:solidFill>
              </a:defRPr>
            </a:lvl3pPr>
            <a:lvl4pPr marL="3703320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4pPr>
            <a:lvl5pPr marL="4937760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5pPr>
            <a:lvl6pPr marL="6172200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6pPr>
            <a:lvl7pPr marL="7406640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7pPr>
            <a:lvl8pPr marL="8641080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8pPr>
            <a:lvl9pPr marL="9875520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505-D337-4C08-8ED6-E4718E5A27F9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3ABA5-9A47-4B85-AFCB-F38B5CF773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7619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772097" y="21609369"/>
            <a:ext cx="15798849" cy="61129307"/>
          </a:xfrm>
        </p:spPr>
        <p:txBody>
          <a:bodyPr/>
          <a:lstStyle>
            <a:lvl1pPr>
              <a:defRPr sz="7600"/>
            </a:lvl1pPr>
            <a:lvl2pPr>
              <a:defRPr sz="6500"/>
            </a:lvl2pPr>
            <a:lvl3pPr>
              <a:defRPr sz="5400"/>
            </a:lvl3pPr>
            <a:lvl4pPr>
              <a:defRPr sz="4900"/>
            </a:lvl4pPr>
            <a:lvl5pPr>
              <a:defRPr sz="4900"/>
            </a:lvl5pPr>
            <a:lvl6pPr>
              <a:defRPr sz="4900"/>
            </a:lvl6pPr>
            <a:lvl7pPr>
              <a:defRPr sz="4900"/>
            </a:lvl7pPr>
            <a:lvl8pPr>
              <a:defRPr sz="4900"/>
            </a:lvl8pPr>
            <a:lvl9pPr>
              <a:defRPr sz="4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7870984" y="21609369"/>
            <a:ext cx="15798851" cy="61129307"/>
          </a:xfrm>
        </p:spPr>
        <p:txBody>
          <a:bodyPr/>
          <a:lstStyle>
            <a:lvl1pPr>
              <a:defRPr sz="7600"/>
            </a:lvl1pPr>
            <a:lvl2pPr>
              <a:defRPr sz="6500"/>
            </a:lvl2pPr>
            <a:lvl3pPr>
              <a:defRPr sz="5400"/>
            </a:lvl3pPr>
            <a:lvl4pPr>
              <a:defRPr sz="4900"/>
            </a:lvl4pPr>
            <a:lvl5pPr>
              <a:defRPr sz="4900"/>
            </a:lvl5pPr>
            <a:lvl6pPr>
              <a:defRPr sz="4900"/>
            </a:lvl6pPr>
            <a:lvl7pPr>
              <a:defRPr sz="4900"/>
            </a:lvl7pPr>
            <a:lvl8pPr>
              <a:defRPr sz="4900"/>
            </a:lvl8pPr>
            <a:lvl9pPr>
              <a:defRPr sz="4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505-D337-4C08-8ED6-E4718E5A27F9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3ABA5-9A47-4B85-AFCB-F38B5CF773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6215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00113" y="1009295"/>
            <a:ext cx="16202025" cy="420052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3" y="5641540"/>
            <a:ext cx="7954120" cy="2351125"/>
          </a:xfrm>
        </p:spPr>
        <p:txBody>
          <a:bodyPr anchor="b"/>
          <a:lstStyle>
            <a:lvl1pPr marL="0" indent="0">
              <a:buNone/>
              <a:defRPr sz="6500" b="1"/>
            </a:lvl1pPr>
            <a:lvl2pPr marL="1234440" indent="0">
              <a:buNone/>
              <a:defRPr sz="5400" b="1"/>
            </a:lvl2pPr>
            <a:lvl3pPr marL="2468880" indent="0">
              <a:buNone/>
              <a:defRPr sz="4900" b="1"/>
            </a:lvl3pPr>
            <a:lvl4pPr marL="3703320" indent="0">
              <a:buNone/>
              <a:defRPr sz="4300" b="1"/>
            </a:lvl4pPr>
            <a:lvl5pPr marL="4937760" indent="0">
              <a:buNone/>
              <a:defRPr sz="4300" b="1"/>
            </a:lvl5pPr>
            <a:lvl6pPr marL="6172200" indent="0">
              <a:buNone/>
              <a:defRPr sz="4300" b="1"/>
            </a:lvl6pPr>
            <a:lvl7pPr marL="7406640" indent="0">
              <a:buNone/>
              <a:defRPr sz="4300" b="1"/>
            </a:lvl7pPr>
            <a:lvl8pPr marL="8641080" indent="0">
              <a:buNone/>
              <a:defRPr sz="4300" b="1"/>
            </a:lvl8pPr>
            <a:lvl9pPr marL="9875520" indent="0">
              <a:buNone/>
              <a:defRPr sz="43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900113" y="7992666"/>
            <a:ext cx="7954120" cy="14520983"/>
          </a:xfrm>
        </p:spPr>
        <p:txBody>
          <a:bodyPr/>
          <a:lstStyle>
            <a:lvl1pPr>
              <a:defRPr sz="6500"/>
            </a:lvl1pPr>
            <a:lvl2pPr>
              <a:defRPr sz="5400"/>
            </a:lvl2pPr>
            <a:lvl3pPr>
              <a:defRPr sz="49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9144894" y="5641540"/>
            <a:ext cx="7957245" cy="2351125"/>
          </a:xfrm>
        </p:spPr>
        <p:txBody>
          <a:bodyPr anchor="b"/>
          <a:lstStyle>
            <a:lvl1pPr marL="0" indent="0">
              <a:buNone/>
              <a:defRPr sz="6500" b="1"/>
            </a:lvl1pPr>
            <a:lvl2pPr marL="1234440" indent="0">
              <a:buNone/>
              <a:defRPr sz="5400" b="1"/>
            </a:lvl2pPr>
            <a:lvl3pPr marL="2468880" indent="0">
              <a:buNone/>
              <a:defRPr sz="4900" b="1"/>
            </a:lvl3pPr>
            <a:lvl4pPr marL="3703320" indent="0">
              <a:buNone/>
              <a:defRPr sz="4300" b="1"/>
            </a:lvl4pPr>
            <a:lvl5pPr marL="4937760" indent="0">
              <a:buNone/>
              <a:defRPr sz="4300" b="1"/>
            </a:lvl5pPr>
            <a:lvl6pPr marL="6172200" indent="0">
              <a:buNone/>
              <a:defRPr sz="4300" b="1"/>
            </a:lvl6pPr>
            <a:lvl7pPr marL="7406640" indent="0">
              <a:buNone/>
              <a:defRPr sz="4300" b="1"/>
            </a:lvl7pPr>
            <a:lvl8pPr marL="8641080" indent="0">
              <a:buNone/>
              <a:defRPr sz="4300" b="1"/>
            </a:lvl8pPr>
            <a:lvl9pPr marL="9875520" indent="0">
              <a:buNone/>
              <a:defRPr sz="43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9144894" y="7992666"/>
            <a:ext cx="7957245" cy="14520983"/>
          </a:xfrm>
        </p:spPr>
        <p:txBody>
          <a:bodyPr/>
          <a:lstStyle>
            <a:lvl1pPr>
              <a:defRPr sz="6500"/>
            </a:lvl1pPr>
            <a:lvl2pPr>
              <a:defRPr sz="5400"/>
            </a:lvl2pPr>
            <a:lvl3pPr>
              <a:defRPr sz="49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505-D337-4C08-8ED6-E4718E5A27F9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3ABA5-9A47-4B85-AFCB-F38B5CF773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927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505-D337-4C08-8ED6-E4718E5A27F9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3ABA5-9A47-4B85-AFCB-F38B5CF773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9129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505-D337-4C08-8ED6-E4718E5A27F9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3ABA5-9A47-4B85-AFCB-F38B5CF773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9642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00114" y="1003459"/>
            <a:ext cx="5922616" cy="4270534"/>
          </a:xfrm>
        </p:spPr>
        <p:txBody>
          <a:bodyPr anchor="b"/>
          <a:lstStyle>
            <a:lvl1pPr algn="l">
              <a:defRPr sz="5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038380" y="1003461"/>
            <a:ext cx="10063758" cy="21510190"/>
          </a:xfrm>
        </p:spPr>
        <p:txBody>
          <a:bodyPr/>
          <a:lstStyle>
            <a:lvl1pPr>
              <a:defRPr sz="8600"/>
            </a:lvl1pPr>
            <a:lvl2pPr>
              <a:defRPr sz="7600"/>
            </a:lvl2pPr>
            <a:lvl3pPr>
              <a:defRPr sz="6500"/>
            </a:lvl3pPr>
            <a:lvl4pPr>
              <a:defRPr sz="5400"/>
            </a:lvl4pPr>
            <a:lvl5pPr>
              <a:defRPr sz="5400"/>
            </a:lvl5pPr>
            <a:lvl6pPr>
              <a:defRPr sz="5400"/>
            </a:lvl6pPr>
            <a:lvl7pPr>
              <a:defRPr sz="5400"/>
            </a:lvl7pPr>
            <a:lvl8pPr>
              <a:defRPr sz="5400"/>
            </a:lvl8pPr>
            <a:lvl9pPr>
              <a:defRPr sz="5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900114" y="5273994"/>
            <a:ext cx="5922616" cy="17239657"/>
          </a:xfrm>
        </p:spPr>
        <p:txBody>
          <a:bodyPr/>
          <a:lstStyle>
            <a:lvl1pPr marL="0" indent="0">
              <a:buNone/>
              <a:defRPr sz="3800"/>
            </a:lvl1pPr>
            <a:lvl2pPr marL="1234440" indent="0">
              <a:buNone/>
              <a:defRPr sz="3200"/>
            </a:lvl2pPr>
            <a:lvl3pPr marL="2468880" indent="0">
              <a:buNone/>
              <a:defRPr sz="2700"/>
            </a:lvl3pPr>
            <a:lvl4pPr marL="3703320" indent="0">
              <a:buNone/>
              <a:defRPr sz="2400"/>
            </a:lvl4pPr>
            <a:lvl5pPr marL="4937760" indent="0">
              <a:buNone/>
              <a:defRPr sz="2400"/>
            </a:lvl5pPr>
            <a:lvl6pPr marL="6172200" indent="0">
              <a:buNone/>
              <a:defRPr sz="2400"/>
            </a:lvl6pPr>
            <a:lvl7pPr marL="7406640" indent="0">
              <a:buNone/>
              <a:defRPr sz="2400"/>
            </a:lvl7pPr>
            <a:lvl8pPr marL="8641080" indent="0">
              <a:buNone/>
              <a:defRPr sz="2400"/>
            </a:lvl8pPr>
            <a:lvl9pPr marL="9875520" indent="0">
              <a:buNone/>
              <a:defRPr sz="2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505-D337-4C08-8ED6-E4718E5A27F9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3ABA5-9A47-4B85-AFCB-F38B5CF773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2858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28567" y="17642205"/>
            <a:ext cx="10801350" cy="2082762"/>
          </a:xfrm>
        </p:spPr>
        <p:txBody>
          <a:bodyPr anchor="b"/>
          <a:lstStyle>
            <a:lvl1pPr algn="l">
              <a:defRPr sz="5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528567" y="2251948"/>
            <a:ext cx="10801350" cy="15121890"/>
          </a:xfrm>
        </p:spPr>
        <p:txBody>
          <a:bodyPr/>
          <a:lstStyle>
            <a:lvl1pPr marL="0" indent="0">
              <a:buNone/>
              <a:defRPr sz="8600"/>
            </a:lvl1pPr>
            <a:lvl2pPr marL="1234440" indent="0">
              <a:buNone/>
              <a:defRPr sz="7600"/>
            </a:lvl2pPr>
            <a:lvl3pPr marL="2468880" indent="0">
              <a:buNone/>
              <a:defRPr sz="6500"/>
            </a:lvl3pPr>
            <a:lvl4pPr marL="3703320" indent="0">
              <a:buNone/>
              <a:defRPr sz="5400"/>
            </a:lvl4pPr>
            <a:lvl5pPr marL="4937760" indent="0">
              <a:buNone/>
              <a:defRPr sz="5400"/>
            </a:lvl5pPr>
            <a:lvl6pPr marL="6172200" indent="0">
              <a:buNone/>
              <a:defRPr sz="5400"/>
            </a:lvl6pPr>
            <a:lvl7pPr marL="7406640" indent="0">
              <a:buNone/>
              <a:defRPr sz="5400"/>
            </a:lvl7pPr>
            <a:lvl8pPr marL="8641080" indent="0">
              <a:buNone/>
              <a:defRPr sz="5400"/>
            </a:lvl8pPr>
            <a:lvl9pPr marL="9875520" indent="0">
              <a:buNone/>
              <a:defRPr sz="54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528567" y="19724967"/>
            <a:ext cx="10801350" cy="2957868"/>
          </a:xfrm>
        </p:spPr>
        <p:txBody>
          <a:bodyPr/>
          <a:lstStyle>
            <a:lvl1pPr marL="0" indent="0">
              <a:buNone/>
              <a:defRPr sz="3800"/>
            </a:lvl1pPr>
            <a:lvl2pPr marL="1234440" indent="0">
              <a:buNone/>
              <a:defRPr sz="3200"/>
            </a:lvl2pPr>
            <a:lvl3pPr marL="2468880" indent="0">
              <a:buNone/>
              <a:defRPr sz="2700"/>
            </a:lvl3pPr>
            <a:lvl4pPr marL="3703320" indent="0">
              <a:buNone/>
              <a:defRPr sz="2400"/>
            </a:lvl4pPr>
            <a:lvl5pPr marL="4937760" indent="0">
              <a:buNone/>
              <a:defRPr sz="2400"/>
            </a:lvl5pPr>
            <a:lvl6pPr marL="6172200" indent="0">
              <a:buNone/>
              <a:defRPr sz="2400"/>
            </a:lvl6pPr>
            <a:lvl7pPr marL="7406640" indent="0">
              <a:buNone/>
              <a:defRPr sz="2400"/>
            </a:lvl7pPr>
            <a:lvl8pPr marL="8641080" indent="0">
              <a:buNone/>
              <a:defRPr sz="2400"/>
            </a:lvl8pPr>
            <a:lvl9pPr marL="9875520" indent="0">
              <a:buNone/>
              <a:defRPr sz="2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505-D337-4C08-8ED6-E4718E5A27F9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3ABA5-9A47-4B85-AFCB-F38B5CF773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4893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505-D337-4C08-8ED6-E4718E5A27F9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3ABA5-9A47-4B85-AFCB-F38B5CF773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9625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25696963" y="3710465"/>
            <a:ext cx="7972872" cy="7902821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772097" y="3710465"/>
            <a:ext cx="23624827" cy="79028211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1505-D337-4C08-8ED6-E4718E5A27F9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3ABA5-9A47-4B85-AFCB-F38B5CF773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541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00113" y="1009295"/>
            <a:ext cx="16202025" cy="4200525"/>
          </a:xfrm>
          <a:prstGeom prst="rect">
            <a:avLst/>
          </a:prstGeom>
        </p:spPr>
        <p:txBody>
          <a:bodyPr vert="horz" lIns="246888" tIns="123444" rIns="246888" bIns="123444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00113" y="5880737"/>
            <a:ext cx="16202025" cy="16632914"/>
          </a:xfrm>
          <a:prstGeom prst="rect">
            <a:avLst/>
          </a:prstGeom>
        </p:spPr>
        <p:txBody>
          <a:bodyPr vert="horz" lIns="246888" tIns="123444" rIns="246888" bIns="123444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900113" y="23359588"/>
            <a:ext cx="4200525" cy="1341834"/>
          </a:xfrm>
          <a:prstGeom prst="rect">
            <a:avLst/>
          </a:prstGeom>
        </p:spPr>
        <p:txBody>
          <a:bodyPr vert="horz" lIns="246888" tIns="123444" rIns="246888" bIns="123444" rtlCol="0" anchor="ctr"/>
          <a:lstStyle>
            <a:lvl1pPr algn="l">
              <a:defRPr sz="3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D1505-D337-4C08-8ED6-E4718E5A27F9}" type="datetimeFigureOut">
              <a:rPr lang="ko-KR" altLang="en-US" smtClean="0"/>
              <a:t>2015-05-19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6150769" y="23359588"/>
            <a:ext cx="5700713" cy="1341834"/>
          </a:xfrm>
          <a:prstGeom prst="rect">
            <a:avLst/>
          </a:prstGeom>
        </p:spPr>
        <p:txBody>
          <a:bodyPr vert="horz" lIns="246888" tIns="123444" rIns="246888" bIns="123444" rtlCol="0" anchor="ctr"/>
          <a:lstStyle>
            <a:lvl1pPr algn="ctr">
              <a:defRPr sz="3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2901613" y="23359588"/>
            <a:ext cx="4200525" cy="1341834"/>
          </a:xfrm>
          <a:prstGeom prst="rect">
            <a:avLst/>
          </a:prstGeom>
        </p:spPr>
        <p:txBody>
          <a:bodyPr vert="horz" lIns="246888" tIns="123444" rIns="246888" bIns="123444" rtlCol="0" anchor="ctr"/>
          <a:lstStyle>
            <a:lvl1pPr algn="r">
              <a:defRPr sz="3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3ABA5-9A47-4B85-AFCB-F38B5CF773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2856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468880" rtl="0" eaLnBrk="1" latinLnBrk="1" hangingPunct="1">
        <a:spcBef>
          <a:spcPct val="0"/>
        </a:spcBef>
        <a:buNone/>
        <a:defRPr sz="11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25830" indent="-925830" algn="l" defTabSz="2468880" rtl="0" eaLnBrk="1" latinLnBrk="1" hangingPunct="1">
        <a:spcBef>
          <a:spcPct val="20000"/>
        </a:spcBef>
        <a:buFont typeface="Arial" panose="020B0604020202020204" pitchFamily="34" charset="0"/>
        <a:buChar char="•"/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005965" indent="-771525" algn="l" defTabSz="2468880" rtl="0" eaLnBrk="1" latinLnBrk="1" hangingPunct="1">
        <a:spcBef>
          <a:spcPct val="20000"/>
        </a:spcBef>
        <a:buFont typeface="Arial" panose="020B0604020202020204" pitchFamily="34" charset="0"/>
        <a:buChar char="–"/>
        <a:defRPr sz="7600" kern="1200">
          <a:solidFill>
            <a:schemeClr val="tx1"/>
          </a:solidFill>
          <a:latin typeface="+mn-lt"/>
          <a:ea typeface="+mn-ea"/>
          <a:cs typeface="+mn-cs"/>
        </a:defRPr>
      </a:lvl2pPr>
      <a:lvl3pPr marL="3086100" indent="-617220" algn="l" defTabSz="2468880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3pPr>
      <a:lvl4pPr marL="4320540" indent="-617220" algn="l" defTabSz="2468880" rtl="0" eaLnBrk="1" latinLnBrk="1" hangingPunct="1">
        <a:spcBef>
          <a:spcPct val="20000"/>
        </a:spcBef>
        <a:buFont typeface="Arial" panose="020B0604020202020204" pitchFamily="34" charset="0"/>
        <a:buChar char="–"/>
        <a:defRPr sz="5400" kern="1200">
          <a:solidFill>
            <a:schemeClr val="tx1"/>
          </a:solidFill>
          <a:latin typeface="+mn-lt"/>
          <a:ea typeface="+mn-ea"/>
          <a:cs typeface="+mn-cs"/>
        </a:defRPr>
      </a:lvl4pPr>
      <a:lvl5pPr marL="5554980" indent="-617220" algn="l" defTabSz="2468880" rtl="0" eaLnBrk="1" latinLnBrk="1" hangingPunct="1">
        <a:spcBef>
          <a:spcPct val="20000"/>
        </a:spcBef>
        <a:buFont typeface="Arial" panose="020B0604020202020204" pitchFamily="34" charset="0"/>
        <a:buChar char="»"/>
        <a:defRPr sz="5400" kern="1200">
          <a:solidFill>
            <a:schemeClr val="tx1"/>
          </a:solidFill>
          <a:latin typeface="+mn-lt"/>
          <a:ea typeface="+mn-ea"/>
          <a:cs typeface="+mn-cs"/>
        </a:defRPr>
      </a:lvl5pPr>
      <a:lvl6pPr marL="6789420" indent="-617220" algn="l" defTabSz="2468880" rtl="0" eaLnBrk="1" latinLnBrk="1" hangingPunct="1">
        <a:spcBef>
          <a:spcPct val="20000"/>
        </a:spcBef>
        <a:buFont typeface="Arial" panose="020B0604020202020204" pitchFamily="34" charset="0"/>
        <a:buChar char="•"/>
        <a:defRPr sz="5400" kern="1200">
          <a:solidFill>
            <a:schemeClr val="tx1"/>
          </a:solidFill>
          <a:latin typeface="+mn-lt"/>
          <a:ea typeface="+mn-ea"/>
          <a:cs typeface="+mn-cs"/>
        </a:defRPr>
      </a:lvl6pPr>
      <a:lvl7pPr marL="8023860" indent="-617220" algn="l" defTabSz="2468880" rtl="0" eaLnBrk="1" latinLnBrk="1" hangingPunct="1">
        <a:spcBef>
          <a:spcPct val="20000"/>
        </a:spcBef>
        <a:buFont typeface="Arial" panose="020B0604020202020204" pitchFamily="34" charset="0"/>
        <a:buChar char="•"/>
        <a:defRPr sz="5400" kern="1200">
          <a:solidFill>
            <a:schemeClr val="tx1"/>
          </a:solidFill>
          <a:latin typeface="+mn-lt"/>
          <a:ea typeface="+mn-ea"/>
          <a:cs typeface="+mn-cs"/>
        </a:defRPr>
      </a:lvl7pPr>
      <a:lvl8pPr marL="9258300" indent="-617220" algn="l" defTabSz="2468880" rtl="0" eaLnBrk="1" latinLnBrk="1" hangingPunct="1">
        <a:spcBef>
          <a:spcPct val="20000"/>
        </a:spcBef>
        <a:buFont typeface="Arial" panose="020B0604020202020204" pitchFamily="34" charset="0"/>
        <a:buChar char="•"/>
        <a:defRPr sz="5400" kern="1200">
          <a:solidFill>
            <a:schemeClr val="tx1"/>
          </a:solidFill>
          <a:latin typeface="+mn-lt"/>
          <a:ea typeface="+mn-ea"/>
          <a:cs typeface="+mn-cs"/>
        </a:defRPr>
      </a:lvl8pPr>
      <a:lvl9pPr marL="10492740" indent="-617220" algn="l" defTabSz="2468880" rtl="0" eaLnBrk="1" latinLnBrk="1" hangingPunct="1">
        <a:spcBef>
          <a:spcPct val="20000"/>
        </a:spcBef>
        <a:buFont typeface="Arial" panose="020B0604020202020204" pitchFamily="34" charset="0"/>
        <a:buChar char="•"/>
        <a:defRPr sz="5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2468880" rtl="0" eaLnBrk="1" latinLnBrk="1" hangingPunct="1">
        <a:defRPr sz="4900" kern="1200">
          <a:solidFill>
            <a:schemeClr val="tx1"/>
          </a:solidFill>
          <a:latin typeface="+mn-lt"/>
          <a:ea typeface="+mn-ea"/>
          <a:cs typeface="+mn-cs"/>
        </a:defRPr>
      </a:lvl1pPr>
      <a:lvl2pPr marL="1234440" algn="l" defTabSz="2468880" rtl="0" eaLnBrk="1" latinLnBrk="1" hangingPunct="1">
        <a:defRPr sz="4900" kern="1200">
          <a:solidFill>
            <a:schemeClr val="tx1"/>
          </a:solidFill>
          <a:latin typeface="+mn-lt"/>
          <a:ea typeface="+mn-ea"/>
          <a:cs typeface="+mn-cs"/>
        </a:defRPr>
      </a:lvl2pPr>
      <a:lvl3pPr marL="2468880" algn="l" defTabSz="2468880" rtl="0" eaLnBrk="1" latinLnBrk="1" hangingPunct="1">
        <a:defRPr sz="4900" kern="1200">
          <a:solidFill>
            <a:schemeClr val="tx1"/>
          </a:solidFill>
          <a:latin typeface="+mn-lt"/>
          <a:ea typeface="+mn-ea"/>
          <a:cs typeface="+mn-cs"/>
        </a:defRPr>
      </a:lvl3pPr>
      <a:lvl4pPr marL="3703320" algn="l" defTabSz="2468880" rtl="0" eaLnBrk="1" latinLnBrk="1" hangingPunct="1">
        <a:defRPr sz="4900" kern="1200">
          <a:solidFill>
            <a:schemeClr val="tx1"/>
          </a:solidFill>
          <a:latin typeface="+mn-lt"/>
          <a:ea typeface="+mn-ea"/>
          <a:cs typeface="+mn-cs"/>
        </a:defRPr>
      </a:lvl4pPr>
      <a:lvl5pPr marL="4937760" algn="l" defTabSz="2468880" rtl="0" eaLnBrk="1" latinLnBrk="1" hangingPunct="1">
        <a:defRPr sz="4900" kern="1200">
          <a:solidFill>
            <a:schemeClr val="tx1"/>
          </a:solidFill>
          <a:latin typeface="+mn-lt"/>
          <a:ea typeface="+mn-ea"/>
          <a:cs typeface="+mn-cs"/>
        </a:defRPr>
      </a:lvl5pPr>
      <a:lvl6pPr marL="6172200" algn="l" defTabSz="2468880" rtl="0" eaLnBrk="1" latinLnBrk="1" hangingPunct="1">
        <a:defRPr sz="4900" kern="1200">
          <a:solidFill>
            <a:schemeClr val="tx1"/>
          </a:solidFill>
          <a:latin typeface="+mn-lt"/>
          <a:ea typeface="+mn-ea"/>
          <a:cs typeface="+mn-cs"/>
        </a:defRPr>
      </a:lvl6pPr>
      <a:lvl7pPr marL="7406640" algn="l" defTabSz="2468880" rtl="0" eaLnBrk="1" latinLnBrk="1" hangingPunct="1">
        <a:defRPr sz="4900" kern="1200">
          <a:solidFill>
            <a:schemeClr val="tx1"/>
          </a:solidFill>
          <a:latin typeface="+mn-lt"/>
          <a:ea typeface="+mn-ea"/>
          <a:cs typeface="+mn-cs"/>
        </a:defRPr>
      </a:lvl7pPr>
      <a:lvl8pPr marL="8641080" algn="l" defTabSz="2468880" rtl="0" eaLnBrk="1" latinLnBrk="1" hangingPunct="1">
        <a:defRPr sz="4900" kern="1200">
          <a:solidFill>
            <a:schemeClr val="tx1"/>
          </a:solidFill>
          <a:latin typeface="+mn-lt"/>
          <a:ea typeface="+mn-ea"/>
          <a:cs typeface="+mn-cs"/>
        </a:defRPr>
      </a:lvl8pPr>
      <a:lvl9pPr marL="9875520" algn="l" defTabSz="2468880" rtl="0" eaLnBrk="1" latinLnBrk="1" hangingPunct="1">
        <a:defRPr sz="4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3414148" y="873821"/>
            <a:ext cx="4453636" cy="472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1062" y="-132744"/>
            <a:ext cx="4396832" cy="4662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05" y="21314543"/>
            <a:ext cx="8647207" cy="388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84301" y="1088913"/>
            <a:ext cx="15235939" cy="2219019"/>
          </a:xfrm>
        </p:spPr>
        <p:txBody>
          <a:bodyPr>
            <a:noAutofit/>
          </a:bodyPr>
          <a:lstStyle/>
          <a:p>
            <a:r>
              <a:rPr lang="ko-KR" altLang="en-US" sz="18000" b="1" dirty="0" smtClean="0">
                <a:solidFill>
                  <a:srgbClr val="2929E9"/>
                </a:solidFill>
                <a:latin typeface="양재벨라체M" panose="02020603020101020101" pitchFamily="18" charset="-127"/>
                <a:ea typeface="양재벨라체M" panose="02020603020101020101" pitchFamily="18" charset="-127"/>
              </a:rPr>
              <a:t>임산부 요가교실</a:t>
            </a:r>
            <a:endParaRPr lang="en-US" altLang="ko-KR" sz="18000" b="1" dirty="0" smtClean="0">
              <a:solidFill>
                <a:srgbClr val="2929E9"/>
              </a:solidFill>
              <a:latin typeface="양재벨라체M" panose="02020603020101020101" pitchFamily="18" charset="-127"/>
              <a:ea typeface="양재벨라체M" panose="02020603020101020101" pitchFamily="18" charset="-127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7412" y="21314543"/>
            <a:ext cx="7914633" cy="388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부제목 2"/>
          <p:cNvSpPr txBox="1">
            <a:spLocks/>
          </p:cNvSpPr>
          <p:nvPr/>
        </p:nvSpPr>
        <p:spPr>
          <a:xfrm>
            <a:off x="288157" y="5461923"/>
            <a:ext cx="17353928" cy="16561753"/>
          </a:xfrm>
          <a:prstGeom prst="rect">
            <a:avLst/>
          </a:prstGeom>
        </p:spPr>
        <p:txBody>
          <a:bodyPr vert="horz" lIns="246888" tIns="123444" rIns="246888" bIns="123444" rtlCol="0">
            <a:normAutofit/>
          </a:bodyPr>
          <a:lstStyle>
            <a:lvl1pPr marL="0" indent="0" algn="ctr" defTabSz="246888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8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234440" indent="0" algn="ctr" defTabSz="246888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7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2468880" indent="0" algn="ctr" defTabSz="246888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6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3703320" indent="0" algn="ctr" defTabSz="246888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4937760" indent="0" algn="ctr" defTabSz="246888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6172200" indent="0" algn="ctr" defTabSz="246888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7406640" indent="0" algn="ctr" defTabSz="246888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8641080" indent="0" algn="ctr" defTabSz="246888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9875520" indent="0" algn="ctr" defTabSz="246888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5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0" indent="-1143000" algn="just">
              <a:buFont typeface="Wingdings" panose="05000000000000000000" pitchFamily="2" charset="2"/>
              <a:buChar char="§"/>
            </a:pP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요</a:t>
            </a:r>
            <a:r>
              <a:rPr lang="ko-KR" altLang="en-US" dirty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일</a:t>
            </a: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: </a:t>
            </a:r>
            <a:r>
              <a:rPr lang="ko-KR" altLang="en-US" sz="10400" b="1" dirty="0" smtClean="0">
                <a:solidFill>
                  <a:srgbClr val="FF0000"/>
                </a:solidFill>
                <a:latin typeface="+mn-ea"/>
              </a:rPr>
              <a:t>화</a:t>
            </a:r>
            <a:r>
              <a:rPr lang="en-US" altLang="ko-KR" sz="10400" b="1" dirty="0" smtClean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10400" b="1" dirty="0" smtClean="0">
                <a:solidFill>
                  <a:srgbClr val="FF0000"/>
                </a:solidFill>
                <a:latin typeface="+mn-ea"/>
              </a:rPr>
              <a:t>목</a:t>
            </a: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요일</a:t>
            </a:r>
            <a:r>
              <a:rPr lang="en-US" altLang="ko-KR" sz="72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(</a:t>
            </a:r>
            <a:r>
              <a:rPr lang="ko-KR" altLang="en-US" sz="72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총</a:t>
            </a:r>
            <a:r>
              <a:rPr lang="en-US" altLang="ko-KR" sz="72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8</a:t>
            </a:r>
            <a:r>
              <a:rPr lang="ko-KR" altLang="en-US" sz="72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회</a:t>
            </a:r>
            <a:r>
              <a:rPr lang="en-US" altLang="ko-KR" sz="72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/4</a:t>
            </a:r>
            <a:r>
              <a:rPr lang="ko-KR" altLang="en-US" sz="72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주간</a:t>
            </a:r>
            <a:r>
              <a:rPr lang="en-US" altLang="ko-KR" sz="72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)</a:t>
            </a:r>
            <a:endParaRPr lang="en-US" altLang="ko-KR" dirty="0" smtClean="0">
              <a:solidFill>
                <a:schemeClr val="tx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algn="just"/>
            <a:r>
              <a:rPr lang="en-US" altLang="ko-KR" sz="66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      </a:t>
            </a:r>
            <a:r>
              <a:rPr lang="en-US" altLang="ko-KR" sz="76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(7</a:t>
            </a:r>
            <a:r>
              <a:rPr lang="ko-KR" altLang="en-US" sz="76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월 </a:t>
            </a:r>
            <a:r>
              <a:rPr lang="en-US" altLang="ko-KR" sz="76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7,9,14,16,21,23,28,30</a:t>
            </a:r>
            <a:r>
              <a:rPr lang="ko-KR" altLang="en-US" sz="76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일</a:t>
            </a:r>
            <a:r>
              <a:rPr lang="en-US" altLang="ko-KR" sz="76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)</a:t>
            </a:r>
            <a:r>
              <a:rPr lang="ko-KR" altLang="en-US" sz="76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 </a:t>
            </a:r>
            <a:endParaRPr lang="en-US" altLang="ko-KR" sz="7600" dirty="0" smtClean="0">
              <a:solidFill>
                <a:schemeClr val="tx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marL="1143000" indent="-1143000" algn="just">
              <a:buFont typeface="Wingdings" panose="05000000000000000000" pitchFamily="2" charset="2"/>
              <a:buChar char="§"/>
            </a:pPr>
            <a:endParaRPr lang="en-US" altLang="ko-KR" sz="3800" dirty="0" smtClean="0">
              <a:solidFill>
                <a:schemeClr val="tx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marL="1143000" indent="-1143000" algn="just">
              <a:buFont typeface="Wingdings" panose="05000000000000000000" pitchFamily="2" charset="2"/>
              <a:buChar char="§"/>
            </a:pP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시간</a:t>
            </a:r>
            <a:endParaRPr lang="en-US" altLang="ko-KR" dirty="0">
              <a:solidFill>
                <a:schemeClr val="tx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algn="just"/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 -</a:t>
            </a: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오후 </a:t>
            </a:r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시</a:t>
            </a:r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30~2</a:t>
            </a: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시</a:t>
            </a:r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30(1</a:t>
            </a: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시간</a:t>
            </a:r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)</a:t>
            </a:r>
            <a:endParaRPr lang="en-US" altLang="ko-KR" dirty="0" smtClean="0">
              <a:solidFill>
                <a:schemeClr val="tx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lvl="1" algn="just"/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  (</a:t>
            </a: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수업시간 </a:t>
            </a:r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5</a:t>
            </a: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분 전까지 도착</a:t>
            </a:r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)</a:t>
            </a:r>
            <a:endParaRPr lang="en-US" altLang="ko-KR" dirty="0" smtClean="0">
              <a:solidFill>
                <a:schemeClr val="tx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marL="2377440" lvl="1" indent="-1143000" algn="just">
              <a:buFontTx/>
              <a:buChar char="-"/>
            </a:pPr>
            <a:endParaRPr lang="en-US" altLang="ko-KR" sz="4000" dirty="0" smtClean="0">
              <a:solidFill>
                <a:schemeClr val="tx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marL="1143000" indent="-1143000" algn="just">
              <a:buFont typeface="Wingdings" panose="05000000000000000000" pitchFamily="2" charset="2"/>
              <a:buChar char="§"/>
            </a:pP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준비물 </a:t>
            </a:r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개인요가매트</a:t>
            </a:r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물</a:t>
            </a:r>
            <a:endParaRPr lang="en-US" altLang="ko-KR" dirty="0" smtClean="0">
              <a:solidFill>
                <a:schemeClr val="tx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marL="1143000" indent="-1143000" algn="just">
              <a:buFont typeface="Wingdings" panose="05000000000000000000" pitchFamily="2" charset="2"/>
              <a:buChar char="§"/>
            </a:pPr>
            <a:endParaRPr lang="en-US" altLang="ko-KR" sz="4000" dirty="0" smtClean="0">
              <a:solidFill>
                <a:schemeClr val="tx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marL="1143000" indent="-1143000" algn="just">
              <a:buFont typeface="Wingdings" panose="05000000000000000000" pitchFamily="2" charset="2"/>
              <a:buChar char="§"/>
            </a:pPr>
            <a:r>
              <a:rPr lang="ko-KR" altLang="en-US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장소 </a:t>
            </a:r>
            <a:r>
              <a:rPr lang="en-US" altLang="ko-KR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: </a:t>
            </a:r>
            <a:r>
              <a:rPr lang="en-US" altLang="ko-KR" sz="9600" b="1" dirty="0" smtClean="0">
                <a:solidFill>
                  <a:srgbClr val="FF000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4</a:t>
            </a:r>
            <a:r>
              <a:rPr lang="ko-KR" altLang="en-US" sz="9600" b="1" dirty="0" smtClean="0">
                <a:solidFill>
                  <a:srgbClr val="FF000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층 </a:t>
            </a:r>
            <a:r>
              <a:rPr lang="ko-KR" altLang="en-US" sz="80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대회의실</a:t>
            </a:r>
            <a:r>
              <a:rPr lang="en-US" altLang="ko-KR" sz="80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(</a:t>
            </a:r>
            <a:r>
              <a:rPr lang="ko-KR" altLang="en-US" sz="80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보건지소</a:t>
            </a:r>
            <a:r>
              <a:rPr lang="en-US" altLang="ko-KR" sz="8000" dirty="0" smtClean="0">
                <a:solidFill>
                  <a:schemeClr val="tx1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)</a:t>
            </a:r>
            <a:endParaRPr lang="en-US" altLang="ko-KR" dirty="0" smtClean="0">
              <a:solidFill>
                <a:schemeClr val="tx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marL="2377440" lvl="1" indent="-1143000" algn="just">
              <a:buFontTx/>
              <a:buChar char="-"/>
            </a:pPr>
            <a:endParaRPr lang="en-US" altLang="ko-KR" sz="1800" dirty="0" smtClean="0">
              <a:solidFill>
                <a:schemeClr val="tx1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  <a:p>
            <a:pPr algn="just"/>
            <a:r>
              <a:rPr lang="ko-KR" altLang="en-US" b="1" dirty="0" smtClean="0">
                <a:solidFill>
                  <a:schemeClr val="tx1"/>
                </a:solidFill>
              </a:rPr>
              <a:t>❉ 전화 </a:t>
            </a:r>
            <a:r>
              <a:rPr lang="en-US" altLang="ko-KR" b="1" dirty="0" smtClean="0">
                <a:solidFill>
                  <a:schemeClr val="tx1"/>
                </a:solidFill>
              </a:rPr>
              <a:t>: 032-560-3415,3406</a:t>
            </a:r>
          </a:p>
          <a:p>
            <a:pPr algn="just"/>
            <a:endParaRPr lang="ko-KR" altLang="en-US" sz="1200" dirty="0" smtClean="0">
              <a:solidFill>
                <a:schemeClr val="tx1"/>
              </a:solidFill>
            </a:endParaRPr>
          </a:p>
          <a:p>
            <a:r>
              <a:rPr lang="ko-KR" altLang="en-US" sz="4400" b="1" dirty="0" smtClean="0">
                <a:solidFill>
                  <a:srgbClr val="1C21F6"/>
                </a:solidFill>
              </a:rPr>
              <a:t>❉교육참석이 어려우실 경우 사전에 연락 부탁 드립니다</a:t>
            </a:r>
            <a:r>
              <a:rPr lang="en-US" altLang="ko-KR" sz="4400" dirty="0" smtClean="0">
                <a:solidFill>
                  <a:schemeClr val="tx1"/>
                </a:solidFill>
              </a:rPr>
              <a:t>.</a:t>
            </a:r>
            <a:r>
              <a:rPr lang="ko-KR" altLang="en-US" sz="4400" b="1" dirty="0" smtClean="0">
                <a:solidFill>
                  <a:srgbClr val="1C21F6"/>
                </a:solidFill>
              </a:rPr>
              <a:t> ❉</a:t>
            </a:r>
            <a:endParaRPr lang="en-US" altLang="ko-KR" sz="4400" dirty="0" smtClean="0">
              <a:solidFill>
                <a:schemeClr val="tx1"/>
              </a:solidFill>
            </a:endParaRPr>
          </a:p>
          <a:p>
            <a:pPr algn="just"/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5506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69</Words>
  <Application>Microsoft Office PowerPoint</Application>
  <PresentationFormat>사용자 지정</PresentationFormat>
  <Paragraphs>16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Seogu</dc:creator>
  <cp:lastModifiedBy>Seogu</cp:lastModifiedBy>
  <cp:revision>15</cp:revision>
  <dcterms:created xsi:type="dcterms:W3CDTF">2015-03-16T01:18:18Z</dcterms:created>
  <dcterms:modified xsi:type="dcterms:W3CDTF">2015-05-19T04:57:52Z</dcterms:modified>
</cp:coreProperties>
</file>