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</p:sldIdLst>
  <p:sldSz cx="6858000" cy="9144000" type="screen4x3"/>
  <p:notesSz cx="6742113" cy="994727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0000"/>
    <a:srgbClr val="F8F8F8"/>
    <a:srgbClr val="FFCCFF"/>
    <a:srgbClr val="DDDDDD"/>
    <a:srgbClr val="808080"/>
    <a:srgbClr val="C91103"/>
    <a:srgbClr val="C9031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56" autoAdjust="0"/>
    <p:restoredTop sz="94614" autoAdjust="0"/>
  </p:normalViewPr>
  <p:slideViewPr>
    <p:cSldViewPr>
      <p:cViewPr>
        <p:scale>
          <a:sx n="100" d="100"/>
          <a:sy n="100" d="100"/>
        </p:scale>
        <p:origin x="-1722" y="48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9470F-1AA6-455B-B439-FF3B0B08400E}" type="datetimeFigureOut">
              <a:rPr lang="ko-KR" altLang="en-US"/>
              <a:pPr>
                <a:defRPr/>
              </a:pPr>
              <a:t>2012-08-21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2610C-9D49-4795-9F2D-282BFD2A00E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01D54-DD28-4927-AF4D-95F8C4E4674E}" type="datetimeFigureOut">
              <a:rPr lang="ko-KR" altLang="en-US"/>
              <a:pPr>
                <a:defRPr/>
              </a:pPr>
              <a:t>2012-08-21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8017D-078B-47A0-8FCC-9BA81F904B8B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DBDB6-D1AC-46F4-8DE8-6A75353AB653}" type="datetimeFigureOut">
              <a:rPr lang="ko-KR" altLang="en-US"/>
              <a:pPr>
                <a:defRPr/>
              </a:pPr>
              <a:t>2012-08-21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3F5F3-BBE2-42A8-9AA8-98823DBA93A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6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1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0388C-0DC5-4FD5-B778-651F9BEB14C6}" type="datetimeFigureOut">
              <a:rPr lang="ko-KR" altLang="en-US"/>
              <a:pPr>
                <a:defRPr/>
              </a:pPr>
              <a:t>2012-08-21</a:t>
            </a:fld>
            <a:endParaRPr lang="en-US" altLang="ko-KR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ABE5A-5CFB-4319-9446-8715CE2C376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09431-FA75-47D2-8E1E-39F2A6C3C21A}" type="datetimeFigureOut">
              <a:rPr lang="ko-KR" altLang="en-US"/>
              <a:pPr>
                <a:defRPr/>
              </a:pPr>
              <a:t>2012-08-21</a:t>
            </a:fld>
            <a:endParaRPr lang="en-US" altLang="ko-KR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3839D-71DB-48EB-89D3-16917ACEF5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22C62-6882-4EBF-92E9-741480D7DE59}" type="datetimeFigureOut">
              <a:rPr lang="ko-KR" altLang="en-US"/>
              <a:pPr>
                <a:defRPr/>
              </a:pPr>
              <a:t>2012-08-21</a:t>
            </a:fld>
            <a:endParaRPr lang="en-US" altLang="ko-KR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29EDD-A1C1-4329-9D65-EEB926758C8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3104C-ECD1-45E0-B45F-EDDB1D775C43}" type="datetimeFigureOut">
              <a:rPr lang="ko-KR" altLang="en-US"/>
              <a:pPr>
                <a:defRPr/>
              </a:pPr>
              <a:t>2012-08-21</a:t>
            </a:fld>
            <a:endParaRPr lang="en-US" altLang="ko-KR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6C879-B240-4549-A6A5-96A710E0A5A6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A058B-10DF-4B4C-B9E2-BA08A5547CE9}" type="datetimeFigureOut">
              <a:rPr lang="ko-KR" altLang="en-US"/>
              <a:pPr>
                <a:defRPr/>
              </a:pPr>
              <a:t>2012-08-21</a:t>
            </a:fld>
            <a:endParaRPr lang="en-US" altLang="ko-KR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E9DC9-14E9-449F-BD22-C7B46E7E986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AEC8E-7D95-4536-9F34-3FBF6E954D03}" type="datetimeFigureOut">
              <a:rPr lang="ko-KR" altLang="en-US"/>
              <a:pPr>
                <a:defRPr/>
              </a:pPr>
              <a:t>2012-08-21</a:t>
            </a:fld>
            <a:endParaRPr lang="en-US" altLang="ko-KR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E5571-BB43-45A5-9360-1C14007D691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3CFD1-056D-4F7F-8B65-EC2174F62041}" type="datetimeFigureOut">
              <a:rPr lang="ko-KR" altLang="en-US"/>
              <a:pPr>
                <a:defRPr/>
              </a:pPr>
              <a:t>2012-08-21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1DCAB-D7FB-4448-A9FB-EB3C8D38137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6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A1667-E410-4CAA-BD3E-200770E3C06E}" type="datetimeFigureOut">
              <a:rPr lang="ko-KR" altLang="en-US"/>
              <a:pPr>
                <a:defRPr/>
              </a:pPr>
              <a:t>2012-08-21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C57C8-681A-4190-93A3-D719E7C6F55B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665"/>
            <a:ext cx="16002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898989"/>
                </a:solidFill>
                <a:latin typeface="맑은 고딕" charset="0"/>
              </a:defRPr>
            </a:lvl1pPr>
          </a:lstStyle>
          <a:p>
            <a:pPr>
              <a:defRPr/>
            </a:pPr>
            <a:fld id="{DCA6F779-1A8F-4D76-BD9C-4B53D68F4A17}" type="datetimeFigureOut">
              <a:rPr lang="ko-KR" altLang="en-US"/>
              <a:pPr>
                <a:defRPr/>
              </a:pPr>
              <a:t>2012-08-21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665"/>
            <a:ext cx="21717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맑은 고딕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665"/>
            <a:ext cx="16002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898989"/>
                </a:solidFill>
                <a:latin typeface="맑은 고딕" charset="0"/>
              </a:defRPr>
            </a:lvl1pPr>
          </a:lstStyle>
          <a:p>
            <a:pPr>
              <a:defRPr/>
            </a:pPr>
            <a:fld id="{53F32CB2-FF86-45F4-A691-C9B6927273EB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맑은 고딕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0"/>
          <a:ea typeface="맑은 고딕" charset="0"/>
          <a:cs typeface="맑은 고딕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0"/>
          <a:ea typeface="맑은 고딕" charset="0"/>
          <a:cs typeface="맑은 고딕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0"/>
          <a:ea typeface="맑은 고딕" charset="0"/>
          <a:cs typeface="맑은 고딕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0"/>
          <a:ea typeface="맑은 고딕" charset="0"/>
          <a:cs typeface="맑은 고딕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0"/>
          <a:ea typeface="맑은 고딕" charset="0"/>
          <a:cs typeface="맑은 고딕" charset="0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0"/>
          <a:ea typeface="맑은 고딕" charset="0"/>
          <a:cs typeface="맑은 고딕" charset="0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0"/>
          <a:ea typeface="맑은 고딕" charset="0"/>
          <a:cs typeface="맑은 고딕" charset="0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0"/>
          <a:ea typeface="맑은 고딕" charset="0"/>
          <a:cs typeface="맑은 고딕" charset="0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맑은 고딕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맑은 고딕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맑은 고딕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맑은 고딕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맑은 고딕" charset="0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30" name="AutoShape 38"/>
          <p:cNvSpPr>
            <a:spLocks noChangeArrowheads="1"/>
          </p:cNvSpPr>
          <p:nvPr/>
        </p:nvSpPr>
        <p:spPr bwMode="auto">
          <a:xfrm>
            <a:off x="404664" y="2627784"/>
            <a:ext cx="1349395" cy="1368152"/>
          </a:xfrm>
          <a:prstGeom prst="roundRect">
            <a:avLst>
              <a:gd name="adj" fmla="val 6903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ko-KR" altLang="ko-KR">
              <a:latin typeface="굴림" pitchFamily="50" charset="-127"/>
            </a:endParaRPr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44624" y="1181234"/>
            <a:ext cx="6741368" cy="1446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1600" b="1" dirty="0" smtClean="0">
                <a:latin typeface="+mn-lt"/>
                <a:ea typeface="굴림" pitchFamily="50" charset="-127"/>
              </a:rPr>
              <a:t>검단</a:t>
            </a:r>
            <a:r>
              <a:rPr lang="en-US" altLang="ko-KR" sz="1600" b="1" dirty="0" smtClean="0">
                <a:latin typeface="+mn-lt"/>
                <a:ea typeface="굴림" pitchFamily="50" charset="-127"/>
              </a:rPr>
              <a:t>1</a:t>
            </a:r>
            <a:r>
              <a:rPr lang="ko-KR" altLang="en-US" sz="1600" b="1" dirty="0" smtClean="0">
                <a:latin typeface="+mn-lt"/>
                <a:ea typeface="굴림" pitchFamily="50" charset="-127"/>
              </a:rPr>
              <a:t>동 주민자치위원회 에서는 풍성한 가을을 맞이하여 </a:t>
            </a:r>
            <a:endParaRPr lang="en-US" altLang="ko-KR" sz="1600" b="1" dirty="0" smtClean="0">
              <a:latin typeface="+mn-lt"/>
              <a:ea typeface="굴림" pitchFamily="50" charset="-127"/>
            </a:endParaRPr>
          </a:p>
          <a:p>
            <a:pPr algn="ctr">
              <a:spcBef>
                <a:spcPct val="50000"/>
              </a:spcBef>
            </a:pPr>
            <a:r>
              <a:rPr lang="ko-KR" altLang="en-US" sz="1600" b="1" dirty="0" smtClean="0">
                <a:latin typeface="+mn-lt"/>
                <a:ea typeface="굴림" pitchFamily="50" charset="-127"/>
              </a:rPr>
              <a:t>지역주민을 위한 축제의 장을 마련하고자 아래와 같이 </a:t>
            </a:r>
            <a:endParaRPr lang="en-US" altLang="ko-KR" sz="1600" b="1" dirty="0" smtClean="0">
              <a:latin typeface="+mn-lt"/>
              <a:ea typeface="굴림" pitchFamily="50" charset="-127"/>
            </a:endParaRPr>
          </a:p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latin typeface="+mn-lt"/>
                <a:ea typeface="굴림" pitchFamily="50" charset="-127"/>
              </a:rPr>
              <a:t>[</a:t>
            </a:r>
            <a:r>
              <a:rPr lang="ko-KR" altLang="en-US" sz="1600" b="1" dirty="0" smtClean="0">
                <a:latin typeface="+mn-lt"/>
                <a:ea typeface="굴림" pitchFamily="50" charset="-127"/>
              </a:rPr>
              <a:t>제</a:t>
            </a:r>
            <a:r>
              <a:rPr lang="en-US" altLang="ko-KR" sz="1600" b="1" dirty="0" smtClean="0">
                <a:latin typeface="+mn-lt"/>
                <a:ea typeface="굴림" pitchFamily="50" charset="-127"/>
              </a:rPr>
              <a:t>5</a:t>
            </a:r>
            <a:r>
              <a:rPr lang="ko-KR" altLang="en-US" sz="1600" b="1" dirty="0" smtClean="0">
                <a:latin typeface="+mn-lt"/>
                <a:ea typeface="굴림" pitchFamily="50" charset="-127"/>
              </a:rPr>
              <a:t>회 검단</a:t>
            </a:r>
            <a:r>
              <a:rPr lang="en-US" altLang="ko-KR" sz="1600" b="1" dirty="0" smtClean="0">
                <a:latin typeface="+mn-lt"/>
                <a:ea typeface="굴림" pitchFamily="50" charset="-127"/>
              </a:rPr>
              <a:t>1</a:t>
            </a:r>
            <a:r>
              <a:rPr lang="ko-KR" altLang="en-US" sz="1600" b="1" dirty="0" smtClean="0">
                <a:latin typeface="+mn-lt"/>
                <a:ea typeface="굴림" pitchFamily="50" charset="-127"/>
              </a:rPr>
              <a:t>동 작은 음악회</a:t>
            </a:r>
            <a:r>
              <a:rPr lang="en-US" altLang="ko-KR" sz="1600" b="1" dirty="0" smtClean="0">
                <a:latin typeface="+mn-lt"/>
                <a:ea typeface="굴림" pitchFamily="50" charset="-127"/>
              </a:rPr>
              <a:t>] </a:t>
            </a:r>
            <a:r>
              <a:rPr lang="ko-KR" altLang="en-US" sz="1600" b="1" dirty="0" smtClean="0">
                <a:latin typeface="+mn-lt"/>
                <a:ea typeface="굴림" pitchFamily="50" charset="-127"/>
              </a:rPr>
              <a:t>노래자랑 참가안내를 하오니 </a:t>
            </a:r>
            <a:endParaRPr lang="en-US" altLang="ko-KR" sz="1600" b="1" dirty="0" smtClean="0">
              <a:latin typeface="+mn-lt"/>
              <a:ea typeface="굴림" pitchFamily="50" charset="-127"/>
            </a:endParaRPr>
          </a:p>
          <a:p>
            <a:pPr algn="ctr">
              <a:spcBef>
                <a:spcPct val="50000"/>
              </a:spcBef>
            </a:pPr>
            <a:r>
              <a:rPr lang="ko-KR" altLang="en-US" sz="1600" b="1" dirty="0" smtClean="0">
                <a:latin typeface="+mn-lt"/>
                <a:ea typeface="굴림" pitchFamily="50" charset="-127"/>
              </a:rPr>
              <a:t>많은 신청 바랍니다</a:t>
            </a:r>
            <a:r>
              <a:rPr lang="en-US" altLang="ko-KR" sz="1600" b="1" dirty="0" smtClean="0">
                <a:latin typeface="+mn-lt"/>
                <a:ea typeface="굴림" pitchFamily="50" charset="-127"/>
              </a:rPr>
              <a:t>.</a:t>
            </a:r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766445" y="3707904"/>
            <a:ext cx="64633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김명덕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432" name="Text Box 40"/>
          <p:cNvSpPr txBox="1">
            <a:spLocks noChangeArrowheads="1"/>
          </p:cNvSpPr>
          <p:nvPr/>
        </p:nvSpPr>
        <p:spPr bwMode="auto">
          <a:xfrm>
            <a:off x="260648" y="2672497"/>
            <a:ext cx="216024" cy="1323439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rgbClr val="333399"/>
                </a:solidFill>
                <a:latin typeface="HY견고딕" pitchFamily="18" charset="-127"/>
                <a:ea typeface="HY견고딕" pitchFamily="18" charset="-127"/>
              </a:rPr>
              <a:t>전</a:t>
            </a:r>
          </a:p>
          <a:p>
            <a:r>
              <a:rPr lang="ko-KR" altLang="en-US" sz="1600" dirty="0">
                <a:solidFill>
                  <a:srgbClr val="333399"/>
                </a:solidFill>
                <a:latin typeface="HY견고딕" pitchFamily="18" charset="-127"/>
                <a:ea typeface="HY견고딕" pitchFamily="18" charset="-127"/>
              </a:rPr>
              <a:t>문사</a:t>
            </a:r>
          </a:p>
          <a:p>
            <a:r>
              <a:rPr lang="ko-KR" altLang="en-US" sz="1600" dirty="0">
                <a:solidFill>
                  <a:srgbClr val="333399"/>
                </a:solidFill>
                <a:latin typeface="HY견고딕" pitchFamily="18" charset="-127"/>
                <a:ea typeface="HY견고딕" pitchFamily="18" charset="-127"/>
              </a:rPr>
              <a:t>회</a:t>
            </a:r>
          </a:p>
          <a:p>
            <a:r>
              <a:rPr lang="ko-KR" altLang="en-US" sz="1600" dirty="0">
                <a:solidFill>
                  <a:srgbClr val="333399"/>
                </a:solidFill>
                <a:latin typeface="HY견고딕" pitchFamily="18" charset="-127"/>
                <a:ea typeface="HY견고딕" pitchFamily="18" charset="-127"/>
              </a:rPr>
              <a:t>자</a:t>
            </a:r>
          </a:p>
        </p:txBody>
      </p:sp>
      <p:sp>
        <p:nvSpPr>
          <p:cNvPr id="59440" name="Text Box 48"/>
          <p:cNvSpPr txBox="1">
            <a:spLocks noChangeArrowheads="1"/>
          </p:cNvSpPr>
          <p:nvPr/>
        </p:nvSpPr>
        <p:spPr bwMode="auto">
          <a:xfrm>
            <a:off x="764704" y="8739172"/>
            <a:ext cx="51845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2400" b="1" dirty="0" smtClean="0">
                <a:latin typeface="+mj-lt"/>
              </a:rPr>
              <a:t>&lt;</a:t>
            </a:r>
            <a:r>
              <a:rPr lang="ko-KR" altLang="en-US" sz="2400" b="1" dirty="0" smtClean="0">
                <a:latin typeface="+mj-lt"/>
              </a:rPr>
              <a:t>주관</a:t>
            </a:r>
            <a:r>
              <a:rPr lang="en-US" altLang="ko-KR" sz="2400" b="1" dirty="0" smtClean="0">
                <a:latin typeface="+mj-lt"/>
              </a:rPr>
              <a:t>&gt; </a:t>
            </a:r>
            <a:r>
              <a:rPr lang="ko-KR" altLang="en-US" sz="2400" b="1" dirty="0" smtClean="0">
                <a:latin typeface="+mj-lt"/>
              </a:rPr>
              <a:t>검단</a:t>
            </a:r>
            <a:r>
              <a:rPr lang="en-US" altLang="ko-KR" sz="2400" b="1" dirty="0" smtClean="0">
                <a:latin typeface="+mj-lt"/>
              </a:rPr>
              <a:t>1</a:t>
            </a:r>
            <a:r>
              <a:rPr lang="ko-KR" altLang="en-US" sz="2400" b="1" dirty="0" smtClean="0">
                <a:latin typeface="+mj-lt"/>
              </a:rPr>
              <a:t>동 주민자치위원회</a:t>
            </a:r>
            <a:endParaRPr lang="en-US" altLang="ko-KR" sz="2400" b="1" dirty="0">
              <a:latin typeface="+mj-lt"/>
            </a:endParaRPr>
          </a:p>
        </p:txBody>
      </p:sp>
      <p:pic>
        <p:nvPicPr>
          <p:cNvPr id="10242" name="Picture 2" descr="김명덕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6692" y="2699792"/>
            <a:ext cx="972108" cy="971939"/>
          </a:xfrm>
          <a:prstGeom prst="rect">
            <a:avLst/>
          </a:prstGeom>
          <a:noFill/>
        </p:spPr>
      </p:pic>
      <p:sp>
        <p:nvSpPr>
          <p:cNvPr id="26" name="모서리가 둥근 직사각형 25"/>
          <p:cNvSpPr/>
          <p:nvPr/>
        </p:nvSpPr>
        <p:spPr>
          <a:xfrm>
            <a:off x="44624" y="35496"/>
            <a:ext cx="6768752" cy="10081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ln w="10541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제</a:t>
            </a:r>
            <a:r>
              <a:rPr lang="en-US" altLang="ko-KR" sz="3200" b="1" dirty="0" smtClean="0">
                <a:ln w="10541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5</a:t>
            </a:r>
            <a:r>
              <a:rPr lang="ko-KR" altLang="en-US" sz="3200" b="1" dirty="0" smtClean="0">
                <a:ln w="10541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회 검단</a:t>
            </a:r>
            <a:r>
              <a:rPr lang="en-US" altLang="ko-KR" sz="3200" b="1" dirty="0" smtClean="0">
                <a:ln w="10541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</a:t>
            </a:r>
            <a:r>
              <a:rPr lang="ko-KR" altLang="en-US" sz="3200" b="1" dirty="0" smtClean="0">
                <a:ln w="10541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동 작은 음악회</a:t>
            </a:r>
            <a:endParaRPr lang="en-US" altLang="ko-KR" sz="3200" b="1" dirty="0" smtClean="0">
              <a:ln w="10541" cmpd="sng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ko-KR" altLang="en-US" sz="3200" b="1" dirty="0" smtClean="0">
                <a:ln w="10541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노래자랑 참가안내</a:t>
            </a:r>
            <a:endParaRPr lang="ko-KR" altLang="en-US" sz="14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44624" y="5167223"/>
            <a:ext cx="6696744" cy="329320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600" dirty="0" smtClean="0">
                <a:latin typeface="+mn-lt"/>
                <a:ea typeface="HY견고딕" pitchFamily="18" charset="-127"/>
              </a:rPr>
              <a:t>  ◎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 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접   수 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: 2012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년 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9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월 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3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일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(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월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) ~ 9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월 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20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일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(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목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)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까지</a:t>
            </a:r>
            <a:endParaRPr lang="en-US" altLang="ko-KR" sz="1600" dirty="0" smtClean="0">
              <a:latin typeface="+mn-lt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600" dirty="0" smtClean="0">
                <a:latin typeface="+mn-lt"/>
                <a:ea typeface="HY견고딕" pitchFamily="18" charset="-127"/>
              </a:rPr>
              <a:t>  ◎ 접수처 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: 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검단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1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동 주민센터 주민자치 담당자</a:t>
            </a:r>
            <a:endParaRPr lang="en-US" altLang="ko-KR" sz="1600" dirty="0" smtClean="0">
              <a:latin typeface="+mn-lt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600" dirty="0" smtClean="0">
                <a:latin typeface="+mn-lt"/>
                <a:ea typeface="HY견고딕" pitchFamily="18" charset="-127"/>
              </a:rPr>
              <a:t>  ◎ 예   선 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: 2012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년 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9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월 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21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일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(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금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ko-KR" altLang="en-US" sz="1600" dirty="0" smtClean="0">
                <a:latin typeface="+mn-lt"/>
                <a:ea typeface="HY견고딕" pitchFamily="18" charset="-127"/>
              </a:rPr>
              <a:t>  ◎ 본   선 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: 2012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년 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10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월 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12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일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(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금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) 18:30 ~ 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 </a:t>
            </a:r>
            <a:endParaRPr lang="en-US" altLang="ko-KR" sz="1600" dirty="0" smtClean="0">
              <a:latin typeface="+mn-lt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600" dirty="0" smtClean="0">
                <a:latin typeface="+mn-lt"/>
                <a:ea typeface="HY견고딕" pitchFamily="18" charset="-127"/>
              </a:rPr>
              <a:t>  ◎ 상   품 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: 200</a:t>
            </a:r>
            <a:r>
              <a:rPr lang="ko-KR" altLang="en-US" sz="1600" dirty="0" smtClean="0">
                <a:latin typeface="+mn-lt"/>
                <a:ea typeface="HY견고딕" pitchFamily="18" charset="-127"/>
              </a:rPr>
              <a:t>만원 상당의 경품</a:t>
            </a:r>
            <a:endParaRPr lang="en-US" altLang="ko-KR" sz="1600" dirty="0" smtClean="0">
              <a:latin typeface="+mn-lt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600" dirty="0" smtClean="0">
                <a:latin typeface="+mn-lt"/>
                <a:ea typeface="HY견고딕" pitchFamily="18" charset="-127"/>
              </a:rPr>
              <a:t>  ◎ 문   의 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: 032) 560 – 3255</a:t>
            </a:r>
          </a:p>
          <a:p>
            <a:pPr algn="ctr">
              <a:spcBef>
                <a:spcPct val="50000"/>
              </a:spcBef>
            </a:pPr>
            <a:r>
              <a:rPr lang="ko-KR" altLang="en-US" sz="1600" dirty="0" smtClean="0">
                <a:solidFill>
                  <a:srgbClr val="FF0000"/>
                </a:solidFill>
                <a:latin typeface="+mn-lt"/>
                <a:ea typeface="HY견고딕" pitchFamily="18" charset="-127"/>
              </a:rPr>
              <a:t>★ 예선 장소</a:t>
            </a:r>
            <a:r>
              <a:rPr lang="en-US" altLang="ko-KR" sz="1600" dirty="0" smtClean="0">
                <a:solidFill>
                  <a:srgbClr val="FF0000"/>
                </a:solidFill>
                <a:latin typeface="+mn-lt"/>
                <a:ea typeface="HY견고딕" pitchFamily="18" charset="-127"/>
              </a:rPr>
              <a:t>, </a:t>
            </a:r>
            <a:r>
              <a:rPr lang="ko-KR" altLang="en-US" sz="1600" dirty="0" smtClean="0">
                <a:solidFill>
                  <a:srgbClr val="FF0000"/>
                </a:solidFill>
                <a:latin typeface="+mn-lt"/>
                <a:ea typeface="HY견고딕" pitchFamily="18" charset="-127"/>
              </a:rPr>
              <a:t>시간은 추후에 통보해드립니다</a:t>
            </a:r>
            <a:r>
              <a:rPr lang="en-US" altLang="ko-KR" sz="1600" dirty="0" smtClean="0">
                <a:latin typeface="+mn-lt"/>
                <a:ea typeface="HY견고딕" pitchFamily="18" charset="-127"/>
              </a:rPr>
              <a:t>. </a:t>
            </a:r>
          </a:p>
          <a:p>
            <a:pPr algn="ctr">
              <a:spcBef>
                <a:spcPct val="50000"/>
              </a:spcBef>
            </a:pP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algn="ctr">
              <a:spcBef>
                <a:spcPct val="50000"/>
              </a:spcBef>
            </a:pPr>
            <a:r>
              <a:rPr lang="en-US" altLang="ko-KR" sz="1600" dirty="0" smtClean="0">
                <a:latin typeface="HY견고딕" pitchFamily="18" charset="-127"/>
                <a:ea typeface="HY견고딕" pitchFamily="18" charset="-127"/>
              </a:rPr>
              <a:t>2012 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년 </a:t>
            </a:r>
            <a:r>
              <a:rPr lang="en-US" altLang="ko-KR" sz="1600" dirty="0" smtClean="0">
                <a:latin typeface="HY견고딕" pitchFamily="18" charset="-127"/>
                <a:ea typeface="HY견고딕" pitchFamily="18" charset="-127"/>
              </a:rPr>
              <a:t>8 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1600" dirty="0" smtClean="0">
                <a:latin typeface="HY견고딕" pitchFamily="18" charset="-127"/>
                <a:ea typeface="HY견고딕" pitchFamily="18" charset="-127"/>
              </a:rPr>
              <a:t>24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일 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AutoShape 38"/>
          <p:cNvSpPr>
            <a:spLocks noChangeArrowheads="1"/>
          </p:cNvSpPr>
          <p:nvPr/>
        </p:nvSpPr>
        <p:spPr bwMode="auto">
          <a:xfrm>
            <a:off x="639445" y="4067944"/>
            <a:ext cx="845339" cy="864096"/>
          </a:xfrm>
          <a:prstGeom prst="roundRect">
            <a:avLst>
              <a:gd name="adj" fmla="val 6903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ko-KR" altLang="ko-KR">
              <a:latin typeface="굴림" pitchFamily="50" charset="-127"/>
            </a:endParaRPr>
          </a:p>
        </p:txBody>
      </p:sp>
      <p:pic>
        <p:nvPicPr>
          <p:cNvPr id="37" name="Picture 9" descr="D:\JW자료\JW자료\Backup\공연팀&amp;장비자료&amp;대관\b-boy댄스 팀 s-flava\s-flava홍보사진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6712" y="4121363"/>
            <a:ext cx="576064" cy="594653"/>
          </a:xfrm>
          <a:prstGeom prst="rect">
            <a:avLst/>
          </a:prstGeom>
          <a:noFill/>
        </p:spPr>
      </p:pic>
      <p:sp>
        <p:nvSpPr>
          <p:cNvPr id="39" name="Text Box 7"/>
          <p:cNvSpPr txBox="1">
            <a:spLocks noChangeArrowheads="1"/>
          </p:cNvSpPr>
          <p:nvPr/>
        </p:nvSpPr>
        <p:spPr bwMode="auto">
          <a:xfrm>
            <a:off x="764704" y="4670430"/>
            <a:ext cx="792088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050" dirty="0" smtClean="0">
                <a:latin typeface="HY견고딕" pitchFamily="18" charset="-127"/>
                <a:ea typeface="HY견고딕" pitchFamily="18" charset="-127"/>
              </a:rPr>
              <a:t>s-</a:t>
            </a:r>
            <a:r>
              <a:rPr lang="en-US" altLang="ko-KR" sz="1050" dirty="0" err="1" smtClean="0">
                <a:latin typeface="HY견고딕" pitchFamily="18" charset="-127"/>
                <a:ea typeface="HY견고딕" pitchFamily="18" charset="-127"/>
              </a:rPr>
              <a:t>flava</a:t>
            </a:r>
            <a:endParaRPr lang="ko-KR" altLang="en-US" sz="105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AutoShape 38"/>
          <p:cNvSpPr>
            <a:spLocks noChangeArrowheads="1"/>
          </p:cNvSpPr>
          <p:nvPr/>
        </p:nvSpPr>
        <p:spPr bwMode="auto">
          <a:xfrm>
            <a:off x="2060848" y="2915816"/>
            <a:ext cx="4536504" cy="1656184"/>
          </a:xfrm>
          <a:prstGeom prst="roundRect">
            <a:avLst>
              <a:gd name="adj" fmla="val 6903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ko-KR" altLang="ko-KR">
              <a:latin typeface="굴림" pitchFamily="50" charset="-127"/>
            </a:endParaRPr>
          </a:p>
        </p:txBody>
      </p:sp>
      <p:sp>
        <p:nvSpPr>
          <p:cNvPr id="42" name="Text Box 43"/>
          <p:cNvSpPr txBox="1">
            <a:spLocks noChangeArrowheads="1"/>
          </p:cNvSpPr>
          <p:nvPr/>
        </p:nvSpPr>
        <p:spPr bwMode="auto">
          <a:xfrm>
            <a:off x="1875681" y="3206750"/>
            <a:ext cx="257175" cy="1077218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solidFill>
                  <a:srgbClr val="333399"/>
                </a:solidFill>
                <a:latin typeface="HY견고딕" pitchFamily="18" charset="-127"/>
                <a:ea typeface="HY견고딕" pitchFamily="18" charset="-127"/>
              </a:rPr>
              <a:t>축하공연</a:t>
            </a:r>
            <a:endParaRPr lang="en-US" altLang="ko-KR" sz="1600" dirty="0">
              <a:solidFill>
                <a:srgbClr val="333399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4" name="Picture 4" descr="http://i2.daumcdn.net/thumb/S160x160/1452643B4D2F9D9D38A5A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48880" y="2987824"/>
            <a:ext cx="1008112" cy="1296144"/>
          </a:xfrm>
          <a:prstGeom prst="rect">
            <a:avLst/>
          </a:prstGeom>
          <a:noFill/>
        </p:spPr>
      </p:pic>
      <p:pic>
        <p:nvPicPr>
          <p:cNvPr id="45" name="Picture 6" descr="현진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9000" y="2987824"/>
            <a:ext cx="1008112" cy="1296144"/>
          </a:xfrm>
          <a:prstGeom prst="rect">
            <a:avLst/>
          </a:prstGeom>
          <a:noFill/>
        </p:spPr>
      </p:pic>
      <p:sp>
        <p:nvSpPr>
          <p:cNvPr id="46" name="Text Box 7"/>
          <p:cNvSpPr txBox="1">
            <a:spLocks noChangeArrowheads="1"/>
          </p:cNvSpPr>
          <p:nvPr/>
        </p:nvSpPr>
        <p:spPr bwMode="auto">
          <a:xfrm>
            <a:off x="2564904" y="4295001"/>
            <a:ext cx="54373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난 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Text Box 7"/>
          <p:cNvSpPr txBox="1">
            <a:spLocks noChangeArrowheads="1"/>
          </p:cNvSpPr>
          <p:nvPr/>
        </p:nvSpPr>
        <p:spPr bwMode="auto">
          <a:xfrm>
            <a:off x="3573016" y="4283968"/>
            <a:ext cx="64633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현진우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8" name="Picture 5" descr="view_subms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9120" y="2987824"/>
            <a:ext cx="1008112" cy="1296144"/>
          </a:xfrm>
          <a:prstGeom prst="rect">
            <a:avLst/>
          </a:prstGeom>
          <a:noFill/>
        </p:spPr>
      </p:pic>
      <p:sp>
        <p:nvSpPr>
          <p:cNvPr id="49" name="Text Box 7"/>
          <p:cNvSpPr txBox="1">
            <a:spLocks noChangeArrowheads="1"/>
          </p:cNvSpPr>
          <p:nvPr/>
        </p:nvSpPr>
        <p:spPr bwMode="auto">
          <a:xfrm>
            <a:off x="4437112" y="4283968"/>
            <a:ext cx="115929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성악가 강옥희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 Box 40"/>
          <p:cNvSpPr txBox="1">
            <a:spLocks noChangeArrowheads="1"/>
          </p:cNvSpPr>
          <p:nvPr/>
        </p:nvSpPr>
        <p:spPr bwMode="auto">
          <a:xfrm>
            <a:off x="476672" y="4101043"/>
            <a:ext cx="329183" cy="830997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200" dirty="0" smtClean="0">
                <a:solidFill>
                  <a:srgbClr val="333399"/>
                </a:solidFill>
                <a:latin typeface="HY견고딕" pitchFamily="18" charset="-127"/>
                <a:ea typeface="HY견고딕" pitchFamily="18" charset="-127"/>
              </a:rPr>
              <a:t>댄스공연</a:t>
            </a:r>
            <a:endParaRPr lang="ko-KR" altLang="en-US" sz="1200" dirty="0">
              <a:solidFill>
                <a:srgbClr val="333399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1" name="Picture 8" descr="이영화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9240" y="2987824"/>
            <a:ext cx="1008112" cy="1296144"/>
          </a:xfrm>
          <a:prstGeom prst="rect">
            <a:avLst/>
          </a:prstGeom>
          <a:noFill/>
        </p:spPr>
      </p:pic>
      <p:sp>
        <p:nvSpPr>
          <p:cNvPr id="52" name="Text Box 7"/>
          <p:cNvSpPr txBox="1">
            <a:spLocks noChangeArrowheads="1"/>
          </p:cNvSpPr>
          <p:nvPr/>
        </p:nvSpPr>
        <p:spPr bwMode="auto">
          <a:xfrm>
            <a:off x="5807005" y="4283968"/>
            <a:ext cx="64633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이영화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500"/>
                                        <p:tgtEl>
                                          <p:spTgt spid="594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500"/>
                                        <p:tgtEl>
                                          <p:spTgt spid="594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500"/>
                                        <p:tgtEl>
                                          <p:spTgt spid="594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20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2000"/>
                                        <p:tgtEl>
                                          <p:spTgt spid="59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30" grpId="0" animBg="1"/>
      <p:bldP spid="59397" grpId="0" animBg="1"/>
      <p:bldP spid="59399" grpId="0"/>
      <p:bldP spid="59432" grpId="0" animBg="1"/>
      <p:bldP spid="27" grpId="0" animBg="1"/>
      <p:bldP spid="31" grpId="0" animBg="1"/>
      <p:bldP spid="39" grpId="0"/>
      <p:bldP spid="41" grpId="0" animBg="1"/>
      <p:bldP spid="42" grpId="0" animBg="1"/>
      <p:bldP spid="46" grpId="0"/>
      <p:bldP spid="47" grpId="0"/>
      <p:bldP spid="49" grpId="0"/>
      <p:bldP spid="50" grpId="0" animBg="1"/>
      <p:bldP spid="52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1841</TotalTime>
  <Words>159</Words>
  <Application>Microsoft Office PowerPoint</Application>
  <PresentationFormat>화면 슬라이드 쇼(4:3)</PresentationFormat>
  <Paragraphs>28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추천 가수 각 장르별 연예인섭외 전문입니다.</dc:title>
  <dc:creator>JUNEXP</dc:creator>
  <cp:lastModifiedBy>Name</cp:lastModifiedBy>
  <cp:revision>235</cp:revision>
  <dcterms:created xsi:type="dcterms:W3CDTF">2009-07-20T03:23:14Z</dcterms:created>
  <dcterms:modified xsi:type="dcterms:W3CDTF">2012-08-21T04:03:46Z</dcterms:modified>
</cp:coreProperties>
</file>