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omments/comment1.xml" ContentType="application/vnd.openxmlformats-officedocument.presentationml.comment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2" r:id="rId7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75" d="100"/>
          <a:sy n="75" d="100"/>
        </p:scale>
        <p:origin x="90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6-02-03T16:20:25.290" idx="1">
    <p:pos x="10" y="10"/>
    <p:text/>
    <p:extLst>
      <p:ext uri="{C676402C-5697-4E1C-873F-D02D1690AC5C}">
        <p15:threadingInfo xmlns:p15="http://schemas.microsoft.com/office/powerpoint/2012/main" timeZoneBias="-540"/>
      </p:ext>
    </p:extLst>
  </p:cm>
</p:cmLst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B61C391-BDBD-4BB1-9256-834FC8698F7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46E792D8-E94C-4ACF-80F7-FD85DB2B698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36E01E81-C628-4F9D-938C-525FDAD2EB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68250C-E204-43B5-ABCC-F374605CC593}" type="datetimeFigureOut">
              <a:rPr lang="ko-KR" altLang="en-US" smtClean="0"/>
              <a:t>2026-02-05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6F2C99E5-CEF7-4029-B4BE-01F278EF3B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AFE83433-1A04-45E8-852E-220DFA8256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BB088-B0DE-4892-AD3B-76DF1221A32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918764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8140E1E-BF51-4F0D-9071-4892660709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C7452B46-BB86-4BC3-85A8-7D34D60DCB5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A6B435FC-EA03-4D05-82DD-79433CDF36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68250C-E204-43B5-ABCC-F374605CC593}" type="datetimeFigureOut">
              <a:rPr lang="ko-KR" altLang="en-US" smtClean="0"/>
              <a:t>2026-02-05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9CDB4510-E4D8-4785-944D-C2D1C76462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9715EEB1-B567-4166-9C59-69CD251E96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BB088-B0DE-4892-AD3B-76DF1221A32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145842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F78B92F8-6728-43EB-B105-0B4D3279A5C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7F19C791-A882-4D05-8F10-87F894F4686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347FEA41-80AD-4F8E-BC85-7EA9EA4BAB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68250C-E204-43B5-ABCC-F374605CC593}" type="datetimeFigureOut">
              <a:rPr lang="ko-KR" altLang="en-US" smtClean="0"/>
              <a:t>2026-02-05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DA1BF101-5523-4DFC-8ABF-001A0F0F87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02F806E2-F4F2-4354-8C0D-3C447225F7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BB088-B0DE-4892-AD3B-76DF1221A32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009008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CC32D7B-D46E-46FC-B350-E002CB73AF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96607244-EDA8-439B-8593-5B64FE78597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AB264E68-8EFC-4F28-A4EB-F888FD0FAB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68250C-E204-43B5-ABCC-F374605CC593}" type="datetimeFigureOut">
              <a:rPr lang="ko-KR" altLang="en-US" smtClean="0"/>
              <a:t>2026-02-05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FDD700A4-C04D-48C4-BDAC-9E49A3EEDC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B8832A48-6400-45D2-A386-F7E5BE526F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BB088-B0DE-4892-AD3B-76DF1221A32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062188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40A3965-16BC-4280-94B7-A65D6CFC21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1708BCE3-5592-4BF7-9802-CBEBE29CA86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38EB4AC9-39DC-413A-90D1-94851BEF04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68250C-E204-43B5-ABCC-F374605CC593}" type="datetimeFigureOut">
              <a:rPr lang="ko-KR" altLang="en-US" smtClean="0"/>
              <a:t>2026-02-05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9AA08ACF-635C-484E-9259-07F20C4192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243A11FE-BB98-4CBA-ADF3-516ECCF6D6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BB088-B0DE-4892-AD3B-76DF1221A32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460897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8F9FACF-AE79-4B53-978E-CAA0C97A31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8968CFE3-1ADD-4A12-86EF-DF7D6AFCD39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C4369064-7C73-4348-9DBC-0B415066C8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53AC97D4-996C-4523-81BA-B9526AC76E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68250C-E204-43B5-ABCC-F374605CC593}" type="datetimeFigureOut">
              <a:rPr lang="ko-KR" altLang="en-US" smtClean="0"/>
              <a:t>2026-02-05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DFCB2BAC-C842-4EC1-B418-49C5C3181D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CA6AE09F-5CBB-4D52-88C9-D85E3E5285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BB088-B0DE-4892-AD3B-76DF1221A32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651013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EACE6AA-4771-456F-9231-0EE7FFFB02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F17FAD46-36B8-43AD-AC14-221B47C58DB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7531E9DA-D7B0-4CA2-8729-BFD6891585F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80C05C36-6425-47C9-896C-8CBB6826322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51FDECF8-9119-4FB6-A72F-C48D80D1E7B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5C6D003D-2BE7-4726-A629-A5B8AAB88A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68250C-E204-43B5-ABCC-F374605CC593}" type="datetimeFigureOut">
              <a:rPr lang="ko-KR" altLang="en-US" smtClean="0"/>
              <a:t>2026-02-05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90D25820-E427-4C99-ADF8-02DB315514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72879185-B935-4864-83AF-FB34B12AF6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BB088-B0DE-4892-AD3B-76DF1221A32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714662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698DA17-AA2A-4646-8DAB-64E578D79F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721BA051-FAB2-40E1-A718-290CE9E26D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68250C-E204-43B5-ABCC-F374605CC593}" type="datetimeFigureOut">
              <a:rPr lang="ko-KR" altLang="en-US" smtClean="0"/>
              <a:t>2026-02-05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8CBC3745-FD8C-4822-A6C8-5086613955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07E7435F-D550-4F85-B6EA-397110CF56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BB088-B0DE-4892-AD3B-76DF1221A32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39448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346C6DBD-1C64-46CF-978A-16B0FB3746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68250C-E204-43B5-ABCC-F374605CC593}" type="datetimeFigureOut">
              <a:rPr lang="ko-KR" altLang="en-US" smtClean="0"/>
              <a:t>2026-02-05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A89AE18C-79D1-40CE-BE84-9A22B83E68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B7C24247-715C-4AAA-99E2-4E53A58F03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BB088-B0DE-4892-AD3B-76DF1221A32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007011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9C27A11-A3AE-4B98-BC28-DFD3DD4846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F07AE346-8627-4D07-9B82-5238EB6B94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6080C7EC-8BF0-4AA9-8845-959700845DF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8D6A822C-285E-4D42-9983-507E1DF37A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68250C-E204-43B5-ABCC-F374605CC593}" type="datetimeFigureOut">
              <a:rPr lang="ko-KR" altLang="en-US" smtClean="0"/>
              <a:t>2026-02-05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71C88F38-AAE8-47D0-93F3-1D7E46B42B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37F7B33D-BA17-4D92-9C32-D663021697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BB088-B0DE-4892-AD3B-76DF1221A32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652809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A111F8AC-9761-4D6F-ADA1-CE359A6282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86BA3CB9-956A-4922-9D98-FE57328F700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44D35B61-2A1C-43F6-B2D4-794FAE8C4B6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5B65B57D-3421-4091-8769-ACACC1E87C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68250C-E204-43B5-ABCC-F374605CC593}" type="datetimeFigureOut">
              <a:rPr lang="ko-KR" altLang="en-US" smtClean="0"/>
              <a:t>2026-02-05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BAD01F2E-44A6-45CA-A0F1-0189A51D4E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B31074BE-E9ED-419D-B6E8-3790465381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BB088-B0DE-4892-AD3B-76DF1221A32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533922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AE91AC70-40B9-42D1-A129-2AE836F136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CCE1ABBB-7A61-4B9A-B00A-2C93AE4F23B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6F3D1DD0-0290-48BD-951A-EC03BF104E8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68250C-E204-43B5-ABCC-F374605CC593}" type="datetimeFigureOut">
              <a:rPr lang="ko-KR" altLang="en-US" smtClean="0"/>
              <a:t>2026-02-05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49813097-7964-4776-937E-A1DB1C9F374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DA4C83CB-191F-4B68-83D5-9445710C0C9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9BB088-B0DE-4892-AD3B-76DF1221A32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241738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comments" Target="../comments/comment1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그룹 3">
            <a:extLst>
              <a:ext uri="{FF2B5EF4-FFF2-40B4-BE49-F238E27FC236}">
                <a16:creationId xmlns:a16="http://schemas.microsoft.com/office/drawing/2014/main" id="{4DA6F650-517D-4F77-B6C8-1434B3B3B281}"/>
              </a:ext>
            </a:extLst>
          </p:cNvPr>
          <p:cNvGrpSpPr/>
          <p:nvPr/>
        </p:nvGrpSpPr>
        <p:grpSpPr>
          <a:xfrm>
            <a:off x="652863" y="0"/>
            <a:ext cx="11539137" cy="6858000"/>
            <a:chOff x="745996" y="0"/>
            <a:chExt cx="11539137" cy="6858000"/>
          </a:xfrm>
        </p:grpSpPr>
        <p:grpSp>
          <p:nvGrpSpPr>
            <p:cNvPr id="3" name="그룹 2">
              <a:extLst>
                <a:ext uri="{FF2B5EF4-FFF2-40B4-BE49-F238E27FC236}">
                  <a16:creationId xmlns:a16="http://schemas.microsoft.com/office/drawing/2014/main" id="{B8C96341-AEA4-4562-90D2-315CCBEDFF2A}"/>
                </a:ext>
              </a:extLst>
            </p:cNvPr>
            <p:cNvGrpSpPr/>
            <p:nvPr/>
          </p:nvGrpSpPr>
          <p:grpSpPr>
            <a:xfrm>
              <a:off x="745996" y="0"/>
              <a:ext cx="10700007" cy="6858000"/>
              <a:chOff x="686570" y="0"/>
              <a:chExt cx="10700007" cy="6858000"/>
            </a:xfrm>
          </p:grpSpPr>
          <p:pic>
            <p:nvPicPr>
              <p:cNvPr id="5" name="그림 4">
                <a:extLst>
                  <a:ext uri="{FF2B5EF4-FFF2-40B4-BE49-F238E27FC236}">
                    <a16:creationId xmlns:a16="http://schemas.microsoft.com/office/drawing/2014/main" id="{9151EBB0-62E4-4AE3-B352-747D9B3DD81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05423" y="0"/>
                <a:ext cx="10581154" cy="6858000"/>
              </a:xfrm>
              <a:prstGeom prst="rect">
                <a:avLst/>
              </a:prstGeom>
            </p:spPr>
          </p:pic>
          <p:sp>
            <p:nvSpPr>
              <p:cNvPr id="6" name="직사각형 5">
                <a:extLst>
                  <a:ext uri="{FF2B5EF4-FFF2-40B4-BE49-F238E27FC236}">
                    <a16:creationId xmlns:a16="http://schemas.microsoft.com/office/drawing/2014/main" id="{AA771DA7-9F8F-46B2-9659-A83FF07DFCF1}"/>
                  </a:ext>
                </a:extLst>
              </p:cNvPr>
              <p:cNvSpPr/>
              <p:nvPr/>
            </p:nvSpPr>
            <p:spPr>
              <a:xfrm>
                <a:off x="8856133" y="5249333"/>
                <a:ext cx="1447800" cy="1244600"/>
              </a:xfrm>
              <a:prstGeom prst="rect">
                <a:avLst/>
              </a:prstGeom>
              <a:noFill/>
              <a:ln w="3810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7" name="직사각형 6">
                <a:extLst>
                  <a:ext uri="{FF2B5EF4-FFF2-40B4-BE49-F238E27FC236}">
                    <a16:creationId xmlns:a16="http://schemas.microsoft.com/office/drawing/2014/main" id="{96E3F9C1-754C-407A-B904-EE973BDE5B78}"/>
                  </a:ext>
                </a:extLst>
              </p:cNvPr>
              <p:cNvSpPr/>
              <p:nvPr/>
            </p:nvSpPr>
            <p:spPr>
              <a:xfrm>
                <a:off x="4969934" y="73891"/>
                <a:ext cx="646546" cy="554182"/>
              </a:xfrm>
              <a:prstGeom prst="rect">
                <a:avLst/>
              </a:prstGeom>
              <a:noFill/>
              <a:ln w="3810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8" name="직사각형 7">
                <a:extLst>
                  <a:ext uri="{FF2B5EF4-FFF2-40B4-BE49-F238E27FC236}">
                    <a16:creationId xmlns:a16="http://schemas.microsoft.com/office/drawing/2014/main" id="{7EEABCB0-5C63-425E-80E8-6AA5848D557C}"/>
                  </a:ext>
                </a:extLst>
              </p:cNvPr>
              <p:cNvSpPr/>
              <p:nvPr/>
            </p:nvSpPr>
            <p:spPr>
              <a:xfrm>
                <a:off x="1077577" y="1701800"/>
                <a:ext cx="1149157" cy="770467"/>
              </a:xfrm>
              <a:prstGeom prst="rect">
                <a:avLst/>
              </a:prstGeom>
              <a:noFill/>
              <a:ln w="3810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55750FFE-E419-464D-991F-642297B72BD9}"/>
                  </a:ext>
                </a:extLst>
              </p:cNvPr>
              <p:cNvSpPr txBox="1"/>
              <p:nvPr/>
            </p:nvSpPr>
            <p:spPr>
              <a:xfrm>
                <a:off x="4587235" y="133948"/>
                <a:ext cx="64654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ko-KR" altLang="en-US" b="1" dirty="0">
                    <a:solidFill>
                      <a:srgbClr val="FF0000"/>
                    </a:solidFill>
                  </a:rPr>
                  <a:t>①</a:t>
                </a:r>
              </a:p>
            </p:txBody>
          </p:sp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07C23C89-397C-45ED-BF17-382DB24CCF65}"/>
                  </a:ext>
                </a:extLst>
              </p:cNvPr>
              <p:cNvSpPr txBox="1"/>
              <p:nvPr/>
            </p:nvSpPr>
            <p:spPr>
              <a:xfrm>
                <a:off x="686570" y="1642533"/>
                <a:ext cx="64654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ko-KR" altLang="en-US" b="1" dirty="0">
                    <a:solidFill>
                      <a:srgbClr val="FF0000"/>
                    </a:solidFill>
                  </a:rPr>
                  <a:t>②</a:t>
                </a:r>
              </a:p>
            </p:txBody>
          </p:sp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CD20E9B5-2B52-47ED-964D-8EBAED01D62B}"/>
                  </a:ext>
                </a:extLst>
              </p:cNvPr>
              <p:cNvSpPr txBox="1"/>
              <p:nvPr/>
            </p:nvSpPr>
            <p:spPr>
              <a:xfrm>
                <a:off x="8532860" y="5064667"/>
                <a:ext cx="64654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ko-KR" altLang="en-US" b="1" dirty="0">
                    <a:solidFill>
                      <a:srgbClr val="FF0000"/>
                    </a:solidFill>
                  </a:rPr>
                  <a:t>③</a:t>
                </a:r>
              </a:p>
            </p:txBody>
          </p:sp>
        </p:grpSp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D3D1610D-4197-4E96-B61E-9169DC9CA6CF}"/>
                </a:ext>
              </a:extLst>
            </p:cNvPr>
            <p:cNvSpPr txBox="1"/>
            <p:nvPr/>
          </p:nvSpPr>
          <p:spPr>
            <a:xfrm>
              <a:off x="4910665" y="641846"/>
              <a:ext cx="737446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3200" dirty="0">
                  <a:solidFill>
                    <a:srgbClr val="FF0000"/>
                  </a:solidFill>
                </a:rPr>
                <a:t>* </a:t>
              </a:r>
              <a:r>
                <a:rPr lang="ko-KR" altLang="en-US" sz="3200" dirty="0">
                  <a:solidFill>
                    <a:srgbClr val="FF0000"/>
                  </a:solidFill>
                </a:rPr>
                <a:t>접수 전 홈페이지 회원가입 필수</a:t>
              </a:r>
              <a:r>
                <a:rPr lang="en-US" altLang="ko-KR" sz="3200" dirty="0">
                  <a:solidFill>
                    <a:srgbClr val="FF0000"/>
                  </a:solidFill>
                </a:rPr>
                <a:t>!!</a:t>
              </a:r>
              <a:endParaRPr lang="ko-KR" altLang="en-US" sz="3200" dirty="0">
                <a:solidFill>
                  <a:srgbClr val="FF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988033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C8B61CA9-4372-4531-8836-BF01C02569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7260" y="0"/>
            <a:ext cx="949747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03818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그룹 18">
            <a:extLst>
              <a:ext uri="{FF2B5EF4-FFF2-40B4-BE49-F238E27FC236}">
                <a16:creationId xmlns:a16="http://schemas.microsoft.com/office/drawing/2014/main" id="{2D6CF84E-B4E6-4996-8E33-BA927E6F1BDA}"/>
              </a:ext>
            </a:extLst>
          </p:cNvPr>
          <p:cNvGrpSpPr/>
          <p:nvPr/>
        </p:nvGrpSpPr>
        <p:grpSpPr>
          <a:xfrm>
            <a:off x="1219283" y="68418"/>
            <a:ext cx="9753434" cy="6858000"/>
            <a:chOff x="654324" y="138086"/>
            <a:chExt cx="9753434" cy="6858000"/>
          </a:xfrm>
        </p:grpSpPr>
        <p:grpSp>
          <p:nvGrpSpPr>
            <p:cNvPr id="16" name="그룹 15">
              <a:extLst>
                <a:ext uri="{FF2B5EF4-FFF2-40B4-BE49-F238E27FC236}">
                  <a16:creationId xmlns:a16="http://schemas.microsoft.com/office/drawing/2014/main" id="{071CB3D3-2546-4D7F-84B8-2CD013AA2D9F}"/>
                </a:ext>
              </a:extLst>
            </p:cNvPr>
            <p:cNvGrpSpPr/>
            <p:nvPr/>
          </p:nvGrpSpPr>
          <p:grpSpPr>
            <a:xfrm>
              <a:off x="654324" y="138086"/>
              <a:ext cx="9753434" cy="6858000"/>
              <a:chOff x="1073387" y="94545"/>
              <a:chExt cx="9753434" cy="6858000"/>
            </a:xfrm>
          </p:grpSpPr>
          <p:pic>
            <p:nvPicPr>
              <p:cNvPr id="5" name="그림 4">
                <a:extLst>
                  <a:ext uri="{FF2B5EF4-FFF2-40B4-BE49-F238E27FC236}">
                    <a16:creationId xmlns:a16="http://schemas.microsoft.com/office/drawing/2014/main" id="{A35E4B1F-7E10-4987-9AB4-3A4E4B3249F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73387" y="94545"/>
                <a:ext cx="9753434" cy="6858000"/>
              </a:xfrm>
              <a:prstGeom prst="rect">
                <a:avLst/>
              </a:prstGeom>
            </p:spPr>
          </p:pic>
          <p:grpSp>
            <p:nvGrpSpPr>
              <p:cNvPr id="2" name="그룹 1">
                <a:extLst>
                  <a:ext uri="{FF2B5EF4-FFF2-40B4-BE49-F238E27FC236}">
                    <a16:creationId xmlns:a16="http://schemas.microsoft.com/office/drawing/2014/main" id="{C7FC6919-7155-404E-BB1F-427A209DA83A}"/>
                  </a:ext>
                </a:extLst>
              </p:cNvPr>
              <p:cNvGrpSpPr/>
              <p:nvPr/>
            </p:nvGrpSpPr>
            <p:grpSpPr>
              <a:xfrm>
                <a:off x="3112654" y="3020291"/>
                <a:ext cx="7056582" cy="3930073"/>
                <a:chOff x="3112654" y="3020291"/>
                <a:chExt cx="7056582" cy="3930073"/>
              </a:xfrm>
            </p:grpSpPr>
            <p:sp>
              <p:nvSpPr>
                <p:cNvPr id="8" name="직사각형 7">
                  <a:extLst>
                    <a:ext uri="{FF2B5EF4-FFF2-40B4-BE49-F238E27FC236}">
                      <a16:creationId xmlns:a16="http://schemas.microsoft.com/office/drawing/2014/main" id="{740B5826-38DD-4FB0-8A04-4CDFA40689AD}"/>
                    </a:ext>
                  </a:extLst>
                </p:cNvPr>
                <p:cNvSpPr/>
                <p:nvPr/>
              </p:nvSpPr>
              <p:spPr>
                <a:xfrm>
                  <a:off x="9217891" y="6437746"/>
                  <a:ext cx="951345" cy="512618"/>
                </a:xfrm>
                <a:prstGeom prst="rect">
                  <a:avLst/>
                </a:prstGeom>
                <a:noFill/>
                <a:ln w="3810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" name="TextBox 3">
                  <a:extLst>
                    <a:ext uri="{FF2B5EF4-FFF2-40B4-BE49-F238E27FC236}">
                      <a16:creationId xmlns:a16="http://schemas.microsoft.com/office/drawing/2014/main" id="{12F52C02-2852-4DA2-9F55-67723BA0E49C}"/>
                    </a:ext>
                  </a:extLst>
                </p:cNvPr>
                <p:cNvSpPr txBox="1"/>
                <p:nvPr/>
              </p:nvSpPr>
              <p:spPr>
                <a:xfrm>
                  <a:off x="8795327" y="6509389"/>
                  <a:ext cx="646545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ko-KR" altLang="en-US" b="1" dirty="0">
                      <a:solidFill>
                        <a:srgbClr val="FF0000"/>
                      </a:solidFill>
                    </a:rPr>
                    <a:t>④</a:t>
                  </a:r>
                </a:p>
              </p:txBody>
            </p:sp>
            <p:sp>
              <p:nvSpPr>
                <p:cNvPr id="7" name="직사각형 6">
                  <a:extLst>
                    <a:ext uri="{FF2B5EF4-FFF2-40B4-BE49-F238E27FC236}">
                      <a16:creationId xmlns:a16="http://schemas.microsoft.com/office/drawing/2014/main" id="{DDEFCF98-B7CA-464E-BCC3-18F5C5F496D3}"/>
                    </a:ext>
                  </a:extLst>
                </p:cNvPr>
                <p:cNvSpPr/>
                <p:nvPr/>
              </p:nvSpPr>
              <p:spPr>
                <a:xfrm>
                  <a:off x="3112654" y="3497887"/>
                  <a:ext cx="6155267" cy="967509"/>
                </a:xfrm>
                <a:prstGeom prst="rect">
                  <a:avLst/>
                </a:prstGeom>
                <a:noFill/>
                <a:ln w="47625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dirty="0"/>
                </a:p>
              </p:txBody>
            </p:sp>
            <p:sp>
              <p:nvSpPr>
                <p:cNvPr id="3" name="별: 꼭짓점 5개 2">
                  <a:extLst>
                    <a:ext uri="{FF2B5EF4-FFF2-40B4-BE49-F238E27FC236}">
                      <a16:creationId xmlns:a16="http://schemas.microsoft.com/office/drawing/2014/main" id="{3EDBE713-8761-4E45-93EC-2F9E5C65FCAE}"/>
                    </a:ext>
                  </a:extLst>
                </p:cNvPr>
                <p:cNvSpPr/>
                <p:nvPr/>
              </p:nvSpPr>
              <p:spPr>
                <a:xfrm>
                  <a:off x="7054657" y="3020291"/>
                  <a:ext cx="372534" cy="414867"/>
                </a:xfrm>
                <a:prstGeom prst="star5">
                  <a:avLst/>
                </a:prstGeom>
                <a:solidFill>
                  <a:srgbClr val="FF0000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</p:grpSp>
        <p:sp>
          <p:nvSpPr>
            <p:cNvPr id="17" name="별: 꼭짓점 5개 16">
              <a:extLst>
                <a:ext uri="{FF2B5EF4-FFF2-40B4-BE49-F238E27FC236}">
                  <a16:creationId xmlns:a16="http://schemas.microsoft.com/office/drawing/2014/main" id="{0F7570E2-71ED-40CB-81F4-D9B636EE7BC1}"/>
                </a:ext>
              </a:extLst>
            </p:cNvPr>
            <p:cNvSpPr/>
            <p:nvPr/>
          </p:nvSpPr>
          <p:spPr>
            <a:xfrm>
              <a:off x="7113519" y="3066856"/>
              <a:ext cx="372534" cy="414867"/>
            </a:xfrm>
            <a:prstGeom prst="star5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별: 꼭짓점 5개 17">
              <a:extLst>
                <a:ext uri="{FF2B5EF4-FFF2-40B4-BE49-F238E27FC236}">
                  <a16:creationId xmlns:a16="http://schemas.microsoft.com/office/drawing/2014/main" id="{0FAF42C8-885E-450F-A29C-0BE838A1356A}"/>
                </a:ext>
              </a:extLst>
            </p:cNvPr>
            <p:cNvSpPr/>
            <p:nvPr/>
          </p:nvSpPr>
          <p:spPr>
            <a:xfrm>
              <a:off x="7578242" y="3073426"/>
              <a:ext cx="372534" cy="414867"/>
            </a:xfrm>
            <a:prstGeom prst="star5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2038700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그룹 22">
            <a:extLst>
              <a:ext uri="{FF2B5EF4-FFF2-40B4-BE49-F238E27FC236}">
                <a16:creationId xmlns:a16="http://schemas.microsoft.com/office/drawing/2014/main" id="{2E558F69-6DCD-4D06-AAE8-B6E11D203EDE}"/>
              </a:ext>
            </a:extLst>
          </p:cNvPr>
          <p:cNvGrpSpPr/>
          <p:nvPr/>
        </p:nvGrpSpPr>
        <p:grpSpPr>
          <a:xfrm>
            <a:off x="2156940" y="552169"/>
            <a:ext cx="9966722" cy="6683439"/>
            <a:chOff x="2351674" y="467502"/>
            <a:chExt cx="9966722" cy="6683439"/>
          </a:xfrm>
        </p:grpSpPr>
        <p:grpSp>
          <p:nvGrpSpPr>
            <p:cNvPr id="25" name="그룹 24">
              <a:extLst>
                <a:ext uri="{FF2B5EF4-FFF2-40B4-BE49-F238E27FC236}">
                  <a16:creationId xmlns:a16="http://schemas.microsoft.com/office/drawing/2014/main" id="{5EDF6C3F-287B-4855-88CA-947BEE591A7B}"/>
                </a:ext>
              </a:extLst>
            </p:cNvPr>
            <p:cNvGrpSpPr/>
            <p:nvPr/>
          </p:nvGrpSpPr>
          <p:grpSpPr>
            <a:xfrm>
              <a:off x="2351674" y="467502"/>
              <a:ext cx="9966722" cy="6683439"/>
              <a:chOff x="2348343" y="509066"/>
              <a:chExt cx="9966722" cy="6683439"/>
            </a:xfrm>
          </p:grpSpPr>
          <p:grpSp>
            <p:nvGrpSpPr>
              <p:cNvPr id="28" name="그룹 27">
                <a:extLst>
                  <a:ext uri="{FF2B5EF4-FFF2-40B4-BE49-F238E27FC236}">
                    <a16:creationId xmlns:a16="http://schemas.microsoft.com/office/drawing/2014/main" id="{BD8D9B35-D8E7-4D3E-8569-FDB2FB6B821D}"/>
                  </a:ext>
                </a:extLst>
              </p:cNvPr>
              <p:cNvGrpSpPr/>
              <p:nvPr/>
            </p:nvGrpSpPr>
            <p:grpSpPr>
              <a:xfrm>
                <a:off x="6211488" y="5181784"/>
                <a:ext cx="2604655" cy="2010721"/>
                <a:chOff x="6502678" y="5066390"/>
                <a:chExt cx="2604655" cy="2010721"/>
              </a:xfrm>
            </p:grpSpPr>
            <p:sp>
              <p:nvSpPr>
                <p:cNvPr id="38" name="직사각형 37">
                  <a:extLst>
                    <a:ext uri="{FF2B5EF4-FFF2-40B4-BE49-F238E27FC236}">
                      <a16:creationId xmlns:a16="http://schemas.microsoft.com/office/drawing/2014/main" id="{1F4CD425-C0B8-4D51-98DB-01C3B09C2F9E}"/>
                    </a:ext>
                  </a:extLst>
                </p:cNvPr>
                <p:cNvSpPr/>
                <p:nvPr/>
              </p:nvSpPr>
              <p:spPr>
                <a:xfrm>
                  <a:off x="7352141" y="5066390"/>
                  <a:ext cx="738909" cy="302368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9" name="직사각형 38">
                  <a:extLst>
                    <a:ext uri="{FF2B5EF4-FFF2-40B4-BE49-F238E27FC236}">
                      <a16:creationId xmlns:a16="http://schemas.microsoft.com/office/drawing/2014/main" id="{DF21930A-F06F-47F9-A12D-830AA292831E}"/>
                    </a:ext>
                  </a:extLst>
                </p:cNvPr>
                <p:cNvSpPr/>
                <p:nvPr/>
              </p:nvSpPr>
              <p:spPr>
                <a:xfrm>
                  <a:off x="7361379" y="5995861"/>
                  <a:ext cx="738909" cy="302368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6" name="TextBox 35">
                  <a:extLst>
                    <a:ext uri="{FF2B5EF4-FFF2-40B4-BE49-F238E27FC236}">
                      <a16:creationId xmlns:a16="http://schemas.microsoft.com/office/drawing/2014/main" id="{7F21BBC5-0F7B-454B-ABEC-A70617277971}"/>
                    </a:ext>
                  </a:extLst>
                </p:cNvPr>
                <p:cNvSpPr txBox="1"/>
                <p:nvPr/>
              </p:nvSpPr>
              <p:spPr>
                <a:xfrm>
                  <a:off x="6502678" y="5876782"/>
                  <a:ext cx="2604655" cy="120032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ko-KR" b="1" dirty="0">
                      <a:solidFill>
                        <a:srgbClr val="FF0000"/>
                      </a:solidFill>
                    </a:rPr>
                    <a:t>&lt;- </a:t>
                  </a:r>
                  <a:r>
                    <a:rPr lang="ko-KR" altLang="en-US" b="1" dirty="0">
                      <a:solidFill>
                        <a:srgbClr val="FF0000"/>
                      </a:solidFill>
                    </a:rPr>
                    <a:t>선택 기재사항 입력</a:t>
                  </a:r>
                  <a:br>
                    <a:rPr lang="en-US" altLang="ko-KR" b="1" dirty="0">
                      <a:solidFill>
                        <a:srgbClr val="FF0000"/>
                      </a:solidFill>
                    </a:rPr>
                  </a:br>
                  <a:r>
                    <a:rPr lang="en-US" altLang="ko-KR" b="1" dirty="0">
                      <a:solidFill>
                        <a:srgbClr val="FF0000"/>
                      </a:solidFill>
                    </a:rPr>
                    <a:t>    (</a:t>
                  </a:r>
                  <a:r>
                    <a:rPr lang="ko-KR" altLang="en-US" b="1" dirty="0" err="1">
                      <a:solidFill>
                        <a:srgbClr val="FF0000"/>
                      </a:solidFill>
                    </a:rPr>
                    <a:t>미입력</a:t>
                  </a:r>
                  <a:r>
                    <a:rPr lang="ko-KR" altLang="en-US" b="1" dirty="0">
                      <a:solidFill>
                        <a:srgbClr val="FF0000"/>
                      </a:solidFill>
                    </a:rPr>
                    <a:t> 가능</a:t>
                  </a:r>
                  <a:r>
                    <a:rPr lang="en-US" altLang="ko-KR" b="1" dirty="0">
                      <a:solidFill>
                        <a:srgbClr val="FF0000"/>
                      </a:solidFill>
                    </a:rPr>
                    <a:t>)</a:t>
                  </a:r>
                </a:p>
                <a:p>
                  <a:endParaRPr lang="en-US" altLang="ko-KR" b="1" dirty="0">
                    <a:solidFill>
                      <a:srgbClr val="FF0000"/>
                    </a:solidFill>
                  </a:endParaRPr>
                </a:p>
                <a:p>
                  <a:endParaRPr lang="ko-KR" altLang="en-US" b="1" dirty="0">
                    <a:solidFill>
                      <a:srgbClr val="FF0000"/>
                    </a:solidFill>
                  </a:endParaRPr>
                </a:p>
              </p:txBody>
            </p:sp>
          </p:grpSp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D43CDB5A-D091-47D6-AEB5-CE191ABE2D88}"/>
                  </a:ext>
                </a:extLst>
              </p:cNvPr>
              <p:cNvSpPr txBox="1"/>
              <p:nvPr/>
            </p:nvSpPr>
            <p:spPr>
              <a:xfrm>
                <a:off x="2348343" y="509066"/>
                <a:ext cx="404552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b="1" dirty="0">
                    <a:solidFill>
                      <a:srgbClr val="FF0000"/>
                    </a:solidFill>
                  </a:rPr>
                  <a:t>&lt;-</a:t>
                </a:r>
                <a:r>
                  <a:rPr lang="ko-KR" altLang="en-US" b="1" dirty="0">
                    <a:solidFill>
                      <a:srgbClr val="FF0000"/>
                    </a:solidFill>
                  </a:rPr>
                  <a:t> 홈페이지 로그인 시 자동입력</a:t>
                </a:r>
              </a:p>
            </p:txBody>
          </p:sp>
          <p:sp>
            <p:nvSpPr>
              <p:cNvPr id="32" name="직사각형 31">
                <a:extLst>
                  <a:ext uri="{FF2B5EF4-FFF2-40B4-BE49-F238E27FC236}">
                    <a16:creationId xmlns:a16="http://schemas.microsoft.com/office/drawing/2014/main" id="{1F37113E-21A8-49EE-A7E1-EF98FCCA388E}"/>
                  </a:ext>
                </a:extLst>
              </p:cNvPr>
              <p:cNvSpPr/>
              <p:nvPr/>
            </p:nvSpPr>
            <p:spPr>
              <a:xfrm>
                <a:off x="6393871" y="5047513"/>
                <a:ext cx="738909" cy="30236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5E34BC5D-DF8E-4369-90E5-82D94408125B}"/>
                  </a:ext>
                </a:extLst>
              </p:cNvPr>
              <p:cNvSpPr txBox="1"/>
              <p:nvPr/>
            </p:nvSpPr>
            <p:spPr>
              <a:xfrm>
                <a:off x="9624081" y="3255234"/>
                <a:ext cx="269098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b="1" dirty="0">
                    <a:solidFill>
                      <a:srgbClr val="FF0000"/>
                    </a:solidFill>
                  </a:rPr>
                  <a:t>&lt;- *</a:t>
                </a:r>
                <a:r>
                  <a:rPr lang="ko-KR" altLang="en-US" b="1" dirty="0">
                    <a:solidFill>
                      <a:srgbClr val="FF0000"/>
                    </a:solidFill>
                  </a:rPr>
                  <a:t>필수 기재사항 입력</a:t>
                </a:r>
              </a:p>
            </p:txBody>
          </p:sp>
        </p:grp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2F052322-E115-415C-B6F2-C6318DCBFB39}"/>
                </a:ext>
              </a:extLst>
            </p:cNvPr>
            <p:cNvSpPr txBox="1"/>
            <p:nvPr/>
          </p:nvSpPr>
          <p:spPr>
            <a:xfrm>
              <a:off x="9354541" y="3213670"/>
              <a:ext cx="64654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b="1" dirty="0">
                  <a:solidFill>
                    <a:srgbClr val="FF0000"/>
                  </a:solidFill>
                </a:rPr>
                <a:t>⑤</a:t>
              </a: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20C845A4-564E-4DC0-BA87-5F4AA686F60B}"/>
                </a:ext>
              </a:extLst>
            </p:cNvPr>
            <p:cNvSpPr txBox="1"/>
            <p:nvPr/>
          </p:nvSpPr>
          <p:spPr>
            <a:xfrm>
              <a:off x="5950040" y="5949943"/>
              <a:ext cx="64654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b="1" dirty="0">
                  <a:solidFill>
                    <a:srgbClr val="FF0000"/>
                  </a:solidFill>
                </a:rPr>
                <a:t>⑥</a:t>
              </a:r>
            </a:p>
          </p:txBody>
        </p:sp>
      </p:grpSp>
      <p:pic>
        <p:nvPicPr>
          <p:cNvPr id="42" name="그림 41">
            <a:extLst>
              <a:ext uri="{FF2B5EF4-FFF2-40B4-BE49-F238E27FC236}">
                <a16:creationId xmlns:a16="http://schemas.microsoft.com/office/drawing/2014/main" id="{3A3E7806-F678-400B-AE76-396FE9672C5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4443" y="281427"/>
            <a:ext cx="1181265" cy="1031668"/>
          </a:xfrm>
          <a:prstGeom prst="rect">
            <a:avLst/>
          </a:prstGeom>
        </p:spPr>
      </p:pic>
      <p:pic>
        <p:nvPicPr>
          <p:cNvPr id="49" name="그림 48">
            <a:extLst>
              <a:ext uri="{FF2B5EF4-FFF2-40B4-BE49-F238E27FC236}">
                <a16:creationId xmlns:a16="http://schemas.microsoft.com/office/drawing/2014/main" id="{20B1FDAE-B9A3-4096-999B-50DD3E68918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954" y="4149086"/>
            <a:ext cx="4258269" cy="1157154"/>
          </a:xfrm>
          <a:prstGeom prst="rect">
            <a:avLst/>
          </a:prstGeom>
        </p:spPr>
      </p:pic>
      <p:sp>
        <p:nvSpPr>
          <p:cNvPr id="53" name="직사각형 52">
            <a:extLst>
              <a:ext uri="{FF2B5EF4-FFF2-40B4-BE49-F238E27FC236}">
                <a16:creationId xmlns:a16="http://schemas.microsoft.com/office/drawing/2014/main" id="{AEE3D0D2-AA0F-4889-9CA5-14B90783F3AB}"/>
              </a:ext>
            </a:extLst>
          </p:cNvPr>
          <p:cNvSpPr/>
          <p:nvPr/>
        </p:nvSpPr>
        <p:spPr>
          <a:xfrm>
            <a:off x="954379" y="4325705"/>
            <a:ext cx="614053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1000" b="1" dirty="0"/>
              <a:t>구입일</a:t>
            </a:r>
          </a:p>
        </p:txBody>
      </p:sp>
      <p:sp>
        <p:nvSpPr>
          <p:cNvPr id="54" name="직사각형 53">
            <a:extLst>
              <a:ext uri="{FF2B5EF4-FFF2-40B4-BE49-F238E27FC236}">
                <a16:creationId xmlns:a16="http://schemas.microsoft.com/office/drawing/2014/main" id="{05CB5278-032C-4546-AD01-B9CFE1875C04}"/>
              </a:ext>
            </a:extLst>
          </p:cNvPr>
          <p:cNvSpPr/>
          <p:nvPr/>
        </p:nvSpPr>
        <p:spPr>
          <a:xfrm>
            <a:off x="841409" y="4949352"/>
            <a:ext cx="778448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1000" b="1" dirty="0"/>
              <a:t>구입금액</a:t>
            </a:r>
          </a:p>
        </p:txBody>
      </p:sp>
      <p:sp>
        <p:nvSpPr>
          <p:cNvPr id="56" name="직사각형 55">
            <a:extLst>
              <a:ext uri="{FF2B5EF4-FFF2-40B4-BE49-F238E27FC236}">
                <a16:creationId xmlns:a16="http://schemas.microsoft.com/office/drawing/2014/main" id="{861AC8C2-9EFF-4960-BC3E-52174CBAA572}"/>
              </a:ext>
            </a:extLst>
          </p:cNvPr>
          <p:cNvSpPr/>
          <p:nvPr/>
        </p:nvSpPr>
        <p:spPr>
          <a:xfrm>
            <a:off x="1005804" y="5482859"/>
            <a:ext cx="614053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1000" b="1" dirty="0"/>
              <a:t>설치일</a:t>
            </a:r>
          </a:p>
        </p:txBody>
      </p:sp>
      <p:sp>
        <p:nvSpPr>
          <p:cNvPr id="57" name="직사각형 56">
            <a:extLst>
              <a:ext uri="{FF2B5EF4-FFF2-40B4-BE49-F238E27FC236}">
                <a16:creationId xmlns:a16="http://schemas.microsoft.com/office/drawing/2014/main" id="{4223A41F-91DC-44FB-89F8-C3456B39DDB2}"/>
              </a:ext>
            </a:extLst>
          </p:cNvPr>
          <p:cNvSpPr/>
          <p:nvPr/>
        </p:nvSpPr>
        <p:spPr>
          <a:xfrm>
            <a:off x="1140910" y="6127240"/>
            <a:ext cx="614053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1000" b="1" dirty="0"/>
              <a:t>제조사</a:t>
            </a:r>
          </a:p>
        </p:txBody>
      </p:sp>
      <p:pic>
        <p:nvPicPr>
          <p:cNvPr id="60" name="그림 59">
            <a:extLst>
              <a:ext uri="{FF2B5EF4-FFF2-40B4-BE49-F238E27FC236}">
                <a16:creationId xmlns:a16="http://schemas.microsoft.com/office/drawing/2014/main" id="{FD2937A8-465B-4F6C-A35F-E44B0854D7A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68431" y="5350568"/>
            <a:ext cx="4177792" cy="489386"/>
          </a:xfrm>
          <a:prstGeom prst="rect">
            <a:avLst/>
          </a:prstGeom>
        </p:spPr>
      </p:pic>
      <p:pic>
        <p:nvPicPr>
          <p:cNvPr id="61" name="그림 60">
            <a:extLst>
              <a:ext uri="{FF2B5EF4-FFF2-40B4-BE49-F238E27FC236}">
                <a16:creationId xmlns:a16="http://schemas.microsoft.com/office/drawing/2014/main" id="{84448638-3280-4D9C-835D-D4CAC71E3DC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54982" y="5988721"/>
            <a:ext cx="3376086" cy="633642"/>
          </a:xfrm>
          <a:prstGeom prst="rect">
            <a:avLst/>
          </a:prstGeom>
        </p:spPr>
      </p:pic>
      <p:pic>
        <p:nvPicPr>
          <p:cNvPr id="65" name="그림 64">
            <a:extLst>
              <a:ext uri="{FF2B5EF4-FFF2-40B4-BE49-F238E27FC236}">
                <a16:creationId xmlns:a16="http://schemas.microsoft.com/office/drawing/2014/main" id="{B44E1C3F-12CE-41BB-9112-1582B2FE626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33538" y="1418242"/>
            <a:ext cx="7887801" cy="2695951"/>
          </a:xfrm>
          <a:prstGeom prst="rect">
            <a:avLst/>
          </a:prstGeom>
        </p:spPr>
      </p:pic>
      <p:sp>
        <p:nvSpPr>
          <p:cNvPr id="62" name="오른쪽 대괄호 61">
            <a:extLst>
              <a:ext uri="{FF2B5EF4-FFF2-40B4-BE49-F238E27FC236}">
                <a16:creationId xmlns:a16="http://schemas.microsoft.com/office/drawing/2014/main" id="{32C369C1-1FB9-4362-A8CF-62CD34568460}"/>
              </a:ext>
            </a:extLst>
          </p:cNvPr>
          <p:cNvSpPr/>
          <p:nvPr/>
        </p:nvSpPr>
        <p:spPr>
          <a:xfrm>
            <a:off x="5783721" y="1432524"/>
            <a:ext cx="3376086" cy="4407430"/>
          </a:xfrm>
          <a:prstGeom prst="rightBracket">
            <a:avLst/>
          </a:prstGeom>
          <a:ln>
            <a:solidFill>
              <a:srgbClr val="FF00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889915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834C2217-5BAC-4364-8B9F-19109F4147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25853" y="1717423"/>
            <a:ext cx="7288047" cy="3600953"/>
          </a:xfrm>
          <a:prstGeom prst="rect">
            <a:avLst/>
          </a:prstGeom>
        </p:spPr>
      </p:pic>
      <p:grpSp>
        <p:nvGrpSpPr>
          <p:cNvPr id="18" name="그룹 17">
            <a:extLst>
              <a:ext uri="{FF2B5EF4-FFF2-40B4-BE49-F238E27FC236}">
                <a16:creationId xmlns:a16="http://schemas.microsoft.com/office/drawing/2014/main" id="{16689779-9C65-4D93-A32D-27729CEC29D2}"/>
              </a:ext>
            </a:extLst>
          </p:cNvPr>
          <p:cNvGrpSpPr/>
          <p:nvPr/>
        </p:nvGrpSpPr>
        <p:grpSpPr>
          <a:xfrm>
            <a:off x="1890046" y="4367929"/>
            <a:ext cx="7822588" cy="798997"/>
            <a:chOff x="2097480" y="5323498"/>
            <a:chExt cx="7822588" cy="798997"/>
          </a:xfrm>
        </p:grpSpPr>
        <p:sp>
          <p:nvSpPr>
            <p:cNvPr id="20" name="직사각형 19">
              <a:extLst>
                <a:ext uri="{FF2B5EF4-FFF2-40B4-BE49-F238E27FC236}">
                  <a16:creationId xmlns:a16="http://schemas.microsoft.com/office/drawing/2014/main" id="{D88E4B32-25C8-4C9E-8913-96C021B4D79E}"/>
                </a:ext>
              </a:extLst>
            </p:cNvPr>
            <p:cNvSpPr/>
            <p:nvPr/>
          </p:nvSpPr>
          <p:spPr>
            <a:xfrm>
              <a:off x="2533287" y="5397401"/>
              <a:ext cx="3306618" cy="267854"/>
            </a:xfrm>
            <a:prstGeom prst="rect">
              <a:avLst/>
            </a:prstGeom>
            <a:noFill/>
            <a:ln w="3492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1" name="직사각형 20">
              <a:extLst>
                <a:ext uri="{FF2B5EF4-FFF2-40B4-BE49-F238E27FC236}">
                  <a16:creationId xmlns:a16="http://schemas.microsoft.com/office/drawing/2014/main" id="{DFD35BA3-7586-49B4-8FCD-9CE25A82C812}"/>
                </a:ext>
              </a:extLst>
            </p:cNvPr>
            <p:cNvSpPr/>
            <p:nvPr/>
          </p:nvSpPr>
          <p:spPr>
            <a:xfrm>
              <a:off x="5680790" y="5644514"/>
              <a:ext cx="1053737" cy="477981"/>
            </a:xfrm>
            <a:prstGeom prst="rect">
              <a:avLst/>
            </a:prstGeom>
            <a:noFill/>
            <a:ln w="3492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A5974B7A-3472-4EEC-8413-EE8498078BE3}"/>
                </a:ext>
              </a:extLst>
            </p:cNvPr>
            <p:cNvSpPr txBox="1"/>
            <p:nvPr/>
          </p:nvSpPr>
          <p:spPr>
            <a:xfrm>
              <a:off x="5846831" y="5323498"/>
              <a:ext cx="407323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b="1" dirty="0">
                  <a:solidFill>
                    <a:srgbClr val="FF0000"/>
                  </a:solidFill>
                </a:rPr>
                <a:t>&lt;- </a:t>
              </a:r>
              <a:r>
                <a:rPr lang="ko-KR" altLang="en-US" b="1" dirty="0">
                  <a:solidFill>
                    <a:srgbClr val="FF0000"/>
                  </a:solidFill>
                </a:rPr>
                <a:t>미 동의 시 게시글 등록 불가</a:t>
              </a: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0184578D-D14B-44E5-8F54-35CAFA2F6248}"/>
                </a:ext>
              </a:extLst>
            </p:cNvPr>
            <p:cNvSpPr txBox="1"/>
            <p:nvPr/>
          </p:nvSpPr>
          <p:spPr>
            <a:xfrm>
              <a:off x="2097480" y="5323498"/>
              <a:ext cx="64654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b="1" dirty="0">
                  <a:solidFill>
                    <a:srgbClr val="FF0000"/>
                  </a:solidFill>
                </a:rPr>
                <a:t>⑦</a:t>
              </a: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AAB0A17F-6817-4F5B-8DE5-A7260B07CC23}"/>
                </a:ext>
              </a:extLst>
            </p:cNvPr>
            <p:cNvSpPr txBox="1"/>
            <p:nvPr/>
          </p:nvSpPr>
          <p:spPr>
            <a:xfrm>
              <a:off x="5274497" y="5707629"/>
              <a:ext cx="64654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b="1" dirty="0">
                  <a:solidFill>
                    <a:srgbClr val="FF0000"/>
                  </a:solidFill>
                </a:rPr>
                <a:t>⑧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842268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>
            <a:extLst>
              <a:ext uri="{FF2B5EF4-FFF2-40B4-BE49-F238E27FC236}">
                <a16:creationId xmlns:a16="http://schemas.microsoft.com/office/drawing/2014/main" id="{E6A72F9D-EBB4-47BB-B66E-B650A099726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3650" y="1489250"/>
            <a:ext cx="10564699" cy="5449060"/>
          </a:xfrm>
          <a:prstGeom prst="rect">
            <a:avLst/>
          </a:prstGeom>
        </p:spPr>
      </p:pic>
      <p:sp>
        <p:nvSpPr>
          <p:cNvPr id="3" name="직사각형 2">
            <a:extLst>
              <a:ext uri="{FF2B5EF4-FFF2-40B4-BE49-F238E27FC236}">
                <a16:creationId xmlns:a16="http://schemas.microsoft.com/office/drawing/2014/main" id="{CCCB8D2F-6741-4E4A-A0A5-C04485B2EBDF}"/>
              </a:ext>
            </a:extLst>
          </p:cNvPr>
          <p:cNvSpPr/>
          <p:nvPr/>
        </p:nvSpPr>
        <p:spPr>
          <a:xfrm>
            <a:off x="9499600" y="1529970"/>
            <a:ext cx="749300" cy="311530"/>
          </a:xfrm>
          <a:prstGeom prst="rect">
            <a:avLst/>
          </a:prstGeom>
          <a:noFill/>
          <a:ln w="349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id="{EB7DACC4-E3BF-454B-839C-F7CCADB7202D}"/>
              </a:ext>
            </a:extLst>
          </p:cNvPr>
          <p:cNvSpPr/>
          <p:nvPr/>
        </p:nvSpPr>
        <p:spPr>
          <a:xfrm>
            <a:off x="839049" y="4522232"/>
            <a:ext cx="1777150" cy="381000"/>
          </a:xfrm>
          <a:prstGeom prst="rect">
            <a:avLst/>
          </a:prstGeom>
          <a:noFill/>
          <a:ln w="349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A83692FE-CB93-49D3-ACF8-C3E43FC1E6A9}"/>
              </a:ext>
            </a:extLst>
          </p:cNvPr>
          <p:cNvSpPr/>
          <p:nvPr/>
        </p:nvSpPr>
        <p:spPr>
          <a:xfrm>
            <a:off x="6667501" y="4522232"/>
            <a:ext cx="1142999" cy="495300"/>
          </a:xfrm>
          <a:prstGeom prst="rect">
            <a:avLst/>
          </a:prstGeom>
          <a:noFill/>
          <a:ln w="349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B03AF9E-D6AB-498A-9673-13F14EAAAA40}"/>
              </a:ext>
            </a:extLst>
          </p:cNvPr>
          <p:cNvSpPr txBox="1"/>
          <p:nvPr/>
        </p:nvSpPr>
        <p:spPr>
          <a:xfrm>
            <a:off x="9602355" y="1092843"/>
            <a:ext cx="6465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b="1" dirty="0">
                <a:solidFill>
                  <a:srgbClr val="FF0000"/>
                </a:solidFill>
              </a:rPr>
              <a:t>①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4799D3A-F14D-40E8-8044-34CC5010DC41}"/>
              </a:ext>
            </a:extLst>
          </p:cNvPr>
          <p:cNvSpPr txBox="1"/>
          <p:nvPr/>
        </p:nvSpPr>
        <p:spPr>
          <a:xfrm>
            <a:off x="390474" y="4522232"/>
            <a:ext cx="6465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b="1" dirty="0">
                <a:solidFill>
                  <a:srgbClr val="FF0000"/>
                </a:solidFill>
              </a:rPr>
              <a:t>②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A34EF11-B852-4863-92F2-48EA01CA96D8}"/>
              </a:ext>
            </a:extLst>
          </p:cNvPr>
          <p:cNvSpPr txBox="1"/>
          <p:nvPr/>
        </p:nvSpPr>
        <p:spPr>
          <a:xfrm>
            <a:off x="7013253" y="5010657"/>
            <a:ext cx="6465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b="1" dirty="0">
                <a:solidFill>
                  <a:srgbClr val="FF0000"/>
                </a:solidFill>
              </a:rPr>
              <a:t>③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881E74A-16AF-4224-8C99-D09BFF61C5CE}"/>
              </a:ext>
            </a:extLst>
          </p:cNvPr>
          <p:cNvSpPr txBox="1"/>
          <p:nvPr/>
        </p:nvSpPr>
        <p:spPr>
          <a:xfrm>
            <a:off x="813649" y="351373"/>
            <a:ext cx="73744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200" dirty="0">
                <a:solidFill>
                  <a:srgbClr val="FF0000"/>
                </a:solidFill>
              </a:rPr>
              <a:t>* </a:t>
            </a:r>
            <a:r>
              <a:rPr lang="ko-KR" altLang="en-US" sz="3200" dirty="0">
                <a:solidFill>
                  <a:srgbClr val="FF0000"/>
                </a:solidFill>
              </a:rPr>
              <a:t>신청 후 접수내역 확인 방법</a:t>
            </a:r>
          </a:p>
        </p:txBody>
      </p:sp>
    </p:spTree>
    <p:extLst>
      <p:ext uri="{BB962C8B-B14F-4D97-AF65-F5344CB8AC3E}">
        <p14:creationId xmlns:p14="http://schemas.microsoft.com/office/powerpoint/2010/main" val="308643646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>
            <a:ln>
              <a:solidFill>
                <a:schemeClr val="bg1"/>
              </a:solidFill>
            </a:ln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78</TotalTime>
  <Words>49</Words>
  <Application>Microsoft Office PowerPoint</Application>
  <PresentationFormat>와이드스크린</PresentationFormat>
  <Paragraphs>21</Paragraphs>
  <Slides>6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2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6</vt:i4>
      </vt:variant>
    </vt:vector>
  </HeadingPairs>
  <TitlesOfParts>
    <vt:vector size="9" baseType="lpstr">
      <vt:lpstr>맑은 고딕</vt:lpstr>
      <vt:lpstr>Arial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user</dc:creator>
  <cp:lastModifiedBy>user</cp:lastModifiedBy>
  <cp:revision>27</cp:revision>
  <dcterms:created xsi:type="dcterms:W3CDTF">2025-08-13T06:08:27Z</dcterms:created>
  <dcterms:modified xsi:type="dcterms:W3CDTF">2026-02-05T11:18:04Z</dcterms:modified>
</cp:coreProperties>
</file>