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358F71-0261-456F-9AD0-A1B7DD7F68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E3F2B15-F319-49ED-B84A-45E8CA324B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8667EF-13B3-4EC0-9135-A52F8F8A9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A36FD63-E4BA-40D2-8258-47D2148DE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AA2E940-B550-4192-8CA6-E70ADFC4B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6537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0F4589-B6F6-4EE4-B2EA-56D859A01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556181E-E1D5-4B76-AF34-AB13A8919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5C714F0-CA26-493B-93E5-233D520D3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CA8F03-B279-4608-97CD-92B1408F8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B95F46-D48A-472E-BFCE-45EEB250C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547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5AEF14-F44E-485F-A8A2-B0B6FED191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C494B78-611A-44BC-BB2F-00FDF08C6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713F474-AF25-4C19-BA9F-96823EDBD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98ED5E-F90F-49DD-B3C8-180261A7D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E4FB301-2900-4926-9286-84CE25056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0149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601E7A-C42B-4626-9300-20E4CE5B2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7610E77-66F4-4854-B091-EC5D42F96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3EF8D4E-7B92-4539-9166-692F4A247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A3647C-EF36-4FE7-ACBC-C2D1E7FB5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745F4C4-2401-4DDE-9D79-C83975EEB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7587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A272E6-1B17-43DB-868A-9ADB831B1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4901156-5F96-4601-9278-1F131DCA2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2CED8F-C79B-466A-8E1E-4EA49C74F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9CA7D8-6919-4B35-B414-49524EF4E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FAD597B-3A6B-4A42-A615-47C7B87C4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8923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129D88-8B4F-4C06-8824-AAACFACF2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A95299-0C54-4C4A-8747-61A5D8B702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3E4EFC5-102D-4842-946B-FEE55EC77F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771070E-948C-4F41-8BC4-A63141F52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1CDA64E-3272-4927-9EC0-95C114E7F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0D24167-963D-407C-A82C-C920028C1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0967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DBAE25-8713-4B66-9F63-998DC4DC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5CA78B7-4BE0-4A81-B825-5972735568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CA9F5E4-B46D-4738-98FB-9D9A691B5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E5E8327-1C04-4BB7-B527-1C6FB3885B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B4DBCEE-5B66-485E-9408-96459F122D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E3403BE-CF34-454A-B8DE-2A70FB53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0BC78B8-FD07-43EC-AF52-8706D34CA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DDF31D2-7F65-49D1-AF4B-5D1E3E7A4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925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A7904D-3665-4803-8E33-43854900C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DC0ADB8-C1CC-4E89-8BC8-24F6FEF5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2035EB9-0689-4C36-AC9A-CA18F6E93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E269A59-3A51-46DA-91D2-5F089247C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265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E939D5B-3B2E-4025-8CF7-3ECA6EB60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4338121-AE5D-4406-AD05-FBB5A1396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D0F10E3-CB28-4DE8-956C-615C05D5A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3335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32DADB-CCFC-431B-941F-172424DD6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900F267-3BC3-44DC-8E24-3102D66FC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095D685-BF57-4A82-AD66-FC02B352C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CD52BE5-040E-47A0-8E0A-75572F7E5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73F170B-4455-463B-8FFB-6C417B731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AA04CF4-2776-48C3-8FEF-069738181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43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330F3DD-AAEE-48BF-9414-42BF0C44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21C7232-400F-472A-8ACF-C910E379BD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2FDF67A-BBA3-4DEB-8733-A415446681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3F58B89-7A09-4F91-964E-2CEAF9607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0ECD021-2EC5-428E-9616-EB6C135F8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146577F-0BAC-44B1-B834-2BDFE10D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1287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DF8CFB6-AEFE-4526-B4C0-179D905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79E67C8-0D5A-485E-89CB-3386FEB8C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863740-2B5F-4856-9EEF-5953663926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2708A-79A6-40D4-91DA-3F8994120C54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7799446-82BD-41DD-A07A-91B27418A8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8850891-E9EC-4D39-A89E-6E375CB843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E0945-8961-4651-A9E8-844178B2244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117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EE2FF75-CF98-47B8-B253-62A0DCCA5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DBAF099A-06B4-4EF8-9FB6-11E5A358269E}"/>
              </a:ext>
            </a:extLst>
          </p:cNvPr>
          <p:cNvSpPr/>
          <p:nvPr/>
        </p:nvSpPr>
        <p:spPr>
          <a:xfrm>
            <a:off x="11226800" y="6637867"/>
            <a:ext cx="965200" cy="193551"/>
          </a:xfrm>
          <a:prstGeom prst="rect">
            <a:avLst/>
          </a:prstGeom>
          <a:solidFill>
            <a:srgbClr val="4E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1196BC9-0216-48ED-9488-22383A4C5A97}"/>
              </a:ext>
            </a:extLst>
          </p:cNvPr>
          <p:cNvSpPr/>
          <p:nvPr/>
        </p:nvSpPr>
        <p:spPr>
          <a:xfrm>
            <a:off x="5096933" y="3886200"/>
            <a:ext cx="84667" cy="59267"/>
          </a:xfrm>
          <a:prstGeom prst="rect">
            <a:avLst/>
          </a:prstGeom>
          <a:solidFill>
            <a:srgbClr val="FBE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A4274CD-137A-4079-A77A-BB4ED1218FB1}"/>
              </a:ext>
            </a:extLst>
          </p:cNvPr>
          <p:cNvSpPr/>
          <p:nvPr/>
        </p:nvSpPr>
        <p:spPr>
          <a:xfrm>
            <a:off x="11413067" y="3945467"/>
            <a:ext cx="84667" cy="193551"/>
          </a:xfrm>
          <a:prstGeom prst="rect">
            <a:avLst/>
          </a:prstGeom>
          <a:solidFill>
            <a:srgbClr val="DEEB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5289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</cp:revision>
  <dcterms:created xsi:type="dcterms:W3CDTF">2026-01-23T05:49:27Z</dcterms:created>
  <dcterms:modified xsi:type="dcterms:W3CDTF">2026-01-23T05:50:22Z</dcterms:modified>
</cp:coreProperties>
</file>