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3348" y="-3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altLang="ko-KR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AC42-FB58-4401-8397-36DEF119295E}" type="datetimeFigureOut">
              <a:rPr lang="ko-KR" altLang="en-US" smtClean="0"/>
              <a:pPr/>
              <a:t>2017-08-07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C01AD-C36D-4865-A485-DDD7BB9493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78376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AC42-FB58-4401-8397-36DEF119295E}" type="datetimeFigureOut">
              <a:rPr lang="ko-KR" altLang="en-US" smtClean="0"/>
              <a:pPr/>
              <a:t>2017-08-07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C01AD-C36D-4865-A485-DDD7BB9493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28455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AC42-FB58-4401-8397-36DEF119295E}" type="datetimeFigureOut">
              <a:rPr lang="ko-KR" altLang="en-US" smtClean="0"/>
              <a:pPr/>
              <a:t>2017-08-07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C01AD-C36D-4865-A485-DDD7BB9493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439698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AC42-FB58-4401-8397-36DEF119295E}" type="datetimeFigureOut">
              <a:rPr lang="ko-KR" altLang="en-US" smtClean="0"/>
              <a:pPr/>
              <a:t>2017-08-07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C01AD-C36D-4865-A485-DDD7BB9493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469824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AC42-FB58-4401-8397-36DEF119295E}" type="datetimeFigureOut">
              <a:rPr lang="ko-KR" altLang="en-US" smtClean="0"/>
              <a:pPr/>
              <a:t>2017-08-07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C01AD-C36D-4865-A485-DDD7BB9493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4391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AC42-FB58-4401-8397-36DEF119295E}" type="datetimeFigureOut">
              <a:rPr lang="ko-KR" altLang="en-US" smtClean="0"/>
              <a:pPr/>
              <a:t>2017-08-07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C01AD-C36D-4865-A485-DDD7BB9493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31943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AC42-FB58-4401-8397-36DEF119295E}" type="datetimeFigureOut">
              <a:rPr lang="ko-KR" altLang="en-US" smtClean="0"/>
              <a:pPr/>
              <a:t>2017-08-07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C01AD-C36D-4865-A485-DDD7BB9493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9476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AC42-FB58-4401-8397-36DEF119295E}" type="datetimeFigureOut">
              <a:rPr lang="ko-KR" altLang="en-US" smtClean="0"/>
              <a:pPr/>
              <a:t>2017-08-07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C01AD-C36D-4865-A485-DDD7BB9493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074231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AC42-FB58-4401-8397-36DEF119295E}" type="datetimeFigureOut">
              <a:rPr lang="ko-KR" altLang="en-US" smtClean="0"/>
              <a:pPr/>
              <a:t>2017-08-07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C01AD-C36D-4865-A485-DDD7BB9493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88100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AC42-FB58-4401-8397-36DEF119295E}" type="datetimeFigureOut">
              <a:rPr lang="ko-KR" altLang="en-US" smtClean="0"/>
              <a:pPr/>
              <a:t>2017-08-07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C01AD-C36D-4865-A485-DDD7BB9493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1913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AC42-FB58-4401-8397-36DEF119295E}" type="datetimeFigureOut">
              <a:rPr lang="ko-KR" altLang="en-US" smtClean="0"/>
              <a:pPr/>
              <a:t>2017-08-07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C01AD-C36D-4865-A485-DDD7BB9493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66744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0AC42-FB58-4401-8397-36DEF119295E}" type="datetimeFigureOut">
              <a:rPr lang="ko-KR" altLang="en-US" smtClean="0"/>
              <a:pPr/>
              <a:t>2017-08-07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C01AD-C36D-4865-A485-DDD7BB9493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53967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636"/>
            <a:ext cx="6858000" cy="986332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0975" y="571500"/>
            <a:ext cx="649604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DX장독대B" panose="02020600000000000000" pitchFamily="18" charset="-127"/>
                <a:ea typeface="DX장독대B" panose="02020600000000000000" pitchFamily="18" charset="-127"/>
              </a:rPr>
              <a:t>경력단절여성 취업장애 극복을 위한</a:t>
            </a:r>
            <a:endParaRPr lang="en-US" altLang="ko-KR" sz="3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DX장독대B" panose="02020600000000000000" pitchFamily="18" charset="-127"/>
              <a:ea typeface="DX장독대B" panose="02020600000000000000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36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DX장독대B" panose="02020600000000000000" pitchFamily="18" charset="-127"/>
                <a:ea typeface="DX장독대B" panose="02020600000000000000" pitchFamily="18" charset="-127"/>
              </a:rPr>
              <a:t>정보화교육</a:t>
            </a:r>
            <a:r>
              <a:rPr lang="en-US" altLang="ko-KR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DX장독대B" panose="02020600000000000000" pitchFamily="18" charset="-127"/>
                <a:ea typeface="DX장독대B" panose="02020600000000000000" pitchFamily="18" charset="-127"/>
              </a:rPr>
              <a:t>(ITQ)</a:t>
            </a:r>
            <a:endParaRPr lang="ko-KR" altLang="en-US" sz="3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DX장독대B" panose="02020600000000000000" pitchFamily="18" charset="-127"/>
              <a:ea typeface="DX장독대B" panose="02020600000000000000" pitchFamily="18" charset="-127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80975" y="5918200"/>
            <a:ext cx="1003300" cy="3302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다음_SemiBold" panose="02000700060000000000" pitchFamily="2" charset="-127"/>
                <a:ea typeface="다음_SemiBold" panose="02000700060000000000" pitchFamily="2" charset="-127"/>
              </a:rPr>
              <a:t>접수기간</a:t>
            </a:r>
            <a:endParaRPr lang="ko-KR" altLang="en-US" sz="1400" dirty="0">
              <a:latin typeface="다음_SemiBold" panose="02000700060000000000" pitchFamily="2" charset="-127"/>
              <a:ea typeface="다음_SemiBold" panose="02000700060000000000" pitchFamily="2" charset="-127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428999" y="5918200"/>
            <a:ext cx="1003300" cy="3302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다음_SemiBold" panose="02000700060000000000" pitchFamily="2" charset="-127"/>
                <a:ea typeface="다음_SemiBold" panose="02000700060000000000" pitchFamily="2" charset="-127"/>
              </a:rPr>
              <a:t>선발인원</a:t>
            </a:r>
            <a:endParaRPr lang="ko-KR" altLang="en-US" sz="1400" dirty="0">
              <a:latin typeface="다음_SemiBold" panose="02000700060000000000" pitchFamily="2" charset="-127"/>
              <a:ea typeface="다음_SemiBold" panose="02000700060000000000" pitchFamily="2" charset="-127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80975" y="6477000"/>
            <a:ext cx="1003300" cy="3302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다음_SemiBold" panose="02000700060000000000" pitchFamily="2" charset="-127"/>
                <a:ea typeface="다음_SemiBold" panose="02000700060000000000" pitchFamily="2" charset="-127"/>
              </a:rPr>
              <a:t>제출서류</a:t>
            </a:r>
            <a:endParaRPr lang="ko-KR" altLang="en-US" sz="1400" dirty="0">
              <a:latin typeface="다음_SemiBold" panose="02000700060000000000" pitchFamily="2" charset="-127"/>
              <a:ea typeface="다음_SemiBold" panose="02000700060000000000" pitchFamily="2" charset="-127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80975" y="7531100"/>
            <a:ext cx="1003300" cy="3302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다음_SemiBold" panose="02000700060000000000" pitchFamily="2" charset="-127"/>
                <a:ea typeface="다음_SemiBold" panose="02000700060000000000" pitchFamily="2" charset="-127"/>
              </a:rPr>
              <a:t>교육개요</a:t>
            </a:r>
            <a:endParaRPr lang="ko-KR" altLang="en-US" sz="1400" dirty="0">
              <a:latin typeface="다음_SemiBold" panose="02000700060000000000" pitchFamily="2" charset="-127"/>
              <a:ea typeface="다음_SemiBold" panose="02000700060000000000" pitchFamily="2" charset="-127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80974" y="8343900"/>
            <a:ext cx="1003300" cy="3302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다음_SemiBold" panose="02000700060000000000" pitchFamily="2" charset="-127"/>
                <a:ea typeface="다음_SemiBold" panose="02000700060000000000" pitchFamily="2" charset="-127"/>
              </a:rPr>
              <a:t>교육기간</a:t>
            </a:r>
            <a:endParaRPr lang="ko-KR" altLang="en-US" sz="1400" dirty="0">
              <a:latin typeface="다음_SemiBold" panose="02000700060000000000" pitchFamily="2" charset="-127"/>
              <a:ea typeface="다음_SemiBold" panose="02000700060000000000" pitchFamily="2" charset="-127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80974" y="9258300"/>
            <a:ext cx="1003300" cy="3302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다음_SemiBold" panose="02000700060000000000" pitchFamily="2" charset="-127"/>
                <a:ea typeface="다음_SemiBold" panose="02000700060000000000" pitchFamily="2" charset="-127"/>
              </a:rPr>
              <a:t>문의처</a:t>
            </a:r>
            <a:endParaRPr lang="ko-KR" altLang="en-US" sz="1400" dirty="0">
              <a:latin typeface="다음_SemiBold" panose="02000700060000000000" pitchFamily="2" charset="-127"/>
              <a:ea typeface="다음_SemiBold" panose="02000700060000000000" pitchFamily="2" charset="-127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314447" y="7531100"/>
            <a:ext cx="5311774" cy="5969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취업 취약계층인 경력단절여성 직업능력개발</a:t>
            </a:r>
            <a:r>
              <a:rPr lang="en-US" altLang="ko-KR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, </a:t>
            </a:r>
          </a:p>
          <a:p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취업역량강화 교육을 통한 취업 장애요인 제거 및 취업 지원</a:t>
            </a:r>
            <a:endParaRPr lang="ko-KR" altLang="en-US" sz="1300" dirty="0"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314448" y="8343900"/>
            <a:ext cx="5311774" cy="762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  <a:sym typeface="Wingdings" panose="05000000000000000000" pitchFamily="2" charset="2"/>
              </a:rPr>
              <a:t>집단상담 프로그램 교육</a:t>
            </a:r>
            <a:r>
              <a:rPr lang="ko-KR" altLang="en-US" sz="1300" spc="-150" dirty="0" smtClean="0">
                <a:latin typeface="다음_Regular" panose="02000603060000000000" pitchFamily="2" charset="-127"/>
                <a:ea typeface="다음_Regular" panose="02000603060000000000" pitchFamily="2" charset="-127"/>
                <a:sym typeface="Wingdings" panose="05000000000000000000" pitchFamily="2" charset="2"/>
              </a:rPr>
              <a:t> </a:t>
            </a:r>
            <a:r>
              <a:rPr lang="en-US" altLang="ko-KR" sz="1300" spc="-150" dirty="0" smtClean="0">
                <a:latin typeface="다음_Regular" panose="02000603060000000000" pitchFamily="2" charset="-127"/>
                <a:ea typeface="다음_Regular" panose="02000603060000000000" pitchFamily="2" charset="-127"/>
                <a:sym typeface="Wingdings" panose="05000000000000000000" pitchFamily="2" charset="2"/>
              </a:rPr>
              <a:t>: </a:t>
            </a:r>
            <a:r>
              <a:rPr lang="en-US" altLang="ko-KR" sz="1300" dirty="0" smtClean="0">
                <a:latin typeface="다음_Regular" panose="02000603060000000000" pitchFamily="2" charset="-127"/>
                <a:ea typeface="다음_Regular" panose="02000603060000000000" pitchFamily="2" charset="-127"/>
                <a:sym typeface="Wingdings" panose="05000000000000000000" pitchFamily="2" charset="2"/>
              </a:rPr>
              <a:t>8</a:t>
            </a:r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  <a:sym typeface="Wingdings" panose="05000000000000000000" pitchFamily="2" charset="2"/>
              </a:rPr>
              <a:t>월</a:t>
            </a:r>
            <a:r>
              <a:rPr lang="en-US" altLang="ko-KR" sz="1300" dirty="0" smtClean="0">
                <a:latin typeface="다음_Regular" panose="02000603060000000000" pitchFamily="2" charset="-127"/>
                <a:ea typeface="다음_Regular" panose="02000603060000000000" pitchFamily="2" charset="-127"/>
                <a:sym typeface="Wingdings" panose="05000000000000000000" pitchFamily="2" charset="2"/>
              </a:rPr>
              <a:t>28</a:t>
            </a:r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  <a:sym typeface="Wingdings" panose="05000000000000000000" pitchFamily="2" charset="2"/>
              </a:rPr>
              <a:t>일 </a:t>
            </a:r>
            <a:r>
              <a:rPr lang="en-US" altLang="ko-KR" sz="1300" dirty="0" smtClean="0">
                <a:latin typeface="다음_Regular" panose="02000603060000000000" pitchFamily="2" charset="-127"/>
                <a:ea typeface="다음_Regular" panose="02000603060000000000" pitchFamily="2" charset="-127"/>
                <a:sym typeface="Wingdings" panose="05000000000000000000" pitchFamily="2" charset="2"/>
              </a:rPr>
              <a:t>~ 8</a:t>
            </a:r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  <a:sym typeface="Wingdings" panose="05000000000000000000" pitchFamily="2" charset="2"/>
              </a:rPr>
              <a:t>월</a:t>
            </a:r>
            <a:r>
              <a:rPr lang="en-US" altLang="ko-KR" sz="1300" dirty="0" smtClean="0">
                <a:latin typeface="다음_Regular" panose="02000603060000000000" pitchFamily="2" charset="-127"/>
                <a:ea typeface="다음_Regular" panose="02000603060000000000" pitchFamily="2" charset="-127"/>
                <a:sym typeface="Wingdings" panose="05000000000000000000" pitchFamily="2" charset="2"/>
              </a:rPr>
              <a:t>30</a:t>
            </a:r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  <a:sym typeface="Wingdings" panose="05000000000000000000" pitchFamily="2" charset="2"/>
              </a:rPr>
              <a:t>일</a:t>
            </a:r>
            <a:r>
              <a:rPr lang="en-US" altLang="ko-KR" sz="1300" dirty="0" smtClean="0">
                <a:latin typeface="다음_Regular" panose="02000603060000000000" pitchFamily="2" charset="-127"/>
                <a:ea typeface="다음_Regular" panose="02000603060000000000" pitchFamily="2" charset="-127"/>
                <a:sym typeface="Wingdings" panose="05000000000000000000" pitchFamily="2" charset="2"/>
              </a:rPr>
              <a:t>(3</a:t>
            </a:r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  <a:sym typeface="Wingdings" panose="05000000000000000000" pitchFamily="2" charset="2"/>
              </a:rPr>
              <a:t>일</a:t>
            </a:r>
            <a:r>
              <a:rPr lang="en-US" altLang="ko-KR" sz="1300" dirty="0" smtClean="0">
                <a:latin typeface="다음_Regular" panose="02000603060000000000" pitchFamily="2" charset="-127"/>
                <a:ea typeface="다음_Regular" panose="02000603060000000000" pitchFamily="2" charset="-127"/>
                <a:sym typeface="Wingdings" panose="05000000000000000000" pitchFamily="2" charset="2"/>
              </a:rPr>
              <a:t>)</a:t>
            </a:r>
            <a:endParaRPr lang="en-US" altLang="ko-KR" sz="1000" spc="-150" dirty="0" smtClean="0">
              <a:latin typeface="다음_Regular" panose="02000603060000000000" pitchFamily="2" charset="-127"/>
              <a:ea typeface="다음_Regular" panose="02000603060000000000" pitchFamily="2" charset="-127"/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ko-KR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ITQ </a:t>
            </a:r>
            <a:r>
              <a:rPr lang="en-US" altLang="ko-KR" sz="10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(OA </a:t>
            </a:r>
            <a:r>
              <a:rPr lang="ko-KR" altLang="en-US" sz="10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활용능력</a:t>
            </a:r>
            <a:r>
              <a:rPr lang="en-US" altLang="ko-KR" sz="10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)</a:t>
            </a:r>
            <a:r>
              <a:rPr lang="en-US" altLang="ko-KR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 </a:t>
            </a:r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자격증 취득 교육</a:t>
            </a:r>
            <a:r>
              <a:rPr lang="ko-KR" altLang="en-US" sz="1300" spc="-15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 기간</a:t>
            </a:r>
            <a:r>
              <a:rPr lang="en-US" altLang="ko-KR" sz="1300" spc="-15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: 9</a:t>
            </a:r>
            <a:r>
              <a:rPr lang="ko-KR" altLang="en-US" sz="1300" spc="-15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월</a:t>
            </a:r>
            <a:r>
              <a:rPr lang="en-US" altLang="ko-KR" sz="1300" spc="-15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4</a:t>
            </a:r>
            <a:r>
              <a:rPr lang="ko-KR" altLang="en-US" sz="1300" spc="-15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일 </a:t>
            </a:r>
            <a:r>
              <a:rPr lang="en-US" altLang="ko-KR" sz="1300" spc="-15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~ 9</a:t>
            </a:r>
            <a:r>
              <a:rPr lang="ko-KR" altLang="en-US" sz="1300" spc="-15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월</a:t>
            </a:r>
            <a:r>
              <a:rPr lang="en-US" altLang="ko-KR" sz="1300" spc="-15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28</a:t>
            </a:r>
            <a:r>
              <a:rPr lang="ko-KR" altLang="en-US" sz="1300" spc="-15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일</a:t>
            </a:r>
            <a:r>
              <a:rPr lang="en-US" altLang="ko-KR" sz="1000" spc="-15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)</a:t>
            </a:r>
          </a:p>
          <a:p>
            <a:pPr algn="ctr"/>
            <a:r>
              <a:rPr lang="en-US" altLang="ko-KR" sz="1200" dirty="0" smtClean="0">
                <a:latin typeface="다음_Regular" panose="02000603060000000000" pitchFamily="2" charset="-127"/>
                <a:ea typeface="다음_Regular" panose="02000603060000000000" pitchFamily="2" charset="-127"/>
                <a:cs typeface="Arial Unicode MS" panose="020B0604020202020204" pitchFamily="50" charset="-127"/>
              </a:rPr>
              <a:t>※ </a:t>
            </a:r>
            <a:r>
              <a:rPr lang="en-US" altLang="ko-KR" sz="1000" dirty="0" smtClean="0">
                <a:latin typeface="다음_Regular" panose="02000603060000000000" pitchFamily="2" charset="-127"/>
                <a:ea typeface="다음_Regular" panose="02000603060000000000" pitchFamily="2" charset="-127"/>
                <a:cs typeface="Arial Unicode MS" panose="020B0604020202020204" pitchFamily="50" charset="-127"/>
              </a:rPr>
              <a:t>ITQ </a:t>
            </a:r>
            <a:r>
              <a:rPr lang="ko-KR" altLang="en-US" sz="1000" dirty="0" smtClean="0">
                <a:latin typeface="다음_Regular" panose="02000603060000000000" pitchFamily="2" charset="-127"/>
                <a:ea typeface="다음_Regular" panose="02000603060000000000" pitchFamily="2" charset="-127"/>
                <a:cs typeface="Arial Unicode MS" panose="020B0604020202020204" pitchFamily="50" charset="-127"/>
              </a:rPr>
              <a:t>자격증 취득 전 반드시 집단상담 프로그램 교육에 참석해야 함</a:t>
            </a:r>
            <a:endParaRPr lang="ko-KR" altLang="en-US" sz="1000" dirty="0"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276348" y="5918200"/>
            <a:ext cx="1924052" cy="3302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300" dirty="0" smtClean="0">
                <a:solidFill>
                  <a:srgbClr val="FF0000"/>
                </a:solidFill>
                <a:latin typeface="다음_Regular" panose="02000603060000000000" pitchFamily="2" charset="-127"/>
                <a:ea typeface="다음_Regular" panose="02000603060000000000" pitchFamily="2" charset="-127"/>
              </a:rPr>
              <a:t>8</a:t>
            </a:r>
            <a:r>
              <a:rPr lang="ko-KR" altLang="en-US" sz="1300" dirty="0" smtClean="0">
                <a:solidFill>
                  <a:srgbClr val="FF0000"/>
                </a:solidFill>
                <a:latin typeface="다음_Regular" panose="02000603060000000000" pitchFamily="2" charset="-127"/>
                <a:ea typeface="다음_Regular" panose="02000603060000000000" pitchFamily="2" charset="-127"/>
              </a:rPr>
              <a:t>월</a:t>
            </a:r>
            <a:r>
              <a:rPr lang="en-US" altLang="ko-KR" sz="1300" dirty="0" smtClean="0">
                <a:solidFill>
                  <a:srgbClr val="FF0000"/>
                </a:solidFill>
                <a:latin typeface="다음_Regular" panose="02000603060000000000" pitchFamily="2" charset="-127"/>
                <a:ea typeface="다음_Regular" panose="02000603060000000000" pitchFamily="2" charset="-127"/>
              </a:rPr>
              <a:t>7~8</a:t>
            </a:r>
            <a:r>
              <a:rPr lang="ko-KR" altLang="en-US" sz="1300" dirty="0" smtClean="0">
                <a:solidFill>
                  <a:srgbClr val="FF0000"/>
                </a:solidFill>
                <a:latin typeface="다음_Regular" panose="02000603060000000000" pitchFamily="2" charset="-127"/>
                <a:ea typeface="다음_Regular" panose="02000603060000000000" pitchFamily="2" charset="-127"/>
              </a:rPr>
              <a:t>월</a:t>
            </a:r>
            <a:r>
              <a:rPr lang="en-US" altLang="ko-KR" sz="1300" dirty="0" smtClean="0">
                <a:solidFill>
                  <a:srgbClr val="FF0000"/>
                </a:solidFill>
                <a:latin typeface="다음_Regular" panose="02000603060000000000" pitchFamily="2" charset="-127"/>
                <a:ea typeface="다음_Regular" panose="02000603060000000000" pitchFamily="2" charset="-127"/>
              </a:rPr>
              <a:t>24</a:t>
            </a:r>
            <a:endParaRPr lang="ko-KR" altLang="en-US" sz="1300" dirty="0">
              <a:solidFill>
                <a:srgbClr val="FF0000"/>
              </a:solidFill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4622797" y="5918200"/>
            <a:ext cx="2003423" cy="889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30</a:t>
            </a:r>
            <a:r>
              <a:rPr lang="ko-KR" altLang="en-US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명</a:t>
            </a:r>
            <a:endParaRPr lang="en-US" altLang="ko-KR" dirty="0" smtClean="0">
              <a:latin typeface="다음_Regular" panose="02000603060000000000" pitchFamily="2" charset="-127"/>
              <a:ea typeface="다음_Regular" panose="02000603060000000000" pitchFamily="2" charset="-127"/>
            </a:endParaRPr>
          </a:p>
          <a:p>
            <a:pPr algn="ctr"/>
            <a:r>
              <a:rPr lang="en-US" altLang="ko-KR" sz="11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(25</a:t>
            </a:r>
            <a:r>
              <a:rPr lang="ko-KR" altLang="en-US" sz="11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세</a:t>
            </a:r>
            <a:r>
              <a:rPr lang="en-US" altLang="ko-KR" sz="1100" dirty="0">
                <a:latin typeface="다음_Regular" panose="02000603060000000000" pitchFamily="2" charset="-127"/>
                <a:ea typeface="다음_Regular" panose="02000603060000000000" pitchFamily="2" charset="-127"/>
              </a:rPr>
              <a:t> </a:t>
            </a:r>
            <a:r>
              <a:rPr lang="en-US" altLang="ko-KR" sz="11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~ 39</a:t>
            </a:r>
            <a:r>
              <a:rPr lang="ko-KR" altLang="en-US" sz="11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세이하</a:t>
            </a:r>
            <a:r>
              <a:rPr lang="en-US" altLang="ko-KR" sz="11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: 15</a:t>
            </a:r>
            <a:r>
              <a:rPr lang="ko-KR" altLang="en-US" sz="11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명</a:t>
            </a:r>
            <a:r>
              <a:rPr lang="en-US" altLang="ko-KR" sz="11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,</a:t>
            </a:r>
          </a:p>
          <a:p>
            <a:pPr algn="ctr"/>
            <a:r>
              <a:rPr lang="en-US" altLang="ko-KR" sz="11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40</a:t>
            </a:r>
            <a:r>
              <a:rPr lang="ko-KR" altLang="en-US" sz="11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세이상</a:t>
            </a:r>
            <a:r>
              <a:rPr lang="en-US" altLang="ko-KR" sz="11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: 15</a:t>
            </a:r>
            <a:r>
              <a:rPr lang="ko-KR" altLang="en-US" sz="11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명</a:t>
            </a:r>
            <a:r>
              <a:rPr lang="en-US" altLang="ko-KR" sz="11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1314447" y="6477000"/>
            <a:ext cx="3117851" cy="3302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참가신청서</a:t>
            </a:r>
            <a:r>
              <a:rPr lang="ko-KR" altLang="en-US" sz="15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 </a:t>
            </a:r>
            <a:r>
              <a:rPr lang="en-US" altLang="ko-KR" sz="10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(</a:t>
            </a:r>
            <a:r>
              <a:rPr lang="ko-KR" altLang="en-US" sz="10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서구청 홈페이지에서 다운</a:t>
            </a:r>
            <a:r>
              <a:rPr lang="en-US" altLang="ko-KR" sz="10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)</a:t>
            </a:r>
            <a:endParaRPr lang="ko-KR" altLang="en-US" sz="1000" dirty="0"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314448" y="9258300"/>
            <a:ext cx="5311773" cy="3302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서구청 기업</a:t>
            </a:r>
            <a:r>
              <a:rPr lang="en-US" altLang="ko-KR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&amp;</a:t>
            </a:r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일자리지원센터 </a:t>
            </a:r>
            <a:r>
              <a:rPr lang="en-US" altLang="ko-KR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(☎ 032-560-5709)</a:t>
            </a:r>
            <a:endParaRPr lang="ko-KR" altLang="en-US" sz="1300" dirty="0"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180974" y="6972300"/>
            <a:ext cx="1003300" cy="3302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다음_SemiBold" panose="02000700060000000000" pitchFamily="2" charset="-127"/>
                <a:ea typeface="다음_SemiBold" panose="02000700060000000000" pitchFamily="2" charset="-127"/>
              </a:rPr>
              <a:t>접수방법</a:t>
            </a:r>
            <a:endParaRPr lang="ko-KR" altLang="en-US" sz="1400" dirty="0">
              <a:latin typeface="다음_SemiBold" panose="02000700060000000000" pitchFamily="2" charset="-127"/>
              <a:ea typeface="다음_SemiBold" panose="02000700060000000000" pitchFamily="2" charset="-127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1317621" y="6972300"/>
            <a:ext cx="5308600" cy="3302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직접방문 </a:t>
            </a:r>
            <a:r>
              <a:rPr lang="en-US" altLang="ko-KR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(</a:t>
            </a:r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서구청 제</a:t>
            </a:r>
            <a:r>
              <a:rPr lang="en-US" altLang="ko-KR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2</a:t>
            </a:r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청사 </a:t>
            </a:r>
            <a:r>
              <a:rPr lang="en-US" altLang="ko-KR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8</a:t>
            </a:r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층 기업</a:t>
            </a:r>
            <a:r>
              <a:rPr lang="en-US" altLang="ko-KR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&amp;</a:t>
            </a:r>
            <a:r>
              <a:rPr lang="ko-KR" altLang="en-US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일자리지원센터</a:t>
            </a:r>
            <a:r>
              <a:rPr lang="en-US" altLang="ko-KR" sz="1300" dirty="0" smtClean="0">
                <a:latin typeface="다음_Regular" panose="02000603060000000000" pitchFamily="2" charset="-127"/>
                <a:ea typeface="다음_Regular" panose="02000603060000000000" pitchFamily="2" charset="-127"/>
              </a:rPr>
              <a:t>)</a:t>
            </a:r>
            <a:endParaRPr lang="ko-KR" altLang="en-US" sz="1300" dirty="0">
              <a:latin typeface="다음_Regular" panose="02000603060000000000" pitchFamily="2" charset="-127"/>
              <a:ea typeface="다음_Regular" panose="0200060306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024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126</Words>
  <Application>Microsoft Office PowerPoint</Application>
  <PresentationFormat>A4 용지(210x297mm)</PresentationFormat>
  <Paragraphs>21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Theme</vt:lpstr>
      <vt:lpstr>슬라이드 1</vt:lpstr>
    </vt:vector>
  </TitlesOfParts>
  <Company>Indiana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Jung Daegun</dc:creator>
  <cp:lastModifiedBy>seogu</cp:lastModifiedBy>
  <cp:revision>11</cp:revision>
  <dcterms:created xsi:type="dcterms:W3CDTF">2016-06-21T05:29:57Z</dcterms:created>
  <dcterms:modified xsi:type="dcterms:W3CDTF">2017-08-07T07:55:54Z</dcterms:modified>
</cp:coreProperties>
</file>